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0" autoAdjust="0"/>
    <p:restoredTop sz="75047" autoAdjust="0"/>
  </p:normalViewPr>
  <p:slideViewPr>
    <p:cSldViewPr>
      <p:cViewPr varScale="1">
        <p:scale>
          <a:sx n="71" d="100"/>
          <a:sy n="71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1608" y="59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61BB-3773-4604-B22A-0E45E18194C6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8AC82-A718-48A6-BFE6-4271735FA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0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8AC82-A718-48A6-BFE6-4271735FAB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E9130-B3D3-4E16-B047-1CB7BF303970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130D-D18C-47EB-9964-68607B893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is a compiler?</a:t>
            </a:r>
            <a:endParaRPr lang="en-US" sz="60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2667000"/>
            <a:ext cx="1371599" cy="1524000"/>
            <a:chOff x="916483" y="1422995"/>
            <a:chExt cx="2030015" cy="121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ectangle 7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800" dirty="0" smtClean="0"/>
                <a:t>class D : public  C</a:t>
              </a:r>
            </a:p>
            <a:p>
              <a:r>
                <a:rPr lang="en-US" sz="800" dirty="0" smtClean="0"/>
                <a:t>{</a:t>
              </a:r>
            </a:p>
            <a:p>
              <a:r>
                <a:rPr lang="en-US" sz="800" dirty="0"/>
                <a:t> </a:t>
              </a:r>
              <a:r>
                <a:rPr lang="en-US" sz="800" dirty="0" smtClean="0"/>
                <a:t> public:</a:t>
              </a:r>
            </a:p>
            <a:p>
              <a:r>
                <a:rPr lang="en-US" sz="800" dirty="0"/>
                <a:t> </a:t>
              </a:r>
              <a:r>
                <a:rPr lang="en-US" sz="800" dirty="0" smtClean="0"/>
                <a:t>   </a:t>
              </a:r>
              <a:r>
                <a:rPr lang="en-US" sz="800" dirty="0" err="1" smtClean="0"/>
                <a:t>int</a:t>
              </a:r>
              <a:r>
                <a:rPr lang="en-US" sz="800" dirty="0" smtClean="0"/>
                <a:t> </a:t>
              </a:r>
              <a:r>
                <a:rPr lang="en-US" sz="800" dirty="0" err="1" smtClean="0"/>
                <a:t>foo</a:t>
              </a:r>
              <a:r>
                <a:rPr lang="en-US" sz="800" dirty="0" smtClean="0"/>
                <a:t>(std::string &amp; s);</a:t>
              </a:r>
            </a:p>
            <a:p>
              <a:r>
                <a:rPr lang="en-US" sz="800" dirty="0" smtClean="0"/>
                <a:t>}</a:t>
              </a:r>
            </a:p>
            <a:p>
              <a:endParaRPr lang="en-US" sz="800" dirty="0"/>
            </a:p>
            <a:p>
              <a:r>
                <a:rPr lang="en-US" sz="800" dirty="0" err="1" smtClean="0"/>
                <a:t>int</a:t>
              </a:r>
              <a:r>
                <a:rPr lang="en-US" sz="800" dirty="0" smtClean="0"/>
                <a:t> D::</a:t>
              </a:r>
              <a:r>
                <a:rPr lang="en-US" sz="800" dirty="0" err="1" smtClean="0"/>
                <a:t>foo</a:t>
              </a:r>
              <a:r>
                <a:rPr lang="en-US" sz="800" dirty="0" smtClean="0"/>
                <a:t>(std::string &amp; s)</a:t>
              </a:r>
            </a:p>
            <a:p>
              <a:r>
                <a:rPr lang="en-US" sz="800" dirty="0" smtClean="0"/>
                <a:t>{</a:t>
              </a:r>
            </a:p>
            <a:p>
              <a:r>
                <a:rPr lang="en-US" sz="800" dirty="0"/>
                <a:t> </a:t>
              </a:r>
              <a:r>
                <a:rPr lang="en-US" sz="800" dirty="0" smtClean="0"/>
                <a:t>   return </a:t>
              </a:r>
              <a:r>
                <a:rPr lang="en-US" sz="800" dirty="0" err="1" smtClean="0"/>
                <a:t>s.length</a:t>
              </a:r>
              <a:r>
                <a:rPr lang="en-US" sz="800" dirty="0" smtClean="0"/>
                <a:t>();</a:t>
              </a:r>
            </a:p>
            <a:p>
              <a:r>
                <a:rPr lang="en-US" sz="800" dirty="0"/>
                <a:t>}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24200" y="2819400"/>
            <a:ext cx="2590800" cy="1219200"/>
            <a:chOff x="916483" y="1422995"/>
            <a:chExt cx="2030015" cy="121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angle 10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14300" h="698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3600" dirty="0" smtClean="0"/>
                <a:t>Compiler</a:t>
              </a:r>
              <a:endParaRPr lang="en-US" sz="3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14300" h="698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10400" y="2667000"/>
            <a:ext cx="1371599" cy="1524000"/>
            <a:chOff x="916483" y="1422995"/>
            <a:chExt cx="2030015" cy="121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angle 13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800" dirty="0" smtClean="0"/>
                <a:t>101101010101011100001101010100101010101011101010010110101010010010011100010101010101010101110101010101101010101011100001101010100101010101011101010010110101010010010011100010101010101010101110101010101101010101011100001101010100101010101011101010010110101010010010011100010101</a:t>
              </a:r>
            </a:p>
            <a:p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6483" y="1422995"/>
              <a:ext cx="2030015" cy="12180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2057400" y="3200400"/>
            <a:ext cx="990600" cy="457200"/>
          </a:xfrm>
          <a:prstGeom prst="rightArrow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867400" y="3200400"/>
            <a:ext cx="990600" cy="457200"/>
          </a:xfrm>
          <a:prstGeom prst="rightArrow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" y="4343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Source code</a:t>
            </a:r>
          </a:p>
          <a:p>
            <a:pPr algn="ctr"/>
            <a:r>
              <a:rPr lang="en-US" sz="2400" dirty="0" smtClean="0"/>
              <a:t>(e.g. C++)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4343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Target code</a:t>
            </a:r>
          </a:p>
          <a:p>
            <a:pPr algn="ctr"/>
            <a:r>
              <a:rPr lang="en-US" sz="2400" dirty="0" smtClean="0"/>
              <a:t>(e.g. machine code)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a compiler?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dc:creator> </dc:creator>
  <cp:lastModifiedBy>fstrba</cp:lastModifiedBy>
  <cp:revision>89</cp:revision>
  <dcterms:created xsi:type="dcterms:W3CDTF">2009-01-19T18:45:56Z</dcterms:created>
  <dcterms:modified xsi:type="dcterms:W3CDTF">2013-09-20T09:01:50Z</dcterms:modified>
</cp:coreProperties>
</file>