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6A0067-0455-4FB4-858E-4F8E89A1DD3C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9EA881-AFD4-4F34-8210-62C21A6C430D}">
      <dgm:prSet phldrT="[Text]" phldr="1"/>
      <dgm:spPr/>
      <dgm:t>
        <a:bodyPr/>
        <a:lstStyle/>
        <a:p>
          <a:endParaRPr lang="en-US"/>
        </a:p>
      </dgm:t>
    </dgm:pt>
    <dgm:pt modelId="{7AAEBF84-533C-432D-B8A2-D670E73A0EDE}" type="parTrans" cxnId="{052D5EC1-D955-45F1-A871-6058F374E814}">
      <dgm:prSet/>
      <dgm:spPr/>
      <dgm:t>
        <a:bodyPr/>
        <a:lstStyle/>
        <a:p>
          <a:endParaRPr lang="en-US"/>
        </a:p>
      </dgm:t>
    </dgm:pt>
    <dgm:pt modelId="{984F4FB3-C32F-4A96-8DF8-68401EEF123C}" type="sibTrans" cxnId="{052D5EC1-D955-45F1-A871-6058F374E814}">
      <dgm:prSet/>
      <dgm:spPr/>
      <dgm:t>
        <a:bodyPr/>
        <a:lstStyle/>
        <a:p>
          <a:endParaRPr lang="en-US"/>
        </a:p>
      </dgm:t>
    </dgm:pt>
    <dgm:pt modelId="{A7231586-F472-4A75-BB14-97E53203E950}">
      <dgm:prSet phldrT="[Text]" phldr="1"/>
      <dgm:spPr/>
      <dgm:t>
        <a:bodyPr/>
        <a:lstStyle/>
        <a:p>
          <a:endParaRPr lang="en-US" dirty="0"/>
        </a:p>
      </dgm:t>
    </dgm:pt>
    <dgm:pt modelId="{A793C9F0-AF9A-46EF-8FF7-589C569AB551}" type="parTrans" cxnId="{05D1F226-F59D-4DDD-8DE7-814A270A6B4B}">
      <dgm:prSet/>
      <dgm:spPr/>
      <dgm:t>
        <a:bodyPr/>
        <a:lstStyle/>
        <a:p>
          <a:endParaRPr lang="en-US"/>
        </a:p>
      </dgm:t>
    </dgm:pt>
    <dgm:pt modelId="{EB13FBC0-6E29-48D9-8A09-DEE77DBD76E9}" type="sibTrans" cxnId="{05D1F226-F59D-4DDD-8DE7-814A270A6B4B}">
      <dgm:prSet/>
      <dgm:spPr/>
      <dgm:t>
        <a:bodyPr/>
        <a:lstStyle/>
        <a:p>
          <a:endParaRPr lang="en-US"/>
        </a:p>
      </dgm:t>
    </dgm:pt>
    <dgm:pt modelId="{FA8C5DD7-FB6F-4CE5-968C-991D887E78AC}">
      <dgm:prSet phldrT="[Text]" phldr="1"/>
      <dgm:spPr/>
      <dgm:t>
        <a:bodyPr/>
        <a:lstStyle/>
        <a:p>
          <a:endParaRPr lang="en-US"/>
        </a:p>
      </dgm:t>
    </dgm:pt>
    <dgm:pt modelId="{F36C09AA-2651-47E9-91BB-DAD822916D4A}" type="parTrans" cxnId="{6B14C71B-289F-41D0-849C-2577B3405F39}">
      <dgm:prSet/>
      <dgm:spPr/>
      <dgm:t>
        <a:bodyPr/>
        <a:lstStyle/>
        <a:p>
          <a:endParaRPr lang="en-US"/>
        </a:p>
      </dgm:t>
    </dgm:pt>
    <dgm:pt modelId="{A8CE1E89-CBC5-41AE-A1CF-9E3167B7990E}" type="sibTrans" cxnId="{6B14C71B-289F-41D0-849C-2577B3405F39}">
      <dgm:prSet/>
      <dgm:spPr/>
      <dgm:t>
        <a:bodyPr/>
        <a:lstStyle/>
        <a:p>
          <a:endParaRPr lang="en-US"/>
        </a:p>
      </dgm:t>
    </dgm:pt>
    <dgm:pt modelId="{D5E3ECB3-6F53-4EC7-817B-E59E519B780D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AFFC204C-FC97-49D9-9A00-C5A0223A424D}" type="parTrans" cxnId="{2E3762D1-9D75-4146-9324-2C96FB82C1B1}">
      <dgm:prSet/>
      <dgm:spPr/>
      <dgm:t>
        <a:bodyPr/>
        <a:lstStyle/>
        <a:p>
          <a:endParaRPr lang="en-US"/>
        </a:p>
      </dgm:t>
    </dgm:pt>
    <dgm:pt modelId="{40AE0C74-C0B6-41B2-A772-CD4AF0411697}" type="sibTrans" cxnId="{2E3762D1-9D75-4146-9324-2C96FB82C1B1}">
      <dgm:prSet/>
      <dgm:spPr/>
      <dgm:t>
        <a:bodyPr/>
        <a:lstStyle/>
        <a:p>
          <a:endParaRPr lang="en-US"/>
        </a:p>
      </dgm:t>
    </dgm:pt>
    <dgm:pt modelId="{DAC7158E-C2D7-4C63-9F15-68FCBC80A961}" type="pres">
      <dgm:prSet presAssocID="{026A0067-0455-4FB4-858E-4F8E89A1DD3C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934BFF-EC14-47C5-858A-E7F88A66583C}" type="pres">
      <dgm:prSet presAssocID="{026A0067-0455-4FB4-858E-4F8E89A1DD3C}" presName="ellipse" presStyleLbl="trBgShp" presStyleIdx="0" presStyleCnt="1"/>
      <dgm:spPr/>
    </dgm:pt>
    <dgm:pt modelId="{C58474F4-61E4-43E3-BA0B-CAC734741000}" type="pres">
      <dgm:prSet presAssocID="{026A0067-0455-4FB4-858E-4F8E89A1DD3C}" presName="arrow1" presStyleLbl="fgShp" presStyleIdx="0" presStyleCnt="1"/>
      <dgm:spPr/>
    </dgm:pt>
    <dgm:pt modelId="{E00A93F8-B60F-4654-9EBD-6DF10B255BA2}" type="pres">
      <dgm:prSet presAssocID="{026A0067-0455-4FB4-858E-4F8E89A1DD3C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50E6B-ECAB-4CEF-BBF9-7649ABB13022}" type="pres">
      <dgm:prSet presAssocID="{A7231586-F472-4A75-BB14-97E53203E950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767B63-1622-4D83-83AF-BCC641BD1EDF}" type="pres">
      <dgm:prSet presAssocID="{FA8C5DD7-FB6F-4CE5-968C-991D887E78AC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898D25-7C87-41A8-8740-DA08D580F0BF}" type="pres">
      <dgm:prSet presAssocID="{D5E3ECB3-6F53-4EC7-817B-E59E519B780D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0F4DC3-99DD-4D37-BF48-D1A2D4F6509B}" type="pres">
      <dgm:prSet presAssocID="{026A0067-0455-4FB4-858E-4F8E89A1DD3C}" presName="funnel" presStyleLbl="trAlignAcc1" presStyleIdx="0" presStyleCnt="1"/>
      <dgm:spPr/>
    </dgm:pt>
  </dgm:ptLst>
  <dgm:cxnLst>
    <dgm:cxn modelId="{05D1F226-F59D-4DDD-8DE7-814A270A6B4B}" srcId="{026A0067-0455-4FB4-858E-4F8E89A1DD3C}" destId="{A7231586-F472-4A75-BB14-97E53203E950}" srcOrd="1" destOrd="0" parTransId="{A793C9F0-AF9A-46EF-8FF7-589C569AB551}" sibTransId="{EB13FBC0-6E29-48D9-8A09-DEE77DBD76E9}"/>
    <dgm:cxn modelId="{65803192-682D-4B60-A195-6CEB87431770}" type="presOf" srcId="{FA8C5DD7-FB6F-4CE5-968C-991D887E78AC}" destId="{0E750E6B-ECAB-4CEF-BBF9-7649ABB13022}" srcOrd="0" destOrd="0" presId="urn:microsoft.com/office/officeart/2005/8/layout/funnel1"/>
    <dgm:cxn modelId="{3C6A8622-FA9D-42DA-B0B5-2F9986550F3F}" type="presOf" srcId="{A7231586-F472-4A75-BB14-97E53203E950}" destId="{3F767B63-1622-4D83-83AF-BCC641BD1EDF}" srcOrd="0" destOrd="0" presId="urn:microsoft.com/office/officeart/2005/8/layout/funnel1"/>
    <dgm:cxn modelId="{6B14C71B-289F-41D0-849C-2577B3405F39}" srcId="{026A0067-0455-4FB4-858E-4F8E89A1DD3C}" destId="{FA8C5DD7-FB6F-4CE5-968C-991D887E78AC}" srcOrd="2" destOrd="0" parTransId="{F36C09AA-2651-47E9-91BB-DAD822916D4A}" sibTransId="{A8CE1E89-CBC5-41AE-A1CF-9E3167B7990E}"/>
    <dgm:cxn modelId="{399BA534-1819-4834-AD04-D1E129AB22BA}" type="presOf" srcId="{3D9EA881-AFD4-4F34-8210-62C21A6C430D}" destId="{BF898D25-7C87-41A8-8740-DA08D580F0BF}" srcOrd="0" destOrd="0" presId="urn:microsoft.com/office/officeart/2005/8/layout/funnel1"/>
    <dgm:cxn modelId="{052D5EC1-D955-45F1-A871-6058F374E814}" srcId="{026A0067-0455-4FB4-858E-4F8E89A1DD3C}" destId="{3D9EA881-AFD4-4F34-8210-62C21A6C430D}" srcOrd="0" destOrd="0" parTransId="{7AAEBF84-533C-432D-B8A2-D670E73A0EDE}" sibTransId="{984F4FB3-C32F-4A96-8DF8-68401EEF123C}"/>
    <dgm:cxn modelId="{3CFEA62B-F424-454F-B057-81075DF40E98}" type="presOf" srcId="{D5E3ECB3-6F53-4EC7-817B-E59E519B780D}" destId="{E00A93F8-B60F-4654-9EBD-6DF10B255BA2}" srcOrd="0" destOrd="0" presId="urn:microsoft.com/office/officeart/2005/8/layout/funnel1"/>
    <dgm:cxn modelId="{2E3762D1-9D75-4146-9324-2C96FB82C1B1}" srcId="{026A0067-0455-4FB4-858E-4F8E89A1DD3C}" destId="{D5E3ECB3-6F53-4EC7-817B-E59E519B780D}" srcOrd="3" destOrd="0" parTransId="{AFFC204C-FC97-49D9-9A00-C5A0223A424D}" sibTransId="{40AE0C74-C0B6-41B2-A772-CD4AF0411697}"/>
    <dgm:cxn modelId="{034869F5-03BC-4D7C-A22A-06E60B3BE91B}" type="presOf" srcId="{026A0067-0455-4FB4-858E-4F8E89A1DD3C}" destId="{DAC7158E-C2D7-4C63-9F15-68FCBC80A961}" srcOrd="0" destOrd="0" presId="urn:microsoft.com/office/officeart/2005/8/layout/funnel1"/>
    <dgm:cxn modelId="{3230BB8E-2067-4595-BF52-B3DFCD294B31}" type="presParOf" srcId="{DAC7158E-C2D7-4C63-9F15-68FCBC80A961}" destId="{68934BFF-EC14-47C5-858A-E7F88A66583C}" srcOrd="0" destOrd="0" presId="urn:microsoft.com/office/officeart/2005/8/layout/funnel1"/>
    <dgm:cxn modelId="{2FB76409-FA86-4753-8ABE-46256FE5CD3B}" type="presParOf" srcId="{DAC7158E-C2D7-4C63-9F15-68FCBC80A961}" destId="{C58474F4-61E4-43E3-BA0B-CAC734741000}" srcOrd="1" destOrd="0" presId="urn:microsoft.com/office/officeart/2005/8/layout/funnel1"/>
    <dgm:cxn modelId="{FA59FF03-F3A9-41DD-9211-4DFB59C74241}" type="presParOf" srcId="{DAC7158E-C2D7-4C63-9F15-68FCBC80A961}" destId="{E00A93F8-B60F-4654-9EBD-6DF10B255BA2}" srcOrd="2" destOrd="0" presId="urn:microsoft.com/office/officeart/2005/8/layout/funnel1"/>
    <dgm:cxn modelId="{A81A5A9D-D282-46E6-A36E-BA83C4671634}" type="presParOf" srcId="{DAC7158E-C2D7-4C63-9F15-68FCBC80A961}" destId="{0E750E6B-ECAB-4CEF-BBF9-7649ABB13022}" srcOrd="3" destOrd="0" presId="urn:microsoft.com/office/officeart/2005/8/layout/funnel1"/>
    <dgm:cxn modelId="{6DA3E531-CDF8-4F32-8521-8168DF31F3DF}" type="presParOf" srcId="{DAC7158E-C2D7-4C63-9F15-68FCBC80A961}" destId="{3F767B63-1622-4D83-83AF-BCC641BD1EDF}" srcOrd="4" destOrd="0" presId="urn:microsoft.com/office/officeart/2005/8/layout/funnel1"/>
    <dgm:cxn modelId="{CFCDE548-435F-45BC-BBF1-BCDD8E49AB73}" type="presParOf" srcId="{DAC7158E-C2D7-4C63-9F15-68FCBC80A961}" destId="{BF898D25-7C87-41A8-8740-DA08D580F0BF}" srcOrd="5" destOrd="0" presId="urn:microsoft.com/office/officeart/2005/8/layout/funnel1"/>
    <dgm:cxn modelId="{321B3276-16DF-4E63-88D8-38BEAAD6D03A}" type="presParOf" srcId="{DAC7158E-C2D7-4C63-9F15-68FCBC80A961}" destId="{110F4DC3-99DD-4D37-BF48-D1A2D4F6509B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FE6918-50B8-4B4C-9E66-8B8EFC6BB1E9}" type="doc">
      <dgm:prSet loTypeId="urn:microsoft.com/office/officeart/2009/3/layout/Phased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2966587-D255-474A-98E7-967154122EDA}">
      <dgm:prSet phldrT="[Text]"/>
      <dgm:spPr/>
      <dgm:t>
        <a:bodyPr/>
        <a:lstStyle/>
        <a:p>
          <a:r>
            <a:rPr lang="en-US" dirty="0" smtClean="0"/>
            <a:t>Smart art</a:t>
          </a:r>
          <a:endParaRPr lang="en-US" dirty="0"/>
        </a:p>
      </dgm:t>
    </dgm:pt>
    <dgm:pt modelId="{E5DB4515-118D-4CF8-9757-8FBE533BBACE}" type="parTrans" cxnId="{3F36F17F-A71F-4551-B48E-72F634703B70}">
      <dgm:prSet/>
      <dgm:spPr/>
      <dgm:t>
        <a:bodyPr/>
        <a:lstStyle/>
        <a:p>
          <a:endParaRPr lang="en-US"/>
        </a:p>
      </dgm:t>
    </dgm:pt>
    <dgm:pt modelId="{3227EE53-B573-40B2-B57D-06E08B41E571}" type="sibTrans" cxnId="{3F36F17F-A71F-4551-B48E-72F634703B70}">
      <dgm:prSet/>
      <dgm:spPr/>
      <dgm:t>
        <a:bodyPr/>
        <a:lstStyle/>
        <a:p>
          <a:endParaRPr lang="en-US"/>
        </a:p>
      </dgm:t>
    </dgm:pt>
    <dgm:pt modelId="{1B7E3FC6-8210-4A5F-BAB8-91341C0578B7}">
      <dgm:prSet phldrT="[Text]"/>
      <dgm:spPr/>
      <dgm:t>
        <a:bodyPr/>
        <a:lstStyle/>
        <a:p>
          <a:r>
            <a:rPr lang="en-US" dirty="0" smtClean="0"/>
            <a:t>Smart</a:t>
          </a:r>
          <a:endParaRPr lang="en-US" dirty="0"/>
        </a:p>
      </dgm:t>
    </dgm:pt>
    <dgm:pt modelId="{C20EDDD7-678F-4421-A1A3-A90F88FC65F2}" type="parTrans" cxnId="{596B5AEA-91BE-4E1F-A783-C2835CE1AEC8}">
      <dgm:prSet/>
      <dgm:spPr/>
      <dgm:t>
        <a:bodyPr/>
        <a:lstStyle/>
        <a:p>
          <a:endParaRPr lang="en-US"/>
        </a:p>
      </dgm:t>
    </dgm:pt>
    <dgm:pt modelId="{B59EDB02-94FD-4359-B095-27AF2E434B18}" type="sibTrans" cxnId="{596B5AEA-91BE-4E1F-A783-C2835CE1AEC8}">
      <dgm:prSet/>
      <dgm:spPr/>
      <dgm:t>
        <a:bodyPr/>
        <a:lstStyle/>
        <a:p>
          <a:endParaRPr lang="en-US"/>
        </a:p>
      </dgm:t>
    </dgm:pt>
    <dgm:pt modelId="{DA2BF6A2-C5A0-4F3D-9C67-E9CED44C8F8A}">
      <dgm:prSet phldrT="[Text]"/>
      <dgm:spPr/>
      <dgm:t>
        <a:bodyPr/>
        <a:lstStyle/>
        <a:p>
          <a:r>
            <a:rPr lang="en-US" dirty="0" smtClean="0"/>
            <a:t>art</a:t>
          </a:r>
          <a:endParaRPr lang="en-US" dirty="0"/>
        </a:p>
      </dgm:t>
    </dgm:pt>
    <dgm:pt modelId="{8409FAD6-B8B9-4FBC-A9F3-87B757440DAB}" type="parTrans" cxnId="{3A07EA10-8EE7-4A52-896B-32721CF7C912}">
      <dgm:prSet/>
      <dgm:spPr/>
      <dgm:t>
        <a:bodyPr/>
        <a:lstStyle/>
        <a:p>
          <a:endParaRPr lang="en-US"/>
        </a:p>
      </dgm:t>
    </dgm:pt>
    <dgm:pt modelId="{2888AE1F-19F1-4365-A389-34AFD982CF32}" type="sibTrans" cxnId="{3A07EA10-8EE7-4A52-896B-32721CF7C912}">
      <dgm:prSet/>
      <dgm:spPr/>
      <dgm:t>
        <a:bodyPr/>
        <a:lstStyle/>
        <a:p>
          <a:endParaRPr lang="en-US"/>
        </a:p>
      </dgm:t>
    </dgm:pt>
    <dgm:pt modelId="{04E452A2-0059-40BD-8533-BC9D9409E5D9}">
      <dgm:prSet phldrT="[Text]"/>
      <dgm:spPr/>
      <dgm:t>
        <a:bodyPr/>
        <a:lstStyle/>
        <a:p>
          <a:r>
            <a:rPr lang="en-US" dirty="0" smtClean="0"/>
            <a:t>smart</a:t>
          </a:r>
          <a:endParaRPr lang="en-US" dirty="0"/>
        </a:p>
      </dgm:t>
    </dgm:pt>
    <dgm:pt modelId="{80A2744F-710B-45AB-B647-77FE43039AB3}" type="parTrans" cxnId="{9087DFD3-30C0-41A6-9461-9A2F2E6C43D6}">
      <dgm:prSet/>
      <dgm:spPr/>
      <dgm:t>
        <a:bodyPr/>
        <a:lstStyle/>
        <a:p>
          <a:endParaRPr lang="en-US"/>
        </a:p>
      </dgm:t>
    </dgm:pt>
    <dgm:pt modelId="{E704495D-8DAD-4751-8EAA-0ADD29E3F1ED}" type="sibTrans" cxnId="{9087DFD3-30C0-41A6-9461-9A2F2E6C43D6}">
      <dgm:prSet/>
      <dgm:spPr/>
      <dgm:t>
        <a:bodyPr/>
        <a:lstStyle/>
        <a:p>
          <a:endParaRPr lang="en-US"/>
        </a:p>
      </dgm:t>
    </dgm:pt>
    <dgm:pt modelId="{DCDFFBA0-C42F-461E-9FDE-A25A7C755162}">
      <dgm:prSet phldrT="[Text]"/>
      <dgm:spPr/>
      <dgm:t>
        <a:bodyPr/>
        <a:lstStyle/>
        <a:p>
          <a:r>
            <a:rPr lang="en-US" dirty="0" smtClean="0"/>
            <a:t>art</a:t>
          </a:r>
          <a:endParaRPr lang="en-US" dirty="0"/>
        </a:p>
      </dgm:t>
    </dgm:pt>
    <dgm:pt modelId="{61CFCE80-4006-4625-94F9-E958C956BD4B}" type="parTrans" cxnId="{96D3D7EF-9F07-46B1-9F1B-30FC9916493D}">
      <dgm:prSet/>
      <dgm:spPr/>
      <dgm:t>
        <a:bodyPr/>
        <a:lstStyle/>
        <a:p>
          <a:endParaRPr lang="en-US"/>
        </a:p>
      </dgm:t>
    </dgm:pt>
    <dgm:pt modelId="{9BFC56E3-4E05-476D-A79F-EF3B668C75F5}" type="sibTrans" cxnId="{96D3D7EF-9F07-46B1-9F1B-30FC9916493D}">
      <dgm:prSet/>
      <dgm:spPr/>
      <dgm:t>
        <a:bodyPr/>
        <a:lstStyle/>
        <a:p>
          <a:endParaRPr lang="en-US"/>
        </a:p>
      </dgm:t>
    </dgm:pt>
    <dgm:pt modelId="{CEA7B3D3-0B54-4E8A-AA3B-6E4266E230BE}">
      <dgm:prSet phldrT="[Text]"/>
      <dgm:spPr/>
      <dgm:t>
        <a:bodyPr/>
        <a:lstStyle/>
        <a:p>
          <a:r>
            <a:rPr lang="en-US" dirty="0" smtClean="0"/>
            <a:t>smart</a:t>
          </a:r>
          <a:endParaRPr lang="en-US" dirty="0"/>
        </a:p>
      </dgm:t>
    </dgm:pt>
    <dgm:pt modelId="{A783A185-3C00-422F-A663-FD31AAD21E29}" type="parTrans" cxnId="{7C8664C1-3FE4-4B4B-9412-B17EF553288E}">
      <dgm:prSet/>
      <dgm:spPr/>
      <dgm:t>
        <a:bodyPr/>
        <a:lstStyle/>
        <a:p>
          <a:endParaRPr lang="en-US"/>
        </a:p>
      </dgm:t>
    </dgm:pt>
    <dgm:pt modelId="{F611204A-2467-443C-97A3-AA741C2A9193}" type="sibTrans" cxnId="{7C8664C1-3FE4-4B4B-9412-B17EF553288E}">
      <dgm:prSet/>
      <dgm:spPr/>
      <dgm:t>
        <a:bodyPr/>
        <a:lstStyle/>
        <a:p>
          <a:endParaRPr lang="en-US"/>
        </a:p>
      </dgm:t>
    </dgm:pt>
    <dgm:pt modelId="{2C1EACAE-E48F-4917-A837-DE70175C47D0}">
      <dgm:prSet phldrT="[Text]"/>
      <dgm:spPr/>
      <dgm:t>
        <a:bodyPr/>
        <a:lstStyle/>
        <a:p>
          <a:r>
            <a:rPr lang="en-US" dirty="0" smtClean="0"/>
            <a:t>smart</a:t>
          </a:r>
          <a:endParaRPr lang="en-US" dirty="0"/>
        </a:p>
      </dgm:t>
    </dgm:pt>
    <dgm:pt modelId="{C24C71C2-05C2-4C78-A2C0-B2A51FF6F1D4}" type="parTrans" cxnId="{CF33955D-77FA-491E-8E3F-287088D59B8C}">
      <dgm:prSet/>
      <dgm:spPr/>
      <dgm:t>
        <a:bodyPr/>
        <a:lstStyle/>
        <a:p>
          <a:endParaRPr lang="en-US"/>
        </a:p>
      </dgm:t>
    </dgm:pt>
    <dgm:pt modelId="{E834463E-4923-428D-AE11-A2D174E47EFB}" type="sibTrans" cxnId="{CF33955D-77FA-491E-8E3F-287088D59B8C}">
      <dgm:prSet/>
      <dgm:spPr/>
      <dgm:t>
        <a:bodyPr/>
        <a:lstStyle/>
        <a:p>
          <a:endParaRPr lang="en-US"/>
        </a:p>
      </dgm:t>
    </dgm:pt>
    <dgm:pt modelId="{4B2226B6-E406-4734-BF8B-6F3F46D04381}">
      <dgm:prSet phldrT="[Text]"/>
      <dgm:spPr/>
      <dgm:t>
        <a:bodyPr/>
        <a:lstStyle/>
        <a:p>
          <a:r>
            <a:rPr lang="en-US" dirty="0" smtClean="0"/>
            <a:t>art</a:t>
          </a:r>
          <a:endParaRPr lang="en-US" dirty="0"/>
        </a:p>
      </dgm:t>
    </dgm:pt>
    <dgm:pt modelId="{FB7FB0A2-480F-4C1A-85D0-FC43FC2A65A1}" type="parTrans" cxnId="{CDEA418E-F25A-4460-9062-79D3300686A1}">
      <dgm:prSet/>
      <dgm:spPr/>
      <dgm:t>
        <a:bodyPr/>
        <a:lstStyle/>
        <a:p>
          <a:endParaRPr lang="en-US"/>
        </a:p>
      </dgm:t>
    </dgm:pt>
    <dgm:pt modelId="{203A4183-A7B2-441D-95F6-C080AF5AFD92}" type="sibTrans" cxnId="{CDEA418E-F25A-4460-9062-79D3300686A1}">
      <dgm:prSet/>
      <dgm:spPr/>
      <dgm:t>
        <a:bodyPr/>
        <a:lstStyle/>
        <a:p>
          <a:endParaRPr lang="en-US"/>
        </a:p>
      </dgm:t>
    </dgm:pt>
    <dgm:pt modelId="{91F67958-BA62-41C9-B59A-54CD2330A006}">
      <dgm:prSet phldrT="[Text]"/>
      <dgm:spPr/>
      <dgm:t>
        <a:bodyPr/>
        <a:lstStyle/>
        <a:p>
          <a:r>
            <a:rPr lang="en-US" dirty="0" smtClean="0"/>
            <a:t>smart</a:t>
          </a:r>
          <a:endParaRPr lang="en-US" dirty="0"/>
        </a:p>
      </dgm:t>
    </dgm:pt>
    <dgm:pt modelId="{FF7F65EC-E1AD-4C57-AE16-D6D5C43A1252}" type="parTrans" cxnId="{29C6154E-CBAE-47DA-B51A-5B38E6CDA210}">
      <dgm:prSet/>
      <dgm:spPr/>
      <dgm:t>
        <a:bodyPr/>
        <a:lstStyle/>
        <a:p>
          <a:endParaRPr lang="en-US"/>
        </a:p>
      </dgm:t>
    </dgm:pt>
    <dgm:pt modelId="{C670949D-2B67-429C-A005-B52BCB4C2607}" type="sibTrans" cxnId="{29C6154E-CBAE-47DA-B51A-5B38E6CDA210}">
      <dgm:prSet/>
      <dgm:spPr/>
      <dgm:t>
        <a:bodyPr/>
        <a:lstStyle/>
        <a:p>
          <a:endParaRPr lang="en-US"/>
        </a:p>
      </dgm:t>
    </dgm:pt>
    <dgm:pt modelId="{4F4F40CC-CB51-4337-8148-F84BC3C2453C}" type="pres">
      <dgm:prSet presAssocID="{33FE6918-50B8-4B4C-9E66-8B8EFC6BB1E9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4C03A10-30DF-4022-BA6C-CE275032D8DE}" type="pres">
      <dgm:prSet presAssocID="{33FE6918-50B8-4B4C-9E66-8B8EFC6BB1E9}" presName="arc1" presStyleLbl="node1" presStyleIdx="0" presStyleCnt="4"/>
      <dgm:spPr/>
    </dgm:pt>
    <dgm:pt modelId="{C1BA1DA1-E373-4EA4-B65E-3D3FE067ECC6}" type="pres">
      <dgm:prSet presAssocID="{33FE6918-50B8-4B4C-9E66-8B8EFC6BB1E9}" presName="arc3" presStyleLbl="node1" presStyleIdx="1" presStyleCnt="4"/>
      <dgm:spPr/>
    </dgm:pt>
    <dgm:pt modelId="{594A9136-8ACA-4382-820E-CED23FDF4F9D}" type="pres">
      <dgm:prSet presAssocID="{33FE6918-50B8-4B4C-9E66-8B8EFC6BB1E9}" presName="parentText2" presStyleLbl="revTx" presStyleIdx="0" presStyleCnt="3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A983C1-D513-4C63-A8DB-BA44DB49ADBE}" type="pres">
      <dgm:prSet presAssocID="{33FE6918-50B8-4B4C-9E66-8B8EFC6BB1E9}" presName="arc2" presStyleLbl="node1" presStyleIdx="2" presStyleCnt="4"/>
      <dgm:spPr/>
    </dgm:pt>
    <dgm:pt modelId="{56053BD8-660A-44F1-8066-9FFDE6F26A1E}" type="pres">
      <dgm:prSet presAssocID="{33FE6918-50B8-4B4C-9E66-8B8EFC6BB1E9}" presName="arc4" presStyleLbl="node1" presStyleIdx="3" presStyleCnt="4"/>
      <dgm:spPr/>
    </dgm:pt>
    <dgm:pt modelId="{1FB65615-49A1-4312-A7A2-EA250B10FA3C}" type="pres">
      <dgm:prSet presAssocID="{33FE6918-50B8-4B4C-9E66-8B8EFC6BB1E9}" presName="parentText3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C28B9-5BE0-4C7E-8060-63FA40BF5082}" type="pres">
      <dgm:prSet presAssocID="{33FE6918-50B8-4B4C-9E66-8B8EFC6BB1E9}" presName="middleComposite" presStyleCnt="0"/>
      <dgm:spPr/>
    </dgm:pt>
    <dgm:pt modelId="{3F597D6D-297D-42B3-8DC5-FF42AABC9E37}" type="pres">
      <dgm:prSet presAssocID="{DCDFFBA0-C42F-461E-9FDE-A25A7C755162}" presName="circ1" presStyleLbl="vennNode1" presStyleIdx="0" presStyleCnt="7"/>
      <dgm:spPr/>
      <dgm:t>
        <a:bodyPr/>
        <a:lstStyle/>
        <a:p>
          <a:endParaRPr lang="en-US"/>
        </a:p>
      </dgm:t>
    </dgm:pt>
    <dgm:pt modelId="{6FD794D9-F829-44CD-8AAE-266FA279A9A2}" type="pres">
      <dgm:prSet presAssocID="{DCDFFBA0-C42F-461E-9FDE-A25A7C755162}" presName="circ1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C55861A-3903-4F56-8CA3-6E3419DE3012}" type="pres">
      <dgm:prSet presAssocID="{CEA7B3D3-0B54-4E8A-AA3B-6E4266E230BE}" presName="circ2" presStyleLbl="vennNode1" presStyleIdx="1" presStyleCnt="7"/>
      <dgm:spPr/>
      <dgm:t>
        <a:bodyPr/>
        <a:lstStyle/>
        <a:p>
          <a:endParaRPr lang="en-US"/>
        </a:p>
      </dgm:t>
    </dgm:pt>
    <dgm:pt modelId="{0D112513-E776-41EC-8CA9-EE1D72AAAA37}" type="pres">
      <dgm:prSet presAssocID="{CEA7B3D3-0B54-4E8A-AA3B-6E4266E230BE}" presName="circ2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9F466F3-4126-4DED-8309-794A422D98D8}" type="pres">
      <dgm:prSet presAssocID="{33FE6918-50B8-4B4C-9E66-8B8EFC6BB1E9}" presName="leftComposite" presStyleCnt="0"/>
      <dgm:spPr/>
    </dgm:pt>
    <dgm:pt modelId="{C7170D70-64D0-4B0C-9333-CDF49774D590}" type="pres">
      <dgm:prSet presAssocID="{1B7E3FC6-8210-4A5F-BAB8-91341C0578B7}" presName="childText1_1" presStyleLbl="vennNode1" presStyleIdx="2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DA8D260-590B-4D2B-B779-65CA2BD39383}" type="pres">
      <dgm:prSet presAssocID="{1B7E3FC6-8210-4A5F-BAB8-91341C0578B7}" presName="ellipse1" presStyleLbl="vennNode1" presStyleIdx="3" presStyleCnt="7"/>
      <dgm:spPr/>
    </dgm:pt>
    <dgm:pt modelId="{AEA71B95-7ADB-4094-8CB6-6778FB67E1DC}" type="pres">
      <dgm:prSet presAssocID="{1B7E3FC6-8210-4A5F-BAB8-91341C0578B7}" presName="ellipse2" presStyleLbl="vennNode1" presStyleIdx="4" presStyleCnt="7"/>
      <dgm:spPr/>
    </dgm:pt>
    <dgm:pt modelId="{8E6C5674-34AF-450E-852C-B6CAD79C8656}" type="pres">
      <dgm:prSet presAssocID="{DA2BF6A2-C5A0-4F3D-9C67-E9CED44C8F8A}" presName="childText1_2" presStyleLbl="vennNode1" presStyleIdx="5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FC5F0F4-0980-4C9E-AD8E-CEF9DFC33CE1}" type="pres">
      <dgm:prSet presAssocID="{DA2BF6A2-C5A0-4F3D-9C67-E9CED44C8F8A}" presName="ellipse3" presStyleLbl="vennNode1" presStyleIdx="6" presStyleCnt="7"/>
      <dgm:spPr/>
    </dgm:pt>
    <dgm:pt modelId="{AC2987E8-7932-484F-81F3-20C76B85B315}" type="pres">
      <dgm:prSet presAssocID="{33FE6918-50B8-4B4C-9E66-8B8EFC6BB1E9}" presName="rightChild" presStyleLbl="node2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D289EE3-464B-49E5-B68E-D7BC4E7DBE2A}" type="pres">
      <dgm:prSet presAssocID="{33FE6918-50B8-4B4C-9E66-8B8EFC6BB1E9}" presName="parentText1" presStyleLbl="revTx" presStyleIdx="2" presStyleCnt="3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DA8707-D4EB-4398-877F-464FBA1BA0A2}" type="presOf" srcId="{91F67958-BA62-41C9-B59A-54CD2330A006}" destId="{AC2987E8-7932-484F-81F3-20C76B85B315}" srcOrd="0" destOrd="1" presId="urn:microsoft.com/office/officeart/2009/3/layout/PhasedProcess"/>
    <dgm:cxn modelId="{3F36F17F-A71F-4551-B48E-72F634703B70}" srcId="{33FE6918-50B8-4B4C-9E66-8B8EFC6BB1E9}" destId="{92966587-D255-474A-98E7-967154122EDA}" srcOrd="0" destOrd="0" parTransId="{E5DB4515-118D-4CF8-9757-8FBE533BBACE}" sibTransId="{3227EE53-B573-40B2-B57D-06E08B41E571}"/>
    <dgm:cxn modelId="{8185949A-78BE-4762-ABF3-206111ACAE9A}" type="presOf" srcId="{1B7E3FC6-8210-4A5F-BAB8-91341C0578B7}" destId="{C7170D70-64D0-4B0C-9333-CDF49774D590}" srcOrd="0" destOrd="0" presId="urn:microsoft.com/office/officeart/2009/3/layout/PhasedProcess"/>
    <dgm:cxn modelId="{C1F9C688-CA68-4BD1-80B7-7034EC7BEC18}" type="presOf" srcId="{4B2226B6-E406-4734-BF8B-6F3F46D04381}" destId="{AC2987E8-7932-484F-81F3-20C76B85B315}" srcOrd="0" destOrd="0" presId="urn:microsoft.com/office/officeart/2009/3/layout/PhasedProcess"/>
    <dgm:cxn modelId="{7C8664C1-3FE4-4B4B-9412-B17EF553288E}" srcId="{04E452A2-0059-40BD-8533-BC9D9409E5D9}" destId="{CEA7B3D3-0B54-4E8A-AA3B-6E4266E230BE}" srcOrd="1" destOrd="0" parTransId="{A783A185-3C00-422F-A663-FD31AAD21E29}" sibTransId="{F611204A-2467-443C-97A3-AA741C2A9193}"/>
    <dgm:cxn modelId="{BADA900B-2166-41EC-BB6D-875DF474B7DB}" type="presOf" srcId="{DA2BF6A2-C5A0-4F3D-9C67-E9CED44C8F8A}" destId="{8E6C5674-34AF-450E-852C-B6CAD79C8656}" srcOrd="0" destOrd="0" presId="urn:microsoft.com/office/officeart/2009/3/layout/PhasedProcess"/>
    <dgm:cxn modelId="{96D3D7EF-9F07-46B1-9F1B-30FC9916493D}" srcId="{04E452A2-0059-40BD-8533-BC9D9409E5D9}" destId="{DCDFFBA0-C42F-461E-9FDE-A25A7C755162}" srcOrd="0" destOrd="0" parTransId="{61CFCE80-4006-4625-94F9-E958C956BD4B}" sibTransId="{9BFC56E3-4E05-476D-A79F-EF3B668C75F5}"/>
    <dgm:cxn modelId="{9087DFD3-30C0-41A6-9461-9A2F2E6C43D6}" srcId="{33FE6918-50B8-4B4C-9E66-8B8EFC6BB1E9}" destId="{04E452A2-0059-40BD-8533-BC9D9409E5D9}" srcOrd="1" destOrd="0" parTransId="{80A2744F-710B-45AB-B647-77FE43039AB3}" sibTransId="{E704495D-8DAD-4751-8EAA-0ADD29E3F1ED}"/>
    <dgm:cxn modelId="{3A07EA10-8EE7-4A52-896B-32721CF7C912}" srcId="{92966587-D255-474A-98E7-967154122EDA}" destId="{DA2BF6A2-C5A0-4F3D-9C67-E9CED44C8F8A}" srcOrd="1" destOrd="0" parTransId="{8409FAD6-B8B9-4FBC-A9F3-87B757440DAB}" sibTransId="{2888AE1F-19F1-4365-A389-34AFD982CF32}"/>
    <dgm:cxn modelId="{822E71EE-5C32-4586-A3E4-32FC6D04B2C7}" type="presOf" srcId="{CEA7B3D3-0B54-4E8A-AA3B-6E4266E230BE}" destId="{9C55861A-3903-4F56-8CA3-6E3419DE3012}" srcOrd="0" destOrd="0" presId="urn:microsoft.com/office/officeart/2009/3/layout/PhasedProcess"/>
    <dgm:cxn modelId="{276B11C0-3045-4C2B-96F3-87F1B1F68F20}" type="presOf" srcId="{2C1EACAE-E48F-4917-A837-DE70175C47D0}" destId="{1FB65615-49A1-4312-A7A2-EA250B10FA3C}" srcOrd="0" destOrd="0" presId="urn:microsoft.com/office/officeart/2009/3/layout/PhasedProcess"/>
    <dgm:cxn modelId="{EEF30336-D842-47A0-A5D7-72BE10BDA5EA}" type="presOf" srcId="{CEA7B3D3-0B54-4E8A-AA3B-6E4266E230BE}" destId="{0D112513-E776-41EC-8CA9-EE1D72AAAA37}" srcOrd="1" destOrd="0" presId="urn:microsoft.com/office/officeart/2009/3/layout/PhasedProcess"/>
    <dgm:cxn modelId="{CF33955D-77FA-491E-8E3F-287088D59B8C}" srcId="{33FE6918-50B8-4B4C-9E66-8B8EFC6BB1E9}" destId="{2C1EACAE-E48F-4917-A837-DE70175C47D0}" srcOrd="2" destOrd="0" parTransId="{C24C71C2-05C2-4C78-A2C0-B2A51FF6F1D4}" sibTransId="{E834463E-4923-428D-AE11-A2D174E47EFB}"/>
    <dgm:cxn modelId="{C0A80420-5F0E-4C8C-94A1-DD29EB38C276}" type="presOf" srcId="{33FE6918-50B8-4B4C-9E66-8B8EFC6BB1E9}" destId="{4F4F40CC-CB51-4337-8148-F84BC3C2453C}" srcOrd="0" destOrd="0" presId="urn:microsoft.com/office/officeart/2009/3/layout/PhasedProcess"/>
    <dgm:cxn modelId="{29C6154E-CBAE-47DA-B51A-5B38E6CDA210}" srcId="{2C1EACAE-E48F-4917-A837-DE70175C47D0}" destId="{91F67958-BA62-41C9-B59A-54CD2330A006}" srcOrd="1" destOrd="0" parTransId="{FF7F65EC-E1AD-4C57-AE16-D6D5C43A1252}" sibTransId="{C670949D-2B67-429C-A005-B52BCB4C2607}"/>
    <dgm:cxn modelId="{8129121D-A5D6-4C12-BC2C-DD5F182BB7EA}" type="presOf" srcId="{92966587-D255-474A-98E7-967154122EDA}" destId="{3D289EE3-464B-49E5-B68E-D7BC4E7DBE2A}" srcOrd="0" destOrd="0" presId="urn:microsoft.com/office/officeart/2009/3/layout/PhasedProcess"/>
    <dgm:cxn modelId="{596B5AEA-91BE-4E1F-A783-C2835CE1AEC8}" srcId="{92966587-D255-474A-98E7-967154122EDA}" destId="{1B7E3FC6-8210-4A5F-BAB8-91341C0578B7}" srcOrd="0" destOrd="0" parTransId="{C20EDDD7-678F-4421-A1A3-A90F88FC65F2}" sibTransId="{B59EDB02-94FD-4359-B095-27AF2E434B18}"/>
    <dgm:cxn modelId="{E82A2952-1B71-405E-840B-E1FA94EE42B4}" type="presOf" srcId="{DCDFFBA0-C42F-461E-9FDE-A25A7C755162}" destId="{3F597D6D-297D-42B3-8DC5-FF42AABC9E37}" srcOrd="0" destOrd="0" presId="urn:microsoft.com/office/officeart/2009/3/layout/PhasedProcess"/>
    <dgm:cxn modelId="{3E8D1180-C4F8-4000-A9C5-CE20B58A94D0}" type="presOf" srcId="{DCDFFBA0-C42F-461E-9FDE-A25A7C755162}" destId="{6FD794D9-F829-44CD-8AAE-266FA279A9A2}" srcOrd="1" destOrd="0" presId="urn:microsoft.com/office/officeart/2009/3/layout/PhasedProcess"/>
    <dgm:cxn modelId="{B331F580-8B5B-4368-8356-B33B6D97B5D5}" type="presOf" srcId="{04E452A2-0059-40BD-8533-BC9D9409E5D9}" destId="{594A9136-8ACA-4382-820E-CED23FDF4F9D}" srcOrd="0" destOrd="0" presId="urn:microsoft.com/office/officeart/2009/3/layout/PhasedProcess"/>
    <dgm:cxn modelId="{CDEA418E-F25A-4460-9062-79D3300686A1}" srcId="{2C1EACAE-E48F-4917-A837-DE70175C47D0}" destId="{4B2226B6-E406-4734-BF8B-6F3F46D04381}" srcOrd="0" destOrd="0" parTransId="{FB7FB0A2-480F-4C1A-85D0-FC43FC2A65A1}" sibTransId="{203A4183-A7B2-441D-95F6-C080AF5AFD92}"/>
    <dgm:cxn modelId="{E5D5681B-1D5A-47FF-AF96-8923C78C7098}" type="presParOf" srcId="{4F4F40CC-CB51-4337-8148-F84BC3C2453C}" destId="{64C03A10-30DF-4022-BA6C-CE275032D8DE}" srcOrd="0" destOrd="0" presId="urn:microsoft.com/office/officeart/2009/3/layout/PhasedProcess"/>
    <dgm:cxn modelId="{35930BAC-3A0A-4B09-9F9D-4E95CB70B1F7}" type="presParOf" srcId="{4F4F40CC-CB51-4337-8148-F84BC3C2453C}" destId="{C1BA1DA1-E373-4EA4-B65E-3D3FE067ECC6}" srcOrd="1" destOrd="0" presId="urn:microsoft.com/office/officeart/2009/3/layout/PhasedProcess"/>
    <dgm:cxn modelId="{715F8B18-711B-4788-A350-9B76D8F8C37F}" type="presParOf" srcId="{4F4F40CC-CB51-4337-8148-F84BC3C2453C}" destId="{594A9136-8ACA-4382-820E-CED23FDF4F9D}" srcOrd="2" destOrd="0" presId="urn:microsoft.com/office/officeart/2009/3/layout/PhasedProcess"/>
    <dgm:cxn modelId="{7D1A5C02-990F-435A-92E4-4C403EC1121E}" type="presParOf" srcId="{4F4F40CC-CB51-4337-8148-F84BC3C2453C}" destId="{2BA983C1-D513-4C63-A8DB-BA44DB49ADBE}" srcOrd="3" destOrd="0" presId="urn:microsoft.com/office/officeart/2009/3/layout/PhasedProcess"/>
    <dgm:cxn modelId="{C27030B4-391B-42FD-A61E-F838BFBCAD6D}" type="presParOf" srcId="{4F4F40CC-CB51-4337-8148-F84BC3C2453C}" destId="{56053BD8-660A-44F1-8066-9FFDE6F26A1E}" srcOrd="4" destOrd="0" presId="urn:microsoft.com/office/officeart/2009/3/layout/PhasedProcess"/>
    <dgm:cxn modelId="{569D75BB-BE71-4A36-B377-EACEC7E3A141}" type="presParOf" srcId="{4F4F40CC-CB51-4337-8148-F84BC3C2453C}" destId="{1FB65615-49A1-4312-A7A2-EA250B10FA3C}" srcOrd="5" destOrd="0" presId="urn:microsoft.com/office/officeart/2009/3/layout/PhasedProcess"/>
    <dgm:cxn modelId="{BEC4B439-2C7D-40CB-B8D9-2EE7043D7160}" type="presParOf" srcId="{4F4F40CC-CB51-4337-8148-F84BC3C2453C}" destId="{F4DC28B9-5BE0-4C7E-8060-63FA40BF5082}" srcOrd="6" destOrd="0" presId="urn:microsoft.com/office/officeart/2009/3/layout/PhasedProcess"/>
    <dgm:cxn modelId="{14CF993F-A53C-4614-A027-5C47C153A585}" type="presParOf" srcId="{F4DC28B9-5BE0-4C7E-8060-63FA40BF5082}" destId="{3F597D6D-297D-42B3-8DC5-FF42AABC9E37}" srcOrd="0" destOrd="0" presId="urn:microsoft.com/office/officeart/2009/3/layout/PhasedProcess"/>
    <dgm:cxn modelId="{AA6B4EC5-2286-4B3D-AEC6-A5D864D2916E}" type="presParOf" srcId="{F4DC28B9-5BE0-4C7E-8060-63FA40BF5082}" destId="{6FD794D9-F829-44CD-8AAE-266FA279A9A2}" srcOrd="1" destOrd="0" presId="urn:microsoft.com/office/officeart/2009/3/layout/PhasedProcess"/>
    <dgm:cxn modelId="{6B9588A5-2E9D-4F23-AAD8-C80F135A6AAF}" type="presParOf" srcId="{F4DC28B9-5BE0-4C7E-8060-63FA40BF5082}" destId="{9C55861A-3903-4F56-8CA3-6E3419DE3012}" srcOrd="2" destOrd="0" presId="urn:microsoft.com/office/officeart/2009/3/layout/PhasedProcess"/>
    <dgm:cxn modelId="{C6914D68-5AF1-4A24-A3AC-561B0D1B973C}" type="presParOf" srcId="{F4DC28B9-5BE0-4C7E-8060-63FA40BF5082}" destId="{0D112513-E776-41EC-8CA9-EE1D72AAAA37}" srcOrd="3" destOrd="0" presId="urn:microsoft.com/office/officeart/2009/3/layout/PhasedProcess"/>
    <dgm:cxn modelId="{0E631E71-7FE3-41B6-BAAD-2E53DBFD0B79}" type="presParOf" srcId="{4F4F40CC-CB51-4337-8148-F84BC3C2453C}" destId="{B9F466F3-4126-4DED-8309-794A422D98D8}" srcOrd="7" destOrd="0" presId="urn:microsoft.com/office/officeart/2009/3/layout/PhasedProcess"/>
    <dgm:cxn modelId="{4A4A0D13-1982-4B26-AB76-130A3D2BACBD}" type="presParOf" srcId="{B9F466F3-4126-4DED-8309-794A422D98D8}" destId="{C7170D70-64D0-4B0C-9333-CDF49774D590}" srcOrd="0" destOrd="0" presId="urn:microsoft.com/office/officeart/2009/3/layout/PhasedProcess"/>
    <dgm:cxn modelId="{A9A8FE69-1DD1-46B2-9FBA-28731CE86F4E}" type="presParOf" srcId="{B9F466F3-4126-4DED-8309-794A422D98D8}" destId="{EDA8D260-590B-4D2B-B779-65CA2BD39383}" srcOrd="1" destOrd="0" presId="urn:microsoft.com/office/officeart/2009/3/layout/PhasedProcess"/>
    <dgm:cxn modelId="{F52F2161-9FE5-47E4-82E3-E2D47D2CCD1E}" type="presParOf" srcId="{B9F466F3-4126-4DED-8309-794A422D98D8}" destId="{AEA71B95-7ADB-4094-8CB6-6778FB67E1DC}" srcOrd="2" destOrd="0" presId="urn:microsoft.com/office/officeart/2009/3/layout/PhasedProcess"/>
    <dgm:cxn modelId="{344A30AE-5110-494E-B002-C098520A575D}" type="presParOf" srcId="{B9F466F3-4126-4DED-8309-794A422D98D8}" destId="{8E6C5674-34AF-450E-852C-B6CAD79C8656}" srcOrd="3" destOrd="0" presId="urn:microsoft.com/office/officeart/2009/3/layout/PhasedProcess"/>
    <dgm:cxn modelId="{4C9BDACB-35DC-48D4-BBAD-BB83345BE725}" type="presParOf" srcId="{B9F466F3-4126-4DED-8309-794A422D98D8}" destId="{AFC5F0F4-0980-4C9E-AD8E-CEF9DFC33CE1}" srcOrd="4" destOrd="0" presId="urn:microsoft.com/office/officeart/2009/3/layout/PhasedProcess"/>
    <dgm:cxn modelId="{650AD303-12B7-472A-A95D-602ACE40965C}" type="presParOf" srcId="{4F4F40CC-CB51-4337-8148-F84BC3C2453C}" destId="{AC2987E8-7932-484F-81F3-20C76B85B315}" srcOrd="8" destOrd="0" presId="urn:microsoft.com/office/officeart/2009/3/layout/PhasedProcess"/>
    <dgm:cxn modelId="{30C5127D-6104-4EF1-BC17-19368ECB44E2}" type="presParOf" srcId="{4F4F40CC-CB51-4337-8148-F84BC3C2453C}" destId="{3D289EE3-464B-49E5-B68E-D7BC4E7DBE2A}" srcOrd="9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934BFF-EC14-47C5-858A-E7F88A66583C}">
      <dsp:nvSpPr>
        <dsp:cNvPr id="0" name=""/>
        <dsp:cNvSpPr/>
      </dsp:nvSpPr>
      <dsp:spPr>
        <a:xfrm>
          <a:off x="1872826" y="220133"/>
          <a:ext cx="4368800" cy="151722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8474F4-61E4-43E3-BA0B-CAC734741000}">
      <dsp:nvSpPr>
        <dsp:cNvPr id="0" name=""/>
        <dsp:cNvSpPr/>
      </dsp:nvSpPr>
      <dsp:spPr>
        <a:xfrm>
          <a:off x="3640666" y="3935306"/>
          <a:ext cx="846666" cy="54186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0A93F8-B60F-4654-9EBD-6DF10B255BA2}">
      <dsp:nvSpPr>
        <dsp:cNvPr id="0" name=""/>
        <dsp:cNvSpPr/>
      </dsp:nvSpPr>
      <dsp:spPr>
        <a:xfrm>
          <a:off x="2031999" y="4368800"/>
          <a:ext cx="4064000" cy="1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 </a:t>
          </a:r>
          <a:endParaRPr lang="en-US" sz="3600" kern="1200" dirty="0"/>
        </a:p>
      </dsp:txBody>
      <dsp:txXfrm>
        <a:off x="2031999" y="4368800"/>
        <a:ext cx="4064000" cy="1016000"/>
      </dsp:txXfrm>
    </dsp:sp>
    <dsp:sp modelId="{0E750E6B-ECAB-4CEF-BBF9-7649ABB13022}">
      <dsp:nvSpPr>
        <dsp:cNvPr id="0" name=""/>
        <dsp:cNvSpPr/>
      </dsp:nvSpPr>
      <dsp:spPr>
        <a:xfrm>
          <a:off x="3461173" y="1854538"/>
          <a:ext cx="1524000" cy="1524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/>
        </a:p>
      </dsp:txBody>
      <dsp:txXfrm>
        <a:off x="3684358" y="2077723"/>
        <a:ext cx="1077630" cy="1077630"/>
      </dsp:txXfrm>
    </dsp:sp>
    <dsp:sp modelId="{3F767B63-1622-4D83-83AF-BCC641BD1EDF}">
      <dsp:nvSpPr>
        <dsp:cNvPr id="0" name=""/>
        <dsp:cNvSpPr/>
      </dsp:nvSpPr>
      <dsp:spPr>
        <a:xfrm>
          <a:off x="2370666" y="711200"/>
          <a:ext cx="1524000" cy="1524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>
        <a:off x="2593851" y="934385"/>
        <a:ext cx="1077630" cy="1077630"/>
      </dsp:txXfrm>
    </dsp:sp>
    <dsp:sp modelId="{BF898D25-7C87-41A8-8740-DA08D580F0BF}">
      <dsp:nvSpPr>
        <dsp:cNvPr id="0" name=""/>
        <dsp:cNvSpPr/>
      </dsp:nvSpPr>
      <dsp:spPr>
        <a:xfrm>
          <a:off x="3928533" y="342730"/>
          <a:ext cx="1524000" cy="1524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/>
        </a:p>
      </dsp:txBody>
      <dsp:txXfrm>
        <a:off x="4151718" y="565915"/>
        <a:ext cx="1077630" cy="1077630"/>
      </dsp:txXfrm>
    </dsp:sp>
    <dsp:sp modelId="{110F4DC3-99DD-4D37-BF48-D1A2D4F6509B}">
      <dsp:nvSpPr>
        <dsp:cNvPr id="0" name=""/>
        <dsp:cNvSpPr/>
      </dsp:nvSpPr>
      <dsp:spPr>
        <a:xfrm>
          <a:off x="1693333" y="33866"/>
          <a:ext cx="4741333" cy="379306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C03A10-30DF-4022-BA6C-CE275032D8DE}">
      <dsp:nvSpPr>
        <dsp:cNvPr id="0" name=""/>
        <dsp:cNvSpPr/>
      </dsp:nvSpPr>
      <dsp:spPr>
        <a:xfrm rot="5400000">
          <a:off x="267" y="318571"/>
          <a:ext cx="3474871" cy="3475405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BA1DA1-E373-4EA4-B65E-3D3FE067ECC6}">
      <dsp:nvSpPr>
        <dsp:cNvPr id="0" name=""/>
        <dsp:cNvSpPr/>
      </dsp:nvSpPr>
      <dsp:spPr>
        <a:xfrm rot="16200000">
          <a:off x="3576622" y="318571"/>
          <a:ext cx="3474871" cy="3475405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4A9136-8ACA-4382-820E-CED23FDF4F9D}">
      <dsp:nvSpPr>
        <dsp:cNvPr id="0" name=""/>
        <dsp:cNvSpPr/>
      </dsp:nvSpPr>
      <dsp:spPr>
        <a:xfrm>
          <a:off x="3987515" y="3337301"/>
          <a:ext cx="2638364" cy="695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smart</a:t>
          </a:r>
          <a:endParaRPr lang="en-US" sz="3200" kern="1200" dirty="0"/>
        </a:p>
      </dsp:txBody>
      <dsp:txXfrm>
        <a:off x="3987515" y="3337301"/>
        <a:ext cx="2638364" cy="695197"/>
      </dsp:txXfrm>
    </dsp:sp>
    <dsp:sp modelId="{2BA983C1-D513-4C63-A8DB-BA44DB49ADBE}">
      <dsp:nvSpPr>
        <dsp:cNvPr id="0" name=""/>
        <dsp:cNvSpPr/>
      </dsp:nvSpPr>
      <dsp:spPr>
        <a:xfrm rot="5400000">
          <a:off x="3465157" y="318571"/>
          <a:ext cx="3474871" cy="3475405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053BD8-660A-44F1-8066-9FFDE6F26A1E}">
      <dsp:nvSpPr>
        <dsp:cNvPr id="0" name=""/>
        <dsp:cNvSpPr/>
      </dsp:nvSpPr>
      <dsp:spPr>
        <a:xfrm rot="16200000">
          <a:off x="7040461" y="318571"/>
          <a:ext cx="3474871" cy="3475405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B65615-49A1-4312-A7A2-EA250B10FA3C}">
      <dsp:nvSpPr>
        <dsp:cNvPr id="0" name=""/>
        <dsp:cNvSpPr/>
      </dsp:nvSpPr>
      <dsp:spPr>
        <a:xfrm>
          <a:off x="7197928" y="3337301"/>
          <a:ext cx="2638364" cy="695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smart</a:t>
          </a:r>
          <a:endParaRPr lang="en-US" sz="3200" kern="1200" dirty="0"/>
        </a:p>
      </dsp:txBody>
      <dsp:txXfrm>
        <a:off x="7197928" y="3337301"/>
        <a:ext cx="2638364" cy="695197"/>
      </dsp:txXfrm>
    </dsp:sp>
    <dsp:sp modelId="{3F597D6D-297D-42B3-8DC5-FF42AABC9E37}">
      <dsp:nvSpPr>
        <dsp:cNvPr id="0" name=""/>
        <dsp:cNvSpPr/>
      </dsp:nvSpPr>
      <dsp:spPr>
        <a:xfrm>
          <a:off x="3902738" y="1315927"/>
          <a:ext cx="1592103" cy="159210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art</a:t>
          </a:r>
          <a:endParaRPr lang="en-US" sz="3000" kern="1200" dirty="0"/>
        </a:p>
      </dsp:txBody>
      <dsp:txXfrm>
        <a:off x="4125059" y="1503671"/>
        <a:ext cx="917969" cy="1216617"/>
      </dsp:txXfrm>
    </dsp:sp>
    <dsp:sp modelId="{9C55861A-3903-4F56-8CA3-6E3419DE3012}">
      <dsp:nvSpPr>
        <dsp:cNvPr id="0" name=""/>
        <dsp:cNvSpPr/>
      </dsp:nvSpPr>
      <dsp:spPr>
        <a:xfrm>
          <a:off x="5050201" y="1315927"/>
          <a:ext cx="1592103" cy="159210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smart</a:t>
          </a:r>
          <a:endParaRPr lang="en-US" sz="3000" kern="1200" dirty="0"/>
        </a:p>
      </dsp:txBody>
      <dsp:txXfrm>
        <a:off x="5502014" y="1503671"/>
        <a:ext cx="917969" cy="1216617"/>
      </dsp:txXfrm>
    </dsp:sp>
    <dsp:sp modelId="{C7170D70-64D0-4B0C-9333-CDF49774D590}">
      <dsp:nvSpPr>
        <dsp:cNvPr id="0" name=""/>
        <dsp:cNvSpPr/>
      </dsp:nvSpPr>
      <dsp:spPr>
        <a:xfrm>
          <a:off x="1164971" y="749252"/>
          <a:ext cx="1163896" cy="1163756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Smart</a:t>
          </a:r>
          <a:endParaRPr lang="en-US" sz="2100" kern="1200" dirty="0"/>
        </a:p>
      </dsp:txBody>
      <dsp:txXfrm>
        <a:off x="1335420" y="919680"/>
        <a:ext cx="822998" cy="822900"/>
      </dsp:txXfrm>
    </dsp:sp>
    <dsp:sp modelId="{EDA8D260-590B-4D2B-B779-65CA2BD39383}">
      <dsp:nvSpPr>
        <dsp:cNvPr id="0" name=""/>
        <dsp:cNvSpPr/>
      </dsp:nvSpPr>
      <dsp:spPr>
        <a:xfrm>
          <a:off x="735791" y="1722190"/>
          <a:ext cx="571471" cy="57142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EA71B95-7ADB-4094-8CB6-6778FB67E1DC}">
      <dsp:nvSpPr>
        <dsp:cNvPr id="0" name=""/>
        <dsp:cNvSpPr/>
      </dsp:nvSpPr>
      <dsp:spPr>
        <a:xfrm>
          <a:off x="2424189" y="978285"/>
          <a:ext cx="332476" cy="332575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E6C5674-34AF-450E-852C-B6CAD79C8656}">
      <dsp:nvSpPr>
        <dsp:cNvPr id="0" name=""/>
        <dsp:cNvSpPr/>
      </dsp:nvSpPr>
      <dsp:spPr>
        <a:xfrm>
          <a:off x="1874360" y="1763762"/>
          <a:ext cx="1163896" cy="116375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art</a:t>
          </a:r>
          <a:endParaRPr lang="en-US" sz="2100" kern="1200" dirty="0"/>
        </a:p>
      </dsp:txBody>
      <dsp:txXfrm>
        <a:off x="2044809" y="1934190"/>
        <a:ext cx="822998" cy="822900"/>
      </dsp:txXfrm>
    </dsp:sp>
    <dsp:sp modelId="{AFC5F0F4-0980-4C9E-AD8E-CEF9DFC33CE1}">
      <dsp:nvSpPr>
        <dsp:cNvPr id="0" name=""/>
        <dsp:cNvSpPr/>
      </dsp:nvSpPr>
      <dsp:spPr>
        <a:xfrm>
          <a:off x="1996161" y="2998784"/>
          <a:ext cx="332476" cy="33257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C2987E8-7932-484F-81F3-20C76B85B315}">
      <dsp:nvSpPr>
        <dsp:cNvPr id="0" name=""/>
        <dsp:cNvSpPr/>
      </dsp:nvSpPr>
      <dsp:spPr>
        <a:xfrm>
          <a:off x="7497622" y="1037060"/>
          <a:ext cx="2029510" cy="202914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art</a:t>
          </a:r>
          <a:endParaRPr lang="en-US" sz="3200" kern="1200" dirty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smart</a:t>
          </a:r>
          <a:endParaRPr lang="en-US" sz="3200" kern="1200" dirty="0"/>
        </a:p>
      </dsp:txBody>
      <dsp:txXfrm>
        <a:off x="7794837" y="1334221"/>
        <a:ext cx="1435080" cy="1434821"/>
      </dsp:txXfrm>
    </dsp:sp>
    <dsp:sp modelId="{3D289EE3-464B-49E5-B68E-D7BC4E7DBE2A}">
      <dsp:nvSpPr>
        <dsp:cNvPr id="0" name=""/>
        <dsp:cNvSpPr/>
      </dsp:nvSpPr>
      <dsp:spPr>
        <a:xfrm>
          <a:off x="653018" y="3337301"/>
          <a:ext cx="2638364" cy="695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Smart art</a:t>
          </a:r>
          <a:endParaRPr lang="en-US" sz="3200" kern="1200" dirty="0"/>
        </a:p>
      </dsp:txBody>
      <dsp:txXfrm>
        <a:off x="653018" y="3337301"/>
        <a:ext cx="2638364" cy="695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48BE-A5DD-4660-9E8F-A7F06A6549DC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E495-E450-4076-81F9-408EE3A65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6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48BE-A5DD-4660-9E8F-A7F06A6549DC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E495-E450-4076-81F9-408EE3A65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98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48BE-A5DD-4660-9E8F-A7F06A6549DC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E495-E450-4076-81F9-408EE3A65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2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48BE-A5DD-4660-9E8F-A7F06A6549DC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E495-E450-4076-81F9-408EE3A65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6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48BE-A5DD-4660-9E8F-A7F06A6549DC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E495-E450-4076-81F9-408EE3A65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7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48BE-A5DD-4660-9E8F-A7F06A6549DC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E495-E450-4076-81F9-408EE3A65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6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48BE-A5DD-4660-9E8F-A7F06A6549DC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E495-E450-4076-81F9-408EE3A65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1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48BE-A5DD-4660-9E8F-A7F06A6549DC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E495-E450-4076-81F9-408EE3A65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06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48BE-A5DD-4660-9E8F-A7F06A6549DC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E495-E450-4076-81F9-408EE3A65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76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48BE-A5DD-4660-9E8F-A7F06A6549DC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E495-E450-4076-81F9-408EE3A65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3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48BE-A5DD-4660-9E8F-A7F06A6549DC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E495-E450-4076-81F9-408EE3A65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9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748BE-A5DD-4660-9E8F-A7F06A6549DC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2E495-E450-4076-81F9-408EE3A65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01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5474064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811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0390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105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v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</dc:title>
  <dc:creator>Madnar</dc:creator>
  <cp:lastModifiedBy>Madnar</cp:lastModifiedBy>
  <cp:revision>6</cp:revision>
  <cp:lastPrinted>2013-09-05T18:36:13Z</cp:lastPrinted>
  <dcterms:created xsi:type="dcterms:W3CDTF">2013-09-04T23:49:28Z</dcterms:created>
  <dcterms:modified xsi:type="dcterms:W3CDTF">2013-09-05T18:40:28Z</dcterms:modified>
</cp:coreProperties>
</file>