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7.png" ContentType="image/png"/>
  <Override PartName="/ppt/media/image12.jpeg" ContentType="image/jpeg"/>
  <Override PartName="/ppt/media/image13.png" ContentType="image/png"/>
  <Override PartName="/ppt/media/image20.jpeg" ContentType="image/jpeg"/>
  <Override PartName="/ppt/media/image9.png" ContentType="image/png"/>
  <Override PartName="/ppt/media/image5.png" ContentType="image/png"/>
  <Override PartName="/ppt/media/image8.jpeg" ContentType="image/jpeg"/>
  <Override PartName="/ppt/media/image1.png" ContentType="image/png"/>
  <Override PartName="/ppt/media/image18.png" ContentType="image/png"/>
  <Override PartName="/ppt/media/image14.png" ContentType="image/png"/>
  <Override PartName="/ppt/media/image10.png" ContentType="image/png"/>
  <Override PartName="/ppt/media/image6.png" ContentType="image/png"/>
  <Override PartName="/ppt/media/image4.jpeg" ContentType="image/jpeg"/>
  <Override PartName="/ppt/media/image21.png" ContentType="image/png"/>
  <Override PartName="/ppt/media/image19.png" ContentType="image/png"/>
  <Override PartName="/ppt/media/image15.png" ContentType="image/png"/>
  <Override PartName="/ppt/media/image11.png" ContentType="image/png"/>
  <Override PartName="/ppt/media/image2.jpeg" ContentType="image/jpeg"/>
  <Override PartName="/ppt/media/image7.png" ContentType="image/png"/>
  <Override PartName="/ppt/media/image3.png" ContentType="image/png"/>
  <Override PartName="/ppt/media/image22.png" ContentType="image/png"/>
  <Override PartName="/ppt/media/image16.jpeg" ContentType="image/jpeg"/>
  <Override PartName="/ppt/slideLayouts/slideLayout6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52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9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4.xml" ContentType="application/vnd.openxmlformats-officedocument.theme+xml"/>
  <Override PartName="/ppt/theme/theme1.xml" ContentType="application/vnd.openxmlformats-officedocument.theme+xml"/>
  <Override PartName="/ppt/theme/theme5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 standalone="yes"?>
<p:presentation xmlns:a="http://schemas.openxmlformats.org/drawingml/2006/main" xmlns:p="http://schemas.openxmlformats.org/presentationml/2006/main" xmlns:r="http://schemas.openxmlformats.org/officeDocument/2006/relationships"><p:sldMasterIdLst><p:sldMasterId id="2147483648" r:id="rId2"/><p:sldMasterId id="2147483661" r:id="rId3"/><p:sldMasterId id="2147483674" r:id="rId4"/><p:sldMasterId id="2147483687" r:id="rId5"/><p:sldMasterId id="2147483700" r:id="rId6"/><p:sldSz cx="9144000" cy="6858000"/><p:notesSz cx="7559675" cy="10691812"/>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Relationship Id="rId3" Type="http://schemas.openxmlformats.org/officeDocument/2006/relationships/image" Target="../media/image10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3.png"/><Relationship Id="rId3" Type="http://schemas.openxmlformats.org/officeDocument/2006/relationships/image" Target="../media/image14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7.png"/><Relationship Id="rId3" Type="http://schemas.openxmlformats.org/officeDocument/2006/relationships/image" Target="../media/image18.png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21.png"/><Relationship Id="rId3" Type="http://schemas.openxmlformats.org/officeDocument/2006/relationships/image" Target="../media/image22.png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40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1800" y="3681360"/>
            <a:ext cx="2378520" cy="1896840"/>
          </a:xfrm>
          <a:prstGeom prst="rect">
            <a:avLst/>
          </a:prstGeom>
        </p:spPr>
      </p:pic>
      <p:pic>
        <p:nvPicPr>
          <p:cNvPr descr="" id="41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5480" y="3681360"/>
            <a:ext cx="2378520" cy="1896840"/>
          </a:xfrm>
          <a:prstGeom prst="rect">
            <a:avLst/>
          </a:prstGeom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79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1800" y="3681360"/>
            <a:ext cx="2378520" cy="1896840"/>
          </a:xfrm>
          <a:prstGeom prst="rect">
            <a:avLst/>
          </a:prstGeom>
        </p:spPr>
      </p:pic>
      <p:pic>
        <p:nvPicPr>
          <p:cNvPr descr="" id="80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5480" y="3681360"/>
            <a:ext cx="2378520" cy="1896840"/>
          </a:xfrm>
          <a:prstGeom prst="rect">
            <a:avLst/>
          </a:prstGeom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118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1800" y="3681360"/>
            <a:ext cx="2378520" cy="1896840"/>
          </a:xfrm>
          <a:prstGeom prst="rect">
            <a:avLst/>
          </a:prstGeom>
        </p:spPr>
      </p:pic>
      <p:pic>
        <p:nvPicPr>
          <p:cNvPr descr="" id="119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5480" y="3681360"/>
            <a:ext cx="2378520" cy="1896840"/>
          </a:xfrm>
          <a:prstGeom prst="rect">
            <a:avLst/>
          </a:prstGeom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8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6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3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4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158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1800" y="3681360"/>
            <a:ext cx="2378520" cy="1896840"/>
          </a:xfrm>
          <a:prstGeom prst="rect">
            <a:avLst/>
          </a:prstGeom>
        </p:spPr>
      </p:pic>
      <p:pic>
        <p:nvPicPr>
          <p:cNvPr descr="" id="159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5480" y="3681360"/>
            <a:ext cx="2378520" cy="1896840"/>
          </a:xfrm>
          <a:prstGeom prst="rect">
            <a:avLst/>
          </a:prstGeom>
        </p:spPr>
      </p:pic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8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2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6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9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3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4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198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91800" y="3681360"/>
            <a:ext cx="2378520" cy="1896840"/>
          </a:xfrm>
          <a:prstGeom prst="rect">
            <a:avLst/>
          </a:prstGeom>
        </p:spPr>
      </p:pic>
      <p:pic>
        <p:nvPicPr>
          <p:cNvPr descr="" id="199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75480" y="3681360"/>
            <a:ext cx="2378520" cy="1896840"/>
          </a:xfrm>
          <a:prstGeom prst="rect">
            <a:avLst/>
          </a:prstGeom>
        </p:spPr>
      </p:pic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Relationship Id="rId9" Type="http://schemas.openxmlformats.org/officeDocument/2006/relationships/slideLayout" Target="../slideLayouts/slideLayout4.xml"/><Relationship Id="rId10" Type="http://schemas.openxmlformats.org/officeDocument/2006/relationships/slideLayout" Target="../slideLayouts/slideLayout5.xml"/><Relationship Id="rId11" Type="http://schemas.openxmlformats.org/officeDocument/2006/relationships/slideLayout" Target="../slideLayouts/slideLayout6.xml"/><Relationship Id="rId12" Type="http://schemas.openxmlformats.org/officeDocument/2006/relationships/slideLayout" Target="../slideLayouts/slideLayout7.xml"/><Relationship Id="rId13" Type="http://schemas.openxmlformats.org/officeDocument/2006/relationships/slideLayout" Target="../slideLayouts/slideLayout8.xml"/><Relationship Id="rId14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11.xml"/><Relationship Id="rId17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7.png"/><Relationship Id="rId3" Type="http://schemas.openxmlformats.org/officeDocument/2006/relationships/image" Target="../media/image8.jpe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1.png"/><Relationship Id="rId3" Type="http://schemas.openxmlformats.org/officeDocument/2006/relationships/image" Target="../media/image12.jpeg"/><Relationship Id="rId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5.png"/><Relationship Id="rId3" Type="http://schemas.openxmlformats.org/officeDocument/2006/relationships/image" Target="../media/image16.jpeg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9.png"/><Relationship Id="rId3" Type="http://schemas.openxmlformats.org/officeDocument/2006/relationships/image" Target="../media/image20.jpeg"/><Relationship Id="rId4" Type="http://schemas.openxmlformats.org/officeDocument/2006/relationships/slideLayout" Target="../slideLayouts/slideLayout49.xml"/><Relationship Id="rId5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2.xml"/><Relationship Id="rId8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59.xml"/><Relationship Id="rId15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574560" y="1187280"/>
            <a:ext cx="8569440" cy="0"/>
          </a:xfrm>
          <a:prstGeom prst="line">
            <a:avLst/>
          </a:prstGeom>
          <a:ln w="38160">
            <a:solidFill>
              <a:srgbClr val="49b2b4"/>
            </a:solidFill>
            <a:round/>
          </a:ln>
        </p:spPr>
      </p:sp>
      <p:pic>
        <p:nvPicPr>
          <p:cNvPr descr="" id="1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7845480" y="108000"/>
            <a:ext cx="970560" cy="970560"/>
          </a:xfrm>
          <a:prstGeom prst="rect">
            <a:avLst/>
          </a:prstGeom>
        </p:spPr>
      </p:pic>
      <p:pic>
        <p:nvPicPr>
          <p:cNvPr descr="" id="2" name="Picture 9"/>
          <p:cNvPicPr/>
          <p:nvPr/>
        </p:nvPicPr>
        <p:blipFill>
          <a:blip r:embed="rId3"/>
          <a:stretch>
            <a:fillRect/>
          </a:stretch>
        </p:blipFill>
        <p:spPr>
          <a:xfrm>
            <a:off x="6553080" y="6534000"/>
            <a:ext cx="2248560" cy="124200"/>
          </a:xfrm>
          <a:prstGeom prst="rect">
            <a:avLst/>
          </a:prstGeom>
        </p:spPr>
      </p:pic>
      <p:sp>
        <p:nvSpPr>
          <p:cNvPr id="3" name="CustomShape 2"/>
          <p:cNvSpPr/>
          <p:nvPr/>
        </p:nvSpPr>
        <p:spPr>
          <a:xfrm>
            <a:off x="0" y="1981080"/>
            <a:ext cx="9142920" cy="3118320"/>
          </a:xfrm>
          <a:prstGeom prst="rect">
            <a:avLst/>
          </a:prstGeom>
          <a:solidFill>
            <a:srgbClr val="49b2b4"/>
          </a:solidFill>
        </p:spPr>
      </p:sp>
      <p:pic>
        <p:nvPicPr>
          <p:cNvPr descr="" id="4" name="Picture 7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1054080"/>
            <a:ext cx="4320000" cy="4929840"/>
          </a:xfrm>
          <a:prstGeom prst="rect">
            <a:avLst/>
          </a:prstGeom>
        </p:spPr>
      </p:pic>
      <p:pic>
        <p:nvPicPr>
          <p:cNvPr descr="" id="5" name="Picture 9"/>
          <p:cNvPicPr/>
          <p:nvPr/>
        </p:nvPicPr>
        <p:blipFill>
          <a:blip r:embed="rId5"/>
          <a:stretch>
            <a:fillRect/>
          </a:stretch>
        </p:blipFill>
        <p:spPr>
          <a:xfrm>
            <a:off x="4641840" y="1073160"/>
            <a:ext cx="3643920" cy="201960"/>
          </a:xfrm>
          <a:prstGeom prst="rect">
            <a:avLst/>
          </a:prstGeom>
        </p:spPr>
      </p:pic>
      <p:sp>
        <p:nvSpPr>
          <p:cNvPr id="6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GB"/>
              <a:t>Click to edit the title text format</a:t>
            </a:r>
            <a:endParaRPr/>
          </a:p>
        </p:txBody>
      </p:sp>
      <p:sp>
        <p:nvSpPr>
          <p:cNvPr id="7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GB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GB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GB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GB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GB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GB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GB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Line 1"/>
          <p:cNvSpPr/>
          <p:nvPr/>
        </p:nvSpPr>
        <p:spPr>
          <a:xfrm>
            <a:off x="574560" y="1187280"/>
            <a:ext cx="8569440" cy="0"/>
          </a:xfrm>
          <a:prstGeom prst="line">
            <a:avLst/>
          </a:prstGeom>
          <a:ln w="38160">
            <a:solidFill>
              <a:srgbClr val="49b2b4"/>
            </a:solidFill>
            <a:round/>
          </a:ln>
        </p:spPr>
      </p:sp>
      <p:pic>
        <p:nvPicPr>
          <p:cNvPr descr="" id="43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7845480" y="108000"/>
            <a:ext cx="970560" cy="970560"/>
          </a:xfrm>
          <a:prstGeom prst="rect">
            <a:avLst/>
          </a:prstGeom>
        </p:spPr>
      </p:pic>
      <p:pic>
        <p:nvPicPr>
          <p:cNvPr descr="" id="44" name="Picture 9"/>
          <p:cNvPicPr/>
          <p:nvPr/>
        </p:nvPicPr>
        <p:blipFill>
          <a:blip r:embed="rId3"/>
          <a:stretch>
            <a:fillRect/>
          </a:stretch>
        </p:blipFill>
        <p:spPr>
          <a:xfrm>
            <a:off x="6553080" y="6534000"/>
            <a:ext cx="2248560" cy="124200"/>
          </a:xfrm>
          <a:prstGeom prst="rect">
            <a:avLst/>
          </a:prstGeom>
        </p:spPr>
      </p:pic>
      <p:sp>
        <p:nvSpPr>
          <p:cNvPr id="45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GB"/>
              <a:t>Click to edit the title text format</a:t>
            </a:r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GB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GB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GB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GB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GB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GB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GB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Line 1"/>
          <p:cNvSpPr/>
          <p:nvPr/>
        </p:nvSpPr>
        <p:spPr>
          <a:xfrm>
            <a:off x="574560" y="1187280"/>
            <a:ext cx="8569440" cy="0"/>
          </a:xfrm>
          <a:prstGeom prst="line">
            <a:avLst/>
          </a:prstGeom>
          <a:ln w="38160">
            <a:solidFill>
              <a:srgbClr val="49b2b4"/>
            </a:solidFill>
            <a:round/>
          </a:ln>
        </p:spPr>
      </p:sp>
      <p:pic>
        <p:nvPicPr>
          <p:cNvPr descr="" id="82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7845480" y="108000"/>
            <a:ext cx="970560" cy="970560"/>
          </a:xfrm>
          <a:prstGeom prst="rect">
            <a:avLst/>
          </a:prstGeom>
        </p:spPr>
      </p:pic>
      <p:pic>
        <p:nvPicPr>
          <p:cNvPr descr="" id="83" name="Picture 9"/>
          <p:cNvPicPr/>
          <p:nvPr/>
        </p:nvPicPr>
        <p:blipFill>
          <a:blip r:embed="rId3"/>
          <a:stretch>
            <a:fillRect/>
          </a:stretch>
        </p:blipFill>
        <p:spPr>
          <a:xfrm>
            <a:off x="6553080" y="6534000"/>
            <a:ext cx="2248560" cy="124200"/>
          </a:xfrm>
          <a:prstGeom prst="rect">
            <a:avLst/>
          </a:prstGeom>
        </p:spPr>
      </p:pic>
      <p:sp>
        <p:nvSpPr>
          <p:cNvPr id="84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GB"/>
              <a:t>Click to edit the title text format</a:t>
            </a:r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GB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GB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GB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GB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GB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GB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GB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Line 1"/>
          <p:cNvSpPr/>
          <p:nvPr/>
        </p:nvSpPr>
        <p:spPr>
          <a:xfrm>
            <a:off x="574560" y="1187280"/>
            <a:ext cx="8569440" cy="0"/>
          </a:xfrm>
          <a:prstGeom prst="line">
            <a:avLst/>
          </a:prstGeom>
          <a:ln w="38160">
            <a:solidFill>
              <a:srgbClr val="49b2b4"/>
            </a:solidFill>
            <a:round/>
          </a:ln>
        </p:spPr>
      </p:sp>
      <p:pic>
        <p:nvPicPr>
          <p:cNvPr descr="" id="121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7845480" y="108000"/>
            <a:ext cx="970560" cy="970560"/>
          </a:xfrm>
          <a:prstGeom prst="rect">
            <a:avLst/>
          </a:prstGeom>
        </p:spPr>
      </p:pic>
      <p:pic>
        <p:nvPicPr>
          <p:cNvPr descr="" id="122" name="Picture 9"/>
          <p:cNvPicPr/>
          <p:nvPr/>
        </p:nvPicPr>
        <p:blipFill>
          <a:blip r:embed="rId3"/>
          <a:stretch>
            <a:fillRect/>
          </a:stretch>
        </p:blipFill>
        <p:spPr>
          <a:xfrm>
            <a:off x="6553080" y="6534000"/>
            <a:ext cx="2248560" cy="124200"/>
          </a:xfrm>
          <a:prstGeom prst="rect">
            <a:avLst/>
          </a:prstGeom>
        </p:spPr>
      </p:pic>
      <p:sp>
        <p:nvSpPr>
          <p:cNvPr id="123" name="PlaceHolder 2"/>
          <p:cNvSpPr>
            <a:spLocks noGrp="1"/>
          </p:cNvSpPr>
          <p:nvPr>
            <p:ph type="title"/>
          </p:nvPr>
        </p:nvSpPr>
        <p:spPr>
          <a:xfrm>
            <a:off x="574560" y="188640"/>
            <a:ext cx="6968160" cy="8636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GB"/>
              <a:t>Click to edit the title text format</a:t>
            </a:r>
            <a:endParaRPr/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574560" y="1484640"/>
            <a:ext cx="3987720" cy="4751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GB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GB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GB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GB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GB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GB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GB"/>
              <a:t>Seventh Outline Level</a:t>
            </a:r>
            <a:endParaRPr/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4762080" y="1484640"/>
            <a:ext cx="3987720" cy="4751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GB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GB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GB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GB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GB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GB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GB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Line 1"/>
          <p:cNvSpPr/>
          <p:nvPr/>
        </p:nvSpPr>
        <p:spPr>
          <a:xfrm>
            <a:off x="574560" y="1187280"/>
            <a:ext cx="8569440" cy="0"/>
          </a:xfrm>
          <a:prstGeom prst="line">
            <a:avLst/>
          </a:prstGeom>
          <a:ln w="38160">
            <a:solidFill>
              <a:srgbClr val="49b2b4"/>
            </a:solidFill>
            <a:round/>
          </a:ln>
        </p:spPr>
      </p:sp>
      <p:pic>
        <p:nvPicPr>
          <p:cNvPr descr="" id="161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7845480" y="108000"/>
            <a:ext cx="970560" cy="970560"/>
          </a:xfrm>
          <a:prstGeom prst="rect">
            <a:avLst/>
          </a:prstGeom>
        </p:spPr>
      </p:pic>
      <p:pic>
        <p:nvPicPr>
          <p:cNvPr descr="" id="162" name="Picture 9"/>
          <p:cNvPicPr/>
          <p:nvPr/>
        </p:nvPicPr>
        <p:blipFill>
          <a:blip r:embed="rId3"/>
          <a:stretch>
            <a:fillRect/>
          </a:stretch>
        </p:blipFill>
        <p:spPr>
          <a:xfrm>
            <a:off x="6553080" y="6534000"/>
            <a:ext cx="2248560" cy="124200"/>
          </a:xfrm>
          <a:prstGeom prst="rect">
            <a:avLst/>
          </a:prstGeom>
        </p:spPr>
      </p:pic>
      <p:sp>
        <p:nvSpPr>
          <p:cNvPr id="163" name="PlaceHolder 2"/>
          <p:cNvSpPr>
            <a:spLocks noGrp="1"/>
          </p:cNvSpPr>
          <p:nvPr>
            <p:ph type="title"/>
          </p:nvPr>
        </p:nvSpPr>
        <p:spPr>
          <a:xfrm>
            <a:off x="574560" y="188640"/>
            <a:ext cx="6968160" cy="8636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GB"/>
              <a:t>Click to edit the title text format</a:t>
            </a:r>
            <a:endParaRPr/>
          </a:p>
        </p:txBody>
      </p:sp>
      <p:sp>
        <p:nvSpPr>
          <p:cNvPr id="164" name="PlaceHolder 3"/>
          <p:cNvSpPr>
            <a:spLocks noGrp="1"/>
          </p:cNvSpPr>
          <p:nvPr>
            <p:ph type="body"/>
          </p:nvPr>
        </p:nvSpPr>
        <p:spPr>
          <a:xfrm>
            <a:off x="574560" y="1484640"/>
            <a:ext cx="3987720" cy="4751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GB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GB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GB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GB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GB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GB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GB"/>
              <a:t>Seventh Outline Level</a:t>
            </a:r>
            <a:endParaRPr/>
          </a:p>
        </p:txBody>
      </p:sp>
      <p:sp>
        <p:nvSpPr>
          <p:cNvPr id="165" name="PlaceHolder 4"/>
          <p:cNvSpPr>
            <a:spLocks noGrp="1"/>
          </p:cNvSpPr>
          <p:nvPr>
            <p:ph type="body"/>
          </p:nvPr>
        </p:nvSpPr>
        <p:spPr>
          <a:xfrm>
            <a:off x="4762080" y="1484640"/>
            <a:ext cx="3987720" cy="4751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GB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GB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GB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GB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GB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GB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GB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</p:sldLayoutIdLst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