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2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200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6055200" y="4058280"/>
            <a:ext cx="2620440" cy="20908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1406880" y="4058280"/>
            <a:ext cx="2620440" cy="2090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768680"/>
            <a:ext cx="9072000" cy="4384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280" cy="58514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50400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152320" y="40582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5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320" y="1768680"/>
            <a:ext cx="442692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04000" y="4058280"/>
            <a:ext cx="9071640" cy="20908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r>
              <a:rPr lang="en-GB"/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en-GB"/>
              <a:t>Click to edit the outline text format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en-GB"/>
              <a:t>Second Outline Level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en-GB"/>
              <a:t>Third Outline Level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en-GB"/>
              <a:t>Fourth Outline Level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en-GB"/>
              <a:t>Fifth Outline Level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en-GB"/>
              <a:t>Sixth Outline Level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en-GB"/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5"/>
          <p:cNvPicPr/>
          <p:nvPr/>
        </p:nvPicPr>
        <p:blipFill>
          <a:blip r:embed="rId2"/>
          <a:stretch>
            <a:fillRect/>
          </a:stretch>
        </p:blipFill>
        <p:spPr>
          <a:xfrm rot="1200000">
            <a:off x="338760" y="1008000"/>
            <a:ext cx="7580520" cy="5540400"/>
          </a:xfrm>
          <a:prstGeom prst="rect">
            <a:avLst/>
          </a:prstGeom>
          <a:ln>
            <a:noFill/>
          </a:ln>
        </p:spPr>
      </p:pic>
      <p:sp>
        <p:nvSpPr>
          <p:cNvPr id="3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n-GB"/>
              <a:t>Test</a:t>
            </a:r>
            <a:endParaRPr/>
          </a:p>
        </p:txBody>
      </p:sp>
      <p:sp>
        <p:nvSpPr>
          <p:cNvPr id="38" name="CustomShape 2"/>
          <p:cNvSpPr/>
          <p:nvPr/>
        </p:nvSpPr>
        <p:spPr>
          <a:xfrm>
            <a:off x="504000" y="1769040"/>
            <a:ext cx="9071280" cy="438372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ctr"/>
          <a:lstStyle/>
          <a:p>
            <a:pPr algn="r">
              <a:lnSpc>
                <a:spcPct val="100000"/>
              </a:lnSpc>
            </a:pPr>
            <a:r>
              <a:rPr lang="en-GB" dirty="0"/>
              <a:t>A Picture </a:t>
            </a:r>
            <a:r>
              <a:rPr lang="en-GB" smtClean="0"/>
              <a:t>Flipped horizontal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en-GB" dirty="0"/>
              <a:t>Picture should have red bits at the top left.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15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DejaVu Sans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SSG Guest</dc:creator>
  <cp:lastModifiedBy>SSG Guest</cp:lastModifiedBy>
  <cp:revision>7</cp:revision>
  <dcterms:modified xsi:type="dcterms:W3CDTF">2016-02-17T12:52:11Z</dcterms:modified>
</cp:coreProperties>
</file>