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GB"/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5"/>
          <p:cNvPicPr/>
          <p:nvPr/>
        </p:nvPicPr>
        <p:blipFill>
          <a:blip r:embed="rId2"/>
          <a:stretch>
            <a:fillRect/>
          </a:stretch>
        </p:blipFill>
        <p:spPr>
          <a:xfrm flipH="1">
            <a:off x="338760" y="1008000"/>
            <a:ext cx="7580520" cy="5540400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/>
              <a:t>Test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504000" y="1769040"/>
            <a:ext cx="9071280" cy="43837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r">
              <a:lnSpc>
                <a:spcPct val="100000"/>
              </a:lnSpc>
            </a:pPr>
            <a:r>
              <a:rPr lang="en-GB" dirty="0"/>
              <a:t>A Picture </a:t>
            </a:r>
            <a:r>
              <a:rPr lang="en-GB" smtClean="0"/>
              <a:t>Flipped horizontal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en-GB" dirty="0"/>
              <a:t>Picture should have red bits at the top left.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DejaVu Sans</vt:lpstr>
      <vt:lpstr>StarSymbol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SSG Guest</cp:lastModifiedBy>
  <cp:revision>1</cp:revision>
  <dcterms:modified xsi:type="dcterms:W3CDTF">2016-02-17T09:40:34Z</dcterms:modified>
</cp:coreProperties>
</file>