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rot="1200000" flipH="1" flipV="1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5</cp:revision>
  <dcterms:modified xsi:type="dcterms:W3CDTF">2016-02-17T12:05:45Z</dcterms:modified>
</cp:coreProperties>
</file>