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2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200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320" y="40582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4" name="Picture 33"/>
          <p:cNvPicPr/>
          <p:nvPr/>
        </p:nvPicPr>
        <p:blipFill>
          <a:blip r:embed="rId2"/>
          <a:stretch>
            <a:fillRect/>
          </a:stretch>
        </p:blipFill>
        <p:spPr>
          <a:xfrm>
            <a:off x="6055200" y="4058280"/>
            <a:ext cx="2620440" cy="2090880"/>
          </a:xfrm>
          <a:prstGeom prst="rect">
            <a:avLst/>
          </a:prstGeom>
          <a:ln>
            <a:noFill/>
          </a:ln>
        </p:spPr>
      </p:pic>
      <p:pic>
        <p:nvPicPr>
          <p:cNvPr id="35" name="Picture 34"/>
          <p:cNvPicPr/>
          <p:nvPr/>
        </p:nvPicPr>
        <p:blipFill>
          <a:blip r:embed="rId2"/>
          <a:stretch>
            <a:fillRect/>
          </a:stretch>
        </p:blipFill>
        <p:spPr>
          <a:xfrm>
            <a:off x="1406880" y="4058280"/>
            <a:ext cx="2620440" cy="2090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51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320" y="40582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164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GB"/>
              <a:t>Click to edit the title text format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en-GB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GB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GB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GB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GB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GB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GB"/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5"/>
          <p:cNvPicPr/>
          <p:nvPr/>
        </p:nvPicPr>
        <p:blipFill>
          <a:blip r:embed="rId2"/>
          <a:stretch>
            <a:fillRect/>
          </a:stretch>
        </p:blipFill>
        <p:spPr>
          <a:xfrm flipH="1" flipV="1">
            <a:off x="338760" y="1008000"/>
            <a:ext cx="7580520" cy="5540400"/>
          </a:xfrm>
          <a:prstGeom prst="rect">
            <a:avLst/>
          </a:prstGeom>
          <a:ln>
            <a:noFill/>
          </a:ln>
        </p:spPr>
      </p:pic>
      <p:sp>
        <p:nvSpPr>
          <p:cNvPr id="37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GB"/>
              <a:t>Test</a:t>
            </a:r>
            <a:endParaRPr/>
          </a:p>
        </p:txBody>
      </p:sp>
      <p:sp>
        <p:nvSpPr>
          <p:cNvPr id="38" name="CustomShape 2"/>
          <p:cNvSpPr/>
          <p:nvPr/>
        </p:nvSpPr>
        <p:spPr>
          <a:xfrm>
            <a:off x="504000" y="1769040"/>
            <a:ext cx="9071280" cy="438372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pPr algn="r">
              <a:lnSpc>
                <a:spcPct val="100000"/>
              </a:lnSpc>
            </a:pPr>
            <a:r>
              <a:rPr lang="en-GB" dirty="0"/>
              <a:t>A Picture </a:t>
            </a:r>
            <a:r>
              <a:rPr lang="en-GB" smtClean="0"/>
              <a:t>Flipped horizontal</a:t>
            </a:r>
            <a:endParaRPr dirty="0"/>
          </a:p>
          <a:p>
            <a:pPr algn="r">
              <a:lnSpc>
                <a:spcPct val="100000"/>
              </a:lnSpc>
            </a:pPr>
            <a:r>
              <a:rPr lang="en-GB" dirty="0"/>
              <a:t>Picture should have red bits at the top left.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DejaVu Sans</vt:lpstr>
      <vt:lpstr>StarSymbol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SSG Guest</dc:creator>
  <cp:lastModifiedBy>SSG Guest</cp:lastModifiedBy>
  <cp:revision>4</cp:revision>
  <dcterms:modified xsi:type="dcterms:W3CDTF">2016-02-17T11:59:12Z</dcterms:modified>
</cp:coreProperties>
</file>