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6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338760" y="1008000"/>
            <a:ext cx="7580520" cy="5540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GB"/>
              <a:t>Test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r">
              <a:lnSpc>
                <a:spcPct val="100000"/>
              </a:lnSpc>
            </a:pPr>
            <a:r>
              <a:rPr lang="en-GB"/>
              <a:t>A Picture Flipped</a:t>
            </a:r>
            <a:endParaRPr/>
          </a:p>
          <a:p>
            <a:pPr algn="r">
              <a:lnSpc>
                <a:spcPct val="100000"/>
              </a:lnSpc>
            </a:pPr>
            <a:r>
              <a:rPr lang="en-GB"/>
              <a:t>Picture should have red bits at the top left.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