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6DA-D5AF-4D2C-AD7C-CF71EFC50F23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36D5-4136-449A-98EF-97FB66A2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6DA-D5AF-4D2C-AD7C-CF71EFC50F23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36D5-4136-449A-98EF-97FB66A2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6DA-D5AF-4D2C-AD7C-CF71EFC50F23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36D5-4136-449A-98EF-97FB66A2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6DA-D5AF-4D2C-AD7C-CF71EFC50F23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36D5-4136-449A-98EF-97FB66A2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6DA-D5AF-4D2C-AD7C-CF71EFC50F23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36D5-4136-449A-98EF-97FB66A2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6DA-D5AF-4D2C-AD7C-CF71EFC50F23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36D5-4136-449A-98EF-97FB66A2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6DA-D5AF-4D2C-AD7C-CF71EFC50F23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36D5-4136-449A-98EF-97FB66A2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6DA-D5AF-4D2C-AD7C-CF71EFC50F23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36D5-4136-449A-98EF-97FB66A2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6DA-D5AF-4D2C-AD7C-CF71EFC50F23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36D5-4136-449A-98EF-97FB66A2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6DA-D5AF-4D2C-AD7C-CF71EFC50F23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36D5-4136-449A-98EF-97FB66A2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7F6DA-D5AF-4D2C-AD7C-CF71EFC50F23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36D5-4136-449A-98EF-97FB66A2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7F6DA-D5AF-4D2C-AD7C-CF71EFC50F23}" type="datetimeFigureOut">
              <a:rPr lang="en-US" smtClean="0"/>
              <a:pPr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C36D5-4136-449A-98EF-97FB66A21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yum-logo2.jp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1037150"/>
            <a:ext cx="6223000" cy="518583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F2221-817C-E949-B553-967DC9BFBE8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65523" y="3056469"/>
            <a:ext cx="2081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ctr">
              <a:buFont typeface="Wingdings" charset="0"/>
              <a:buNone/>
            </a:pPr>
            <a:r>
              <a:rPr lang="en-US" sz="2800" dirty="0" smtClean="0">
                <a:solidFill>
                  <a:schemeClr val="accent1"/>
                </a:solidFill>
                <a:latin typeface="Calibri" charset="0"/>
              </a:rPr>
              <a:t>The Proposal</a:t>
            </a:r>
            <a:endParaRPr lang="en-US" sz="2800" dirty="0">
              <a:solidFill>
                <a:schemeClr val="accent1"/>
              </a:solidFill>
              <a:latin typeface="Calibri" charset="0"/>
            </a:endParaRPr>
          </a:p>
        </p:txBody>
      </p:sp>
      <p:pic>
        <p:nvPicPr>
          <p:cNvPr id="3" name="Picture 2" descr="Screen Shot 2013-02-21 at 1.34.3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267" y="5182712"/>
            <a:ext cx="3259666" cy="9344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42141" y="5486400"/>
            <a:ext cx="11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Brands :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3807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mahajan</dc:creator>
  <cp:lastModifiedBy>mahajan</cp:lastModifiedBy>
  <cp:revision>4</cp:revision>
  <dcterms:created xsi:type="dcterms:W3CDTF">2013-08-13T15:49:18Z</dcterms:created>
  <dcterms:modified xsi:type="dcterms:W3CDTF">2013-08-14T02:51:50Z</dcterms:modified>
</cp:coreProperties>
</file>