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3C35B-EA79-4AD3-99CE-118CAC4F488E}" type="datetimeFigureOut">
              <a:rPr lang="en-US" smtClean="0"/>
              <a:pPr/>
              <a:t>3/21/2015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D3A21-2CED-470B-8E96-169DEDD23B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0" y="1752600"/>
            <a:ext cx="505459" cy="4326466"/>
          </a:xfrm>
          <a:prstGeom prst="rect">
            <a:avLst/>
          </a:prstGeom>
          <a:noFill/>
        </p:spPr>
        <p:txBody>
          <a:bodyPr vert="wordArtVert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SALES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990601"/>
            <a:ext cx="403828" cy="4267199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1200" dirty="0" smtClean="0"/>
              <a:t>CALCULATING PROFIT</a:t>
            </a:r>
            <a:endParaRPr lang="en-US" sz="12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Luke</dc:creator>
  <cp:lastModifiedBy>Luke</cp:lastModifiedBy>
  <cp:revision>2</cp:revision>
  <dcterms:created xsi:type="dcterms:W3CDTF">2014-08-01T04:42:43Z</dcterms:created>
  <dcterms:modified xsi:type="dcterms:W3CDTF">2015-03-21T05:40:06Z</dcterms:modified>
</cp:coreProperties>
</file>