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C35B-EA79-4AD3-99CE-118CAC4F488E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3A21-2CED-470B-8E96-169DEDD23B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C35B-EA79-4AD3-99CE-118CAC4F488E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3A21-2CED-470B-8E96-169DEDD23B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C35B-EA79-4AD3-99CE-118CAC4F488E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3A21-2CED-470B-8E96-169DEDD23B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C35B-EA79-4AD3-99CE-118CAC4F488E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3A21-2CED-470B-8E96-169DEDD23B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C35B-EA79-4AD3-99CE-118CAC4F488E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3A21-2CED-470B-8E96-169DEDD23B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C35B-EA79-4AD3-99CE-118CAC4F488E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3A21-2CED-470B-8E96-169DEDD23B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C35B-EA79-4AD3-99CE-118CAC4F488E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3A21-2CED-470B-8E96-169DEDD23B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C35B-EA79-4AD3-99CE-118CAC4F488E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3A21-2CED-470B-8E96-169DEDD23B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C35B-EA79-4AD3-99CE-118CAC4F488E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3A21-2CED-470B-8E96-169DEDD23B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C35B-EA79-4AD3-99CE-118CAC4F488E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3A21-2CED-470B-8E96-169DEDD23B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C35B-EA79-4AD3-99CE-118CAC4F488E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3A21-2CED-470B-8E96-169DEDD23B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3C35B-EA79-4AD3-99CE-118CAC4F488E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D3A21-2CED-470B-8E96-169DEDD23B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86200" y="3810000"/>
            <a:ext cx="4898264" cy="1538975"/>
          </a:xfrm>
          <a:prstGeom prst="rect">
            <a:avLst/>
          </a:prstGeom>
          <a:noFill/>
        </p:spPr>
        <p:txBody>
          <a:bodyPr numCol="4" spcCol="91440"/>
          <a:lstStyle/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200" dirty="0">
                <a:latin typeface="+mn-lt"/>
                <a:cs typeface="+mn-cs"/>
              </a:rPr>
              <a:t>Japan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200" dirty="0">
                <a:latin typeface="+mn-lt"/>
                <a:cs typeface="+mn-cs"/>
              </a:rPr>
              <a:t>United States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200" dirty="0">
                <a:latin typeface="+mn-lt"/>
                <a:cs typeface="+mn-cs"/>
              </a:rPr>
              <a:t>France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200" dirty="0">
                <a:latin typeface="+mn-lt"/>
                <a:cs typeface="+mn-cs"/>
              </a:rPr>
              <a:t>United Kingdom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200" dirty="0">
                <a:latin typeface="+mn-lt"/>
                <a:cs typeface="+mn-cs"/>
              </a:rPr>
              <a:t>Germany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200" dirty="0">
                <a:latin typeface="+mn-lt"/>
                <a:cs typeface="+mn-cs"/>
              </a:rPr>
              <a:t>Canada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200" dirty="0">
                <a:latin typeface="+mn-lt"/>
                <a:cs typeface="+mn-cs"/>
              </a:rPr>
              <a:t>Australia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200" dirty="0">
                <a:latin typeface="+mn-lt"/>
                <a:cs typeface="+mn-cs"/>
              </a:rPr>
              <a:t>China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200" dirty="0">
                <a:latin typeface="+mn-lt"/>
                <a:cs typeface="+mn-cs"/>
              </a:rPr>
              <a:t>Russia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200" dirty="0">
                <a:latin typeface="+mn-lt"/>
                <a:cs typeface="+mn-cs"/>
              </a:rPr>
              <a:t>Austria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200" dirty="0">
                <a:latin typeface="+mn-lt"/>
                <a:cs typeface="+mn-cs"/>
              </a:rPr>
              <a:t>Italy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200" dirty="0">
                <a:latin typeface="+mn-lt"/>
                <a:cs typeface="+mn-cs"/>
              </a:rPr>
              <a:t>Spain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200" dirty="0">
                <a:latin typeface="+mn-lt"/>
                <a:cs typeface="+mn-cs"/>
              </a:rPr>
              <a:t>Norway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200" dirty="0">
                <a:latin typeface="+mn-lt"/>
                <a:cs typeface="+mn-cs"/>
              </a:rPr>
              <a:t>Mexico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200" dirty="0">
                <a:latin typeface="+mn-lt"/>
                <a:cs typeface="+mn-cs"/>
              </a:rPr>
              <a:t>Malaysia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200" dirty="0">
                <a:latin typeface="+mn-lt"/>
                <a:cs typeface="+mn-cs"/>
              </a:rPr>
              <a:t>Brazil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200" dirty="0">
                <a:latin typeface="+mn-lt"/>
                <a:cs typeface="+mn-cs"/>
              </a:rPr>
              <a:t>Chile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200" dirty="0">
                <a:latin typeface="+mn-lt"/>
                <a:cs typeface="+mn-cs"/>
              </a:rPr>
              <a:t>Argentina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200" dirty="0">
                <a:latin typeface="+mn-lt"/>
                <a:cs typeface="+mn-cs"/>
              </a:rPr>
              <a:t>Thailand</a:t>
            </a:r>
            <a:endParaRPr lang="en-US" sz="1200" b="1" dirty="0">
              <a:solidFill>
                <a:schemeClr val="accent2"/>
              </a:solidFill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1752600"/>
            <a:ext cx="505459" cy="4326466"/>
          </a:xfrm>
          <a:prstGeom prst="rect">
            <a:avLst/>
          </a:prstGeom>
          <a:noFill/>
        </p:spPr>
        <p:txBody>
          <a:bodyPr vert="wordArtVert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SALES</a:t>
            </a:r>
            <a:endParaRPr lang="en-US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22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Luke</dc:creator>
  <cp:lastModifiedBy>Luke</cp:lastModifiedBy>
  <cp:revision>1</cp:revision>
  <dcterms:created xsi:type="dcterms:W3CDTF">2014-08-01T04:42:43Z</dcterms:created>
  <dcterms:modified xsi:type="dcterms:W3CDTF">2014-08-01T04:48:10Z</dcterms:modified>
</cp:coreProperties>
</file>