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charts/style1.xml" ContentType="application/vnd.ms-office.chartstyle+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charts/colors1.xml" ContentType="application/vnd.ms-office.chartcolorstyle+xml"/>
  <Default Extension="xlsx" ContentType="application/vnd.openxmlformats-officedocument.spreadsheetml.sheet"/>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6"/>
  </p:notesMasterIdLst>
  <p:handoutMasterIdLst>
    <p:handoutMasterId r:id="rId7"/>
  </p:handoutMasterIdLst>
  <p:sldIdLst>
    <p:sldId id="26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Introduction" id="{19473B70-0C37-4C20-93A0-A26CB5E4271B}">
          <p14:sldIdLst>
            <p14:sldId id="256"/>
          </p14:sldIdLst>
        </p14:section>
        <p14:section name="The bulk of the deck" id="{B231D6C9-0E7A-4D9E-9E2B-0BFBFBF4387A}">
          <p14:sldIdLst>
            <p14:sldId id="261"/>
            <p14:sldId id="276"/>
          </p14:sldIdLst>
        </p14:section>
        <p14:section name="Going forward" id="{7D867DE5-4D9B-4CAA-BAED-498B1E034B85}">
          <p14:sldIdLst/>
        </p14:section>
        <p14:section name="Market numbers" id="{8F89C14C-9E13-4566-BABE-056C4D9F0FAC}">
          <p14:sldIdLst/>
        </p14:section>
      </p14:sectionLst>
    </p:ext>
    <p:ext uri="{EFAFB233-063F-42B5-8137-9DF3F51BA10A}">
      <p15:sldGuideLst xmlns:p15="http://schemas.microsoft.com/office/powerpoint/2012/main" xmlns="">
        <p15:guide id="1" orient="horz" pos="2160">
          <p15:clr>
            <a:srgbClr val="A4A3A4"/>
          </p15:clr>
        </p15:guide>
        <p15:guide id="2" pos="751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55555"/>
    <a:srgbClr val="D56520"/>
    <a:srgbClr val="333333"/>
    <a:srgbClr val="1C1C1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63" autoAdjust="0"/>
    <p:restoredTop sz="75805" autoAdjust="0"/>
  </p:normalViewPr>
  <p:slideViewPr>
    <p:cSldViewPr snapToGrid="0">
      <p:cViewPr varScale="1">
        <p:scale>
          <a:sx n="53" d="100"/>
          <a:sy n="53" d="100"/>
        </p:scale>
        <p:origin x="-730" y="-62"/>
      </p:cViewPr>
      <p:guideLst>
        <p:guide orient="horz" pos="2160"/>
        <p:guide pos="7512"/>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stacked"/>
        <c:ser>
          <c:idx val="0"/>
          <c:order val="0"/>
          <c:tx>
            <c:strRef>
              <c:f>Sheet1!$B$1</c:f>
              <c:strCache>
                <c:ptCount val="1"/>
                <c:pt idx="0">
                  <c:v>Industry Sales Benchmark</c:v>
                </c:pt>
              </c:strCache>
            </c:strRef>
          </c:tx>
          <c:spPr>
            <a:solidFill>
              <a:schemeClr val="accent1"/>
            </a:solidFill>
            <a:ln>
              <a:noFill/>
            </a:ln>
            <a:effectLst/>
          </c:spPr>
          <c:dLbls>
            <c:spPr>
              <a:noFill/>
              <a:ln>
                <a:noFill/>
              </a:ln>
              <a:effectLst/>
            </c:spPr>
            <c:txPr>
              <a:bodyPr rot="0" spcFirstLastPara="1" vertOverflow="ellipsis" vert="horz" wrap="square" anchor="ctr" anchorCtr="1"/>
              <a:lstStyle/>
              <a:p>
                <a:pPr>
                  <a:defRPr sz="1800" b="0" i="0" u="none" strike="noStrike" kern="1200" baseline="0">
                    <a:solidFill>
                      <a:schemeClr val="bg2"/>
                    </a:solidFill>
                    <a:latin typeface="+mn-lt"/>
                    <a:ea typeface="+mn-ea"/>
                    <a:cs typeface="+mn-cs"/>
                  </a:defRPr>
                </a:pPr>
                <a:endParaRPr lang="en-US"/>
              </a:p>
            </c:txPr>
            <c:showVal val="1"/>
            <c:extLst>
              <c:ext xmlns:c15="http://schemas.microsoft.com/office/drawing/2012/chart" uri="{CE6537A1-D6FC-4f65-9D91-7224C49458BB}">
                <c15:layout/>
                <c15:showLeaderLines val="1"/>
                <c15:leaderLines>
                  <c:spPr>
                    <a:ln w="9525" cap="rnd" cmpd="sng" algn="ctr">
                      <a:solidFill>
                        <a:schemeClr val="tx1"/>
                      </a:solidFill>
                      <a:prstDash val="solid"/>
                      <a:round/>
                    </a:ln>
                    <a:effectLst/>
                  </c:spPr>
                </c15:leaderLines>
              </c:ext>
            </c:extLst>
          </c:dLbls>
          <c:cat>
            <c:strRef>
              <c:f>Sheet1!$A$2:$A$6</c:f>
              <c:strCache>
                <c:ptCount val="5"/>
                <c:pt idx="0">
                  <c:v>Wired Sound</c:v>
                </c:pt>
                <c:pt idx="1">
                  <c:v>Wireless Sound</c:v>
                </c:pt>
                <c:pt idx="2">
                  <c:v>Flat Screen TV</c:v>
                </c:pt>
                <c:pt idx="3">
                  <c:v>Smart TV</c:v>
                </c:pt>
                <c:pt idx="4">
                  <c:v>3D TV</c:v>
                </c:pt>
              </c:strCache>
            </c:strRef>
          </c:cat>
          <c:val>
            <c:numRef>
              <c:f>Sheet1!$B$2:$B$6</c:f>
              <c:numCache>
                <c:formatCode>General</c:formatCode>
                <c:ptCount val="5"/>
                <c:pt idx="0">
                  <c:v>20</c:v>
                </c:pt>
                <c:pt idx="1">
                  <c:v>22</c:v>
                </c:pt>
                <c:pt idx="2">
                  <c:v>33</c:v>
                </c:pt>
                <c:pt idx="3">
                  <c:v>33</c:v>
                </c:pt>
                <c:pt idx="4">
                  <c:v>28</c:v>
                </c:pt>
              </c:numCache>
            </c:numRef>
          </c:val>
        </c:ser>
        <c:ser>
          <c:idx val="1"/>
          <c:order val="1"/>
          <c:tx>
            <c:strRef>
              <c:f>Sheet1!$C$1</c:f>
              <c:strCache>
                <c:ptCount val="1"/>
                <c:pt idx="0">
                  <c:v>Contoso Products</c:v>
                </c:pt>
              </c:strCache>
            </c:strRef>
          </c:tx>
          <c:spPr>
            <a:solidFill>
              <a:schemeClr val="accent2"/>
            </a:solidFill>
            <a:ln>
              <a:noFill/>
            </a:ln>
            <a:effectLst/>
          </c:spPr>
          <c:dLbls>
            <c:spPr>
              <a:noFill/>
              <a:ln>
                <a:noFill/>
              </a:ln>
              <a:effectLst/>
            </c:spPr>
            <c:txPr>
              <a:bodyPr rot="0" spcFirstLastPara="1" vertOverflow="ellipsis" vert="horz" wrap="square" anchor="ctr" anchorCtr="1"/>
              <a:lstStyle/>
              <a:p>
                <a:pPr>
                  <a:defRPr sz="1800" b="0" i="0" u="none" strike="noStrike" kern="1200" baseline="0">
                    <a:solidFill>
                      <a:schemeClr val="bg2"/>
                    </a:solidFill>
                    <a:latin typeface="+mn-lt"/>
                    <a:ea typeface="+mn-ea"/>
                    <a:cs typeface="+mn-cs"/>
                  </a:defRPr>
                </a:pPr>
                <a:endParaRPr lang="en-US"/>
              </a:p>
            </c:txPr>
            <c:showVal val="1"/>
            <c:extLst>
              <c:ext xmlns:c15="http://schemas.microsoft.com/office/drawing/2012/chart" uri="{CE6537A1-D6FC-4f65-9D91-7224C49458BB}">
                <c15:layout/>
                <c15:showLeaderLines val="1"/>
                <c15:leaderLines>
                  <c:spPr>
                    <a:ln w="9525" cap="rnd" cmpd="sng" algn="ctr">
                      <a:solidFill>
                        <a:schemeClr val="tx1"/>
                      </a:solidFill>
                      <a:prstDash val="solid"/>
                      <a:round/>
                    </a:ln>
                    <a:effectLst/>
                  </c:spPr>
                </c15:leaderLines>
              </c:ext>
            </c:extLst>
          </c:dLbls>
          <c:cat>
            <c:strRef>
              <c:f>Sheet1!$A$2:$A$6</c:f>
              <c:strCache>
                <c:ptCount val="5"/>
                <c:pt idx="0">
                  <c:v>Wired Sound</c:v>
                </c:pt>
                <c:pt idx="1">
                  <c:v>Wireless Sound</c:v>
                </c:pt>
                <c:pt idx="2">
                  <c:v>Flat Screen TV</c:v>
                </c:pt>
                <c:pt idx="3">
                  <c:v>Smart TV</c:v>
                </c:pt>
                <c:pt idx="4">
                  <c:v>3D TV</c:v>
                </c:pt>
              </c:strCache>
            </c:strRef>
          </c:cat>
          <c:val>
            <c:numRef>
              <c:f>Sheet1!$C$2:$C$6</c:f>
              <c:numCache>
                <c:formatCode>General</c:formatCode>
                <c:ptCount val="5"/>
                <c:pt idx="0">
                  <c:v>15</c:v>
                </c:pt>
                <c:pt idx="1">
                  <c:v>27</c:v>
                </c:pt>
                <c:pt idx="2">
                  <c:v>28</c:v>
                </c:pt>
                <c:pt idx="3">
                  <c:v>26</c:v>
                </c:pt>
                <c:pt idx="4">
                  <c:v>36</c:v>
                </c:pt>
              </c:numCache>
            </c:numRef>
          </c:val>
        </c:ser>
        <c:dLbls/>
        <c:gapWidth val="55"/>
        <c:overlap val="100"/>
        <c:axId val="86164608"/>
        <c:axId val="86166144"/>
      </c:barChart>
      <c:catAx>
        <c:axId val="86164608"/>
        <c:scaling>
          <c:orientation val="minMax"/>
        </c:scaling>
        <c:delete val="1"/>
        <c:axPos val="b"/>
        <c:numFmt formatCode="General" sourceLinked="1"/>
        <c:majorTickMark val="none"/>
        <c:tickLblPos val="none"/>
        <c:crossAx val="86166144"/>
        <c:crosses val="autoZero"/>
        <c:auto val="1"/>
        <c:lblAlgn val="ctr"/>
        <c:lblOffset val="100"/>
      </c:catAx>
      <c:valAx>
        <c:axId val="86166144"/>
        <c:scaling>
          <c:orientation val="minMax"/>
        </c:scaling>
        <c:delete val="1"/>
        <c:axPos val="l"/>
        <c:numFmt formatCode="General" sourceLinked="1"/>
        <c:majorTickMark val="none"/>
        <c:tickLblPos val="none"/>
        <c:crossAx val="86164608"/>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chart>
  <c:spPr>
    <a:noFill/>
    <a:ln w="9525" cap="rnd" cmpd="sng" algn="ctr">
      <a:noFill/>
      <a:prstDash val="solid"/>
    </a:ln>
    <a:effectLst/>
  </c:spPr>
  <c:txPr>
    <a:bodyPr/>
    <a:lstStyle/>
    <a:p>
      <a:pPr>
        <a:defRPr sz="1800">
          <a:solidFill>
            <a:schemeClr val="bg2"/>
          </a:solidFill>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5">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mods="ignoreCSTransforms">
      <cs:styleClr val="0">
        <a:shade val="25000"/>
      </cs:styl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mods="ignoreCSTransforms">
      <cs:styleClr val="0">
        <a:tint val="25000"/>
      </cs:styl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8B49DC9-BD93-314B-A22A-6661469C8558}" type="datetimeFigureOut">
              <a:rPr lang="en-US" smtClean="0"/>
              <a:pPr/>
              <a:t>7/27/2013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82BC05A-5355-2E4A-8F74-379B2AF8302B}" type="slidenum">
              <a:rPr lang="en-US" smtClean="0"/>
              <a:pPr/>
              <a:t>‹#›</a:t>
            </a:fld>
            <a:endParaRPr lang="en-US"/>
          </a:p>
        </p:txBody>
      </p:sp>
    </p:spTree>
    <p:extLst>
      <p:ext uri="{BB962C8B-B14F-4D97-AF65-F5344CB8AC3E}">
        <p14:creationId xmlns:p14="http://schemas.microsoft.com/office/powerpoint/2010/main" xmlns="" val="29049093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BC443B-292B-4779-A33C-48EA57276D37}" type="datetimeFigureOut">
              <a:rPr lang="en-US" smtClean="0"/>
              <a:pPr/>
              <a:t>7/27/2013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E3081-E64F-49DD-A38E-FC4B8BBA7009}" type="slidenum">
              <a:rPr lang="en-US" smtClean="0"/>
              <a:pPr/>
              <a:t>‹#›</a:t>
            </a:fld>
            <a:endParaRPr lang="en-US"/>
          </a:p>
        </p:txBody>
      </p:sp>
    </p:spTree>
    <p:extLst>
      <p:ext uri="{BB962C8B-B14F-4D97-AF65-F5344CB8AC3E}">
        <p14:creationId xmlns:p14="http://schemas.microsoft.com/office/powerpoint/2010/main" xmlns="" val="149383841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mc:Choice xmlns:a14="http://schemas.microsoft.com/office/drawing/2010/main" xmlns="" Requires="a14">
          <p:sp>
            <p:nvSpPr>
              <p:cNvPr id="3" name="Notes Placeholder 2"/>
              <p:cNvSpPr>
                <a:spLocks noGrp="1"/>
              </p:cNvSpPr>
              <p:nvPr>
                <p:ph type="body" idx="1"/>
              </p:nvPr>
            </p:nvSpPr>
            <p:spPr/>
            <p:txBody>
              <a:bodyPr/>
              <a:lstStyle/>
              <a:p>
                <a:pPr marL="0" lvl="0" indent="0">
                  <a:buFont typeface="Arial" pitchFamily="34" charset="0"/>
                  <a:buNone/>
                </a:pPr>
                <a:r>
                  <a:rPr lang="en-US" sz="1200" b="1" kern="1200" dirty="0" smtClean="0">
                    <a:solidFill>
                      <a:schemeClr val="tx1"/>
                    </a:solidFill>
                    <a:latin typeface="+mn-lt"/>
                    <a:ea typeface="+mn-ea"/>
                    <a:cs typeface="+mn-cs"/>
                  </a:rPr>
                  <a:t>Contoso Financials</a:t>
                </a:r>
              </a:p>
              <a:p>
                <a:pPr marL="171450" lvl="0" indent="-171450">
                  <a:buFont typeface="Arial" pitchFamily="34" charset="0"/>
                  <a:buChar char="•"/>
                </a:pPr>
                <a:r>
                  <a:rPr lang="en-US" sz="1200" b="0" kern="1200" dirty="0" smtClean="0">
                    <a:solidFill>
                      <a:schemeClr val="tx1"/>
                    </a:solidFill>
                    <a:latin typeface="+mn-lt"/>
                    <a:ea typeface="+mn-ea"/>
                    <a:cs typeface="+mn-cs"/>
                  </a:rPr>
                  <a:t>An analysis of Contoso’s financials for 2012. Overall </a:t>
                </a:r>
                <a:r>
                  <a:rPr lang="en-US" sz="1200" b="0" kern="1200" dirty="0" smtClean="0">
                    <a:solidFill>
                      <a:schemeClr val="tx1"/>
                    </a:solidFill>
                    <a:latin typeface="+mn-lt"/>
                    <a:ea typeface="+mn-ea"/>
                    <a:cs typeface="+mn-cs"/>
                  </a:rPr>
                  <a:t>Contoso </a:t>
                </a:r>
                <a:r>
                  <a:rPr lang="en-US" sz="1200" b="0" kern="1200" dirty="0" smtClean="0">
                    <a:solidFill>
                      <a:schemeClr val="tx1"/>
                    </a:solidFill>
                    <a:latin typeface="+mn-lt"/>
                    <a:ea typeface="+mn-ea"/>
                    <a:cs typeface="+mn-cs"/>
                  </a:rPr>
                  <a:t>sales in 2012 show that Contoso brand products are making up an increasing share of the electronics market.</a:t>
                </a:r>
              </a:p>
              <a:p>
                <a:pPr marL="171450" lvl="0" indent="-171450">
                  <a:buFont typeface="Arial" pitchFamily="34" charset="0"/>
                  <a:buChar char="•"/>
                </a:pPr>
                <a:r>
                  <a:rPr lang="en-US" sz="1200" b="0" kern="1200" dirty="0" smtClean="0">
                    <a:solidFill>
                      <a:schemeClr val="tx1"/>
                    </a:solidFill>
                    <a:latin typeface="+mn-lt"/>
                    <a:ea typeface="+mn-ea"/>
                    <a:cs typeface="+mn-cs"/>
                  </a:rPr>
                  <a:t>A prime example is 3D TVs, which saw a marked increase to 60% of overall Contoso 3D TV sales in 2012. </a:t>
                </a:r>
              </a:p>
              <a:p>
                <a:pPr marL="171450" lvl="0" indent="-171450">
                  <a:buFont typeface="Arial" pitchFamily="34" charset="0"/>
                  <a:buChar char="•"/>
                </a:pPr>
                <a:r>
                  <a:rPr lang="en-US" sz="1200" b="0" kern="1200" dirty="0" smtClean="0">
                    <a:solidFill>
                      <a:schemeClr val="tx1"/>
                    </a:solidFill>
                    <a:latin typeface="+mn-lt"/>
                    <a:ea typeface="+mn-ea"/>
                    <a:cs typeface="+mn-cs"/>
                  </a:rPr>
                  <a:t>If we look at 3D TV Sales over 2010 and 2012, we can clearly see the overall trend of customers increasingly choosing Contoso brand 3D TVs.</a:t>
                </a:r>
              </a:p>
              <a:p>
                <a:pPr marL="171450" lvl="0" indent="-171450">
                  <a:buFont typeface="Arial" pitchFamily="34" charset="0"/>
                  <a:buChar char="•"/>
                </a:pPr>
                <a:r>
                  <a:rPr lang="en-US" sz="1200" b="0" kern="1200" dirty="0" smtClean="0">
                    <a:solidFill>
                      <a:schemeClr val="tx1"/>
                    </a:solidFill>
                    <a:latin typeface="+mn-lt"/>
                    <a:ea typeface="+mn-ea"/>
                    <a:cs typeface="+mn-cs"/>
                  </a:rPr>
                  <a:t>In the first half of 2010, Contoso brand 3D TVs made up just 27% of overall 3D TV sales.</a:t>
                </a:r>
              </a:p>
              <a:p>
                <a:pPr marL="171450" lvl="0" indent="-171450">
                  <a:buFont typeface="Arial" pitchFamily="34" charset="0"/>
                  <a:buChar char="•"/>
                </a:pPr>
                <a:r>
                  <a:rPr lang="en-US" sz="1200" b="0" kern="1200" dirty="0" smtClean="0">
                    <a:solidFill>
                      <a:schemeClr val="tx1"/>
                    </a:solidFill>
                    <a:latin typeface="+mn-lt"/>
                    <a:ea typeface="+mn-ea"/>
                    <a:cs typeface="+mn-cs"/>
                  </a:rPr>
                  <a:t>However, by the end of the first half of 2012, that had increased to 42%.</a:t>
                </a:r>
              </a:p>
              <a:p>
                <a:pPr marL="171450" lvl="0" indent="-171450">
                  <a:buFont typeface="Arial" pitchFamily="34" charset="0"/>
                  <a:buChar char="•"/>
                </a:pPr>
                <a:r>
                  <a:rPr lang="en-US" sz="1200" b="0" kern="1200" dirty="0" smtClean="0">
                    <a:solidFill>
                      <a:schemeClr val="tx1"/>
                    </a:solidFill>
                    <a:latin typeface="+mn-lt"/>
                    <a:ea typeface="+mn-ea"/>
                    <a:cs typeface="+mn-cs"/>
                  </a:rPr>
                  <a:t>By the end of 2012, it had increased to just over 60%.</a:t>
                </a:r>
              </a:p>
              <a:p>
                <a:pPr marL="171450" lvl="0" indent="-171450">
                  <a:buFont typeface="Arial" pitchFamily="34" charset="0"/>
                  <a:buChar char="•"/>
                </a:pPr>
                <a:r>
                  <a:rPr lang="en-US" sz="1200" b="0" kern="1200" dirty="0" smtClean="0">
                    <a:solidFill>
                      <a:schemeClr val="tx1"/>
                    </a:solidFill>
                    <a:latin typeface="+mn-lt"/>
                    <a:ea typeface="+mn-ea"/>
                    <a:cs typeface="+mn-cs"/>
                  </a:rPr>
                  <a:t>The list on the right shows the highest revenue countries in Contoso products from highest grossing to lowest. </a:t>
                </a:r>
                <a:r>
                  <a:rPr lang="en-US" sz="1200" b="0" kern="1200" dirty="0" smtClean="0">
                    <a:solidFill>
                      <a:schemeClr val="tx1"/>
                    </a:solidFill>
                    <a:latin typeface="+mn-lt"/>
                    <a:ea typeface="+mn-ea"/>
                    <a:cs typeface="+mn-cs"/>
                  </a:rPr>
                  <a:t>This list demonstrates </a:t>
                </a:r>
                <a:r>
                  <a:rPr lang="en-US" sz="1200" b="0" kern="1200" dirty="0" smtClean="0">
                    <a:solidFill>
                      <a:schemeClr val="tx1"/>
                    </a:solidFill>
                    <a:latin typeface="+mn-lt"/>
                    <a:ea typeface="+mn-ea"/>
                    <a:cs typeface="+mn-cs"/>
                  </a:rPr>
                  <a:t>tremendous opportunity in emerging markets and small regions.</a:t>
                </a:r>
                <a:endParaRPr lang="en-US" dirty="0"/>
              </a:p>
            </p:txBody>
          </p:sp>
        </mc:Choice>
        <mc:Fallback>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Speaker Notes</a:t>
                </a:r>
                <a:endParaRPr lang="en-US" sz="1200" kern="1200" dirty="0" smtClean="0">
                  <a:solidFill>
                    <a:schemeClr val="tx1"/>
                  </a:solidFill>
                  <a:effectLst/>
                  <a:latin typeface="+mn-lt"/>
                  <a:ea typeface="+mn-ea"/>
                  <a:cs typeface="+mn-cs"/>
                </a:endParaRPr>
              </a:p>
              <a:p>
                <a:pPr marL="171450" lvl="0" indent="-171450">
                  <a:buFont typeface="Arial" pitchFamily="34" charset="0"/>
                  <a:buChar char="•"/>
                </a:pPr>
                <a:r>
                  <a:rPr lang="en-US" sz="1200" kern="1200" dirty="0" smtClean="0">
                    <a:solidFill>
                      <a:schemeClr val="tx1"/>
                    </a:solidFill>
                    <a:effectLst/>
                    <a:latin typeface="+mn-lt"/>
                    <a:ea typeface="+mn-ea"/>
                    <a:cs typeface="+mn-cs"/>
                  </a:rPr>
                  <a:t>An analysis of overall Northwind sales in 2011 shows that Contoso-produced Northwind</a:t>
                </a:r>
                <a:r>
                  <a:rPr lang="en-US" sz="1200" kern="1200" baseline="0" dirty="0" smtClean="0">
                    <a:solidFill>
                      <a:schemeClr val="tx1"/>
                    </a:solidFill>
                    <a:effectLst/>
                    <a:latin typeface="+mn-lt"/>
                    <a:ea typeface="+mn-ea"/>
                    <a:cs typeface="+mn-cs"/>
                  </a:rPr>
                  <a:t> brand </a:t>
                </a:r>
                <a:r>
                  <a:rPr lang="en-US" sz="1200" kern="1200" dirty="0" smtClean="0">
                    <a:solidFill>
                      <a:schemeClr val="tx1"/>
                    </a:solidFill>
                    <a:effectLst/>
                    <a:latin typeface="+mn-lt"/>
                    <a:ea typeface="+mn-ea"/>
                    <a:cs typeface="+mn-cs"/>
                  </a:rPr>
                  <a:t>products are making up an increasing share of overall sales.</a:t>
                </a:r>
              </a:p>
              <a:p>
                <a:pPr marL="171450" lvl="0" indent="-171450">
                  <a:buFont typeface="Arial" pitchFamily="34" charset="0"/>
                  <a:buChar char="•"/>
                </a:pPr>
                <a:r>
                  <a:rPr lang="en-US" sz="1200" kern="1200" dirty="0" smtClean="0">
                    <a:solidFill>
                      <a:schemeClr val="tx1"/>
                    </a:solidFill>
                    <a:effectLst/>
                    <a:latin typeface="+mn-lt"/>
                    <a:ea typeface="+mn-ea"/>
                    <a:cs typeface="+mn-cs"/>
                  </a:rPr>
                  <a:t>A prime example is 3D TVs, which saw a marked increase to 60% of overall Northwind 3D TV sales in 2011.  </a:t>
                </a:r>
              </a:p>
              <a:p>
                <a:pPr marL="171450" lvl="0" indent="-171450">
                  <a:buFont typeface="Arial" pitchFamily="34" charset="0"/>
                  <a:buChar char="•"/>
                </a:pPr>
                <a:r>
                  <a:rPr lang="en-US" sz="1200" kern="1200" dirty="0" smtClean="0">
                    <a:solidFill>
                      <a:schemeClr val="tx1"/>
                    </a:solidFill>
                    <a:effectLst/>
                    <a:latin typeface="+mn-lt"/>
                    <a:ea typeface="+mn-ea"/>
                    <a:cs typeface="+mn-cs"/>
                  </a:rPr>
                  <a:t>If we look at 3D TV Sales over 2010 and 2011, we can clearly the overall trend of customers increasingly choosing Northwind brand 3D TVs.</a:t>
                </a:r>
              </a:p>
              <a:p>
                <a:pPr marL="171450" lvl="0" indent="-171450">
                  <a:buFont typeface="Arial" pitchFamily="34" charset="0"/>
                  <a:buChar char="•"/>
                </a:pPr>
                <a:r>
                  <a:rPr lang="en-US" sz="1200" kern="1200" dirty="0" smtClean="0">
                    <a:solidFill>
                      <a:schemeClr val="tx1"/>
                    </a:solidFill>
                    <a:effectLst/>
                    <a:latin typeface="+mn-lt"/>
                    <a:ea typeface="+mn-ea"/>
                    <a:cs typeface="+mn-cs"/>
                  </a:rPr>
                  <a:t>In the first half of 2010, Contoso brand 3D TVs made up just 27% of overall 3D TV sales.</a:t>
                </a:r>
              </a:p>
              <a:p>
                <a:pPr marL="171450" lvl="0" indent="-171450">
                  <a:buFont typeface="Arial" pitchFamily="34" charset="0"/>
                  <a:buChar char="•"/>
                </a:pPr>
                <a:r>
                  <a:rPr lang="en-US" sz="1200" kern="1200" dirty="0" smtClean="0">
                    <a:solidFill>
                      <a:schemeClr val="tx1"/>
                    </a:solidFill>
                    <a:effectLst/>
                    <a:latin typeface="+mn-lt"/>
                    <a:ea typeface="+mn-ea"/>
                    <a:cs typeface="+mn-cs"/>
                  </a:rPr>
                  <a:t>However, by the end of the first half of 2011, that had increased to 42%.</a:t>
                </a:r>
              </a:p>
              <a:p>
                <a:pPr marL="171450" lvl="0" indent="-171450">
                  <a:buFont typeface="Arial" pitchFamily="34" charset="0"/>
                  <a:buChar char="•"/>
                </a:pPr>
                <a:r>
                  <a:rPr lang="en-US" sz="1200" kern="1200" dirty="0" smtClean="0">
                    <a:solidFill>
                      <a:schemeClr val="tx1"/>
                    </a:solidFill>
                    <a:effectLst/>
                    <a:latin typeface="+mn-lt"/>
                    <a:ea typeface="+mn-ea"/>
                    <a:cs typeface="+mn-cs"/>
                  </a:rPr>
                  <a:t>By the end of 2011, it had increased to just over 60%.</a:t>
                </a:r>
              </a:p>
              <a:p>
                <a:pPr marL="171450" lvl="0" indent="-171450">
                  <a:buFont typeface="Arial" pitchFamily="34" charset="0"/>
                  <a:buChar char="•"/>
                </a:pPr>
                <a:r>
                  <a:rPr lang="en-US" sz="1200" kern="1200" dirty="0" smtClean="0">
                    <a:solidFill>
                      <a:schemeClr val="tx1"/>
                    </a:solidFill>
                    <a:latin typeface="+mn-lt"/>
                    <a:ea typeface="+mn-ea"/>
                    <a:cs typeface="+mn-cs"/>
                  </a:rPr>
                  <a:t>The challenge for Contoso is to meet growing demand before competitors enter the market with similar products, but not to overspend on new infrastructure. In other words, Contoso must increase capacity while minimizing expansion costs in order to gain a rapid return on investment (ROI).</a:t>
                </a:r>
                <a:r>
                  <a:rPr lang="en-US" sz="1200" i="0" kern="1200" smtClean="0">
                    <a:solidFill>
                      <a:schemeClr val="tx1"/>
                    </a:solidFill>
                    <a:latin typeface="Cambria Math" panose="02040503050406030204" pitchFamily="18" charset="0"/>
                    <a:ea typeface="+mn-ea"/>
                    <a:cs typeface="+mn-cs"/>
                  </a:rPr>
                  <a:t>"Type equation here."</a:t>
                </a:r>
                <a:endParaRPr lang="en-US" sz="1200" kern="1200" dirty="0" smtClean="0">
                  <a:solidFill>
                    <a:schemeClr val="tx1"/>
                  </a:solidFill>
                  <a:effectLst/>
                  <a:latin typeface="+mn-lt"/>
                  <a:ea typeface="+mn-ea"/>
                  <a:cs typeface="+mn-cs"/>
                </a:endParaRPr>
              </a:p>
              <a:p>
                <a:pPr marL="171450" indent="-171450">
                  <a:buFont typeface="Arial" pitchFamily="34" charset="0"/>
                  <a:buChar char="•"/>
                </a:pPr>
                <a:endParaRPr lang="en-US" sz="1200" b="1"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endParaRPr lang="en-US" dirty="0"/>
              </a:p>
            </p:txBody>
          </p:sp>
        </mc:Fallback>
      </mc:AlternateContent>
      <p:sp>
        <p:nvSpPr>
          <p:cNvPr id="4" name="Slide Number Placeholder 3"/>
          <p:cNvSpPr>
            <a:spLocks noGrp="1"/>
          </p:cNvSpPr>
          <p:nvPr>
            <p:ph type="sldNum" sz="quarter" idx="10"/>
          </p:nvPr>
        </p:nvSpPr>
        <p:spPr/>
        <p:txBody>
          <a:bodyPr/>
          <a:lstStyle/>
          <a:p>
            <a:fld id="{CCCE3081-E64F-49DD-A38E-FC4B8BBA7009}" type="slidenum">
              <a:rPr lang="en-US" smtClean="0"/>
              <a:pPr/>
              <a:t>1</a:t>
            </a:fld>
            <a:endParaRPr lang="en-US"/>
          </a:p>
        </p:txBody>
      </p:sp>
    </p:spTree>
    <p:extLst>
      <p:ext uri="{BB962C8B-B14F-4D97-AF65-F5344CB8AC3E}">
        <p14:creationId xmlns:p14="http://schemas.microsoft.com/office/powerpoint/2010/main" xmlns="" val="1562790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8"/>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err="1" smtClean="0"/>
              <a:t>Contoso</a:t>
            </a:r>
            <a:endParaRPr lang="en-US" dirty="0"/>
          </a:p>
        </p:txBody>
      </p:sp>
      <p:sp>
        <p:nvSpPr>
          <p:cNvPr id="5" name="Slide Number Placeholder 9"/>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AEADC3-A042-2344-8204-FA98BDA7195A}" type="slidenum">
              <a:rPr lang="en-US" smtClean="0"/>
              <a:pPr/>
              <a:t>‹#›</a:t>
            </a:fld>
            <a:endParaRPr lang="en-US"/>
          </a:p>
        </p:txBody>
      </p:sp>
    </p:spTree>
    <p:extLst>
      <p:ext uri="{BB962C8B-B14F-4D97-AF65-F5344CB8AC3E}">
        <p14:creationId xmlns:p14="http://schemas.microsoft.com/office/powerpoint/2010/main" xmlns="" val="1601671956"/>
      </p:ext>
    </p:extLst>
  </p:cSld>
  <p:clrMapOvr>
    <a:masterClrMapping/>
  </p:clrMapOvr>
  <p:timing>
    <p:tnLst>
      <p:par>
        <p:cTn id="1" dur="indefinite" restart="never" nodeType="tmRoot"/>
      </p:par>
    </p:tnLst>
  </p:timing>
  <p:extLst>
    <p:ext uri="{DCECCB84-F9BA-43D5-87BE-67443E8EF086}">
      <p15:sldGuideLst xmlns:p15="http://schemas.microsoft.com/office/powerpoint/2012/main" xmlns="">
        <p15:guide id="1" orient="horz" pos="4070" userDrawn="1">
          <p15:clr>
            <a:srgbClr val="FBAE40"/>
          </p15:clr>
        </p15:guide>
        <p15:guide id="2" pos="522" userDrawn="1">
          <p15:clr>
            <a:srgbClr val="A4A3A4"/>
          </p15:clr>
        </p15:guide>
        <p15:guide id="3" pos="7162" userDrawn="1">
          <p15:clr>
            <a:srgbClr val="A4A3A4"/>
          </p15:clr>
        </p15:guide>
        <p15:guide id="4" orient="horz" pos="283" userDrawn="1">
          <p15:clr>
            <a:srgbClr val="5ACBF0"/>
          </p15:clr>
        </p15:guide>
        <p15:guide id="5" orient="horz" pos="804" userDrawn="1">
          <p15:clr>
            <a:srgbClr val="5ACBF0"/>
          </p15:clr>
        </p15:guide>
        <p15:guide id="6" orient="horz" pos="1217"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8"/>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err="1" smtClean="0"/>
              <a:t>Contoso</a:t>
            </a:r>
            <a:endParaRPr lang="en-US" dirty="0"/>
          </a:p>
        </p:txBody>
      </p:sp>
      <p:sp>
        <p:nvSpPr>
          <p:cNvPr id="5" name="Slide Number Placeholder 9"/>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AEADC3-A042-2344-8204-FA98BDA7195A}" type="slidenum">
              <a:rPr lang="en-US" smtClean="0"/>
              <a:pPr/>
              <a:t>‹#›</a:t>
            </a:fld>
            <a:endParaRPr lang="en-US"/>
          </a:p>
        </p:txBody>
      </p:sp>
      <p:sp>
        <p:nvSpPr>
          <p:cNvPr id="6" name="TextBox 61"/>
          <p:cNvSpPr txBox="1">
            <a:spLocks noChangeArrowheads="1"/>
          </p:cNvSpPr>
          <p:nvPr userDrawn="1"/>
        </p:nvSpPr>
        <p:spPr bwMode="auto">
          <a:xfrm>
            <a:off x="691116" y="1249890"/>
            <a:ext cx="11111024" cy="51706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pPr algn="ctr">
              <a:defRPr/>
            </a:pPr>
            <a:r>
              <a:rPr lang="en-US" sz="4000" dirty="0" err="1" smtClean="0">
                <a:solidFill>
                  <a:srgbClr val="C0C0C0"/>
                </a:solidFill>
              </a:rPr>
              <a:t>Velkommen</a:t>
            </a:r>
            <a:r>
              <a:rPr lang="en-US" sz="4000" dirty="0" smtClean="0">
                <a:solidFill>
                  <a:srgbClr val="C0C0C0"/>
                </a:solidFill>
              </a:rPr>
              <a:t> </a:t>
            </a:r>
            <a:r>
              <a:rPr lang="th-TH" sz="6000" dirty="0" smtClean="0">
                <a:solidFill>
                  <a:srgbClr val="C0C0C0"/>
                </a:solidFill>
                <a:cs typeface="EucrosiaUPC" pitchFamily="18" charset="-34"/>
              </a:rPr>
              <a:t>ยินดีต้อนรับ</a:t>
            </a:r>
            <a:r>
              <a:rPr lang="en-US" sz="6000" dirty="0" smtClean="0">
                <a:solidFill>
                  <a:srgbClr val="C0C0C0"/>
                </a:solidFill>
              </a:rPr>
              <a:t> </a:t>
            </a:r>
            <a:r>
              <a:rPr lang="en-US" sz="4000" dirty="0" smtClean="0">
                <a:solidFill>
                  <a:srgbClr val="C0C0C0"/>
                </a:solidFill>
                <a:latin typeface="SketchFlow Print" pitchFamily="2" charset="0"/>
              </a:rPr>
              <a:t>Welkom </a:t>
            </a:r>
            <a:r>
              <a:rPr lang="x-none" sz="4400" dirty="0" smtClean="0">
                <a:solidFill>
                  <a:srgbClr val="C0C0C0"/>
                </a:solidFill>
                <a:cs typeface="Mangal" pitchFamily="18" charset="0"/>
              </a:rPr>
              <a:t>स्वागतम्</a:t>
            </a:r>
            <a:r>
              <a:rPr lang="x-none" sz="4000" dirty="0" smtClean="0">
                <a:solidFill>
                  <a:srgbClr val="C0C0C0"/>
                </a:solidFill>
                <a:cs typeface="Mangal" pitchFamily="18" charset="0"/>
              </a:rPr>
              <a:t> </a:t>
            </a:r>
            <a:endParaRPr lang="en-US" sz="4000" dirty="0" smtClean="0">
              <a:solidFill>
                <a:srgbClr val="C0C0C0"/>
              </a:solidFill>
              <a:cs typeface="Mangal" pitchFamily="18" charset="0"/>
            </a:endParaRPr>
          </a:p>
          <a:p>
            <a:pPr algn="ctr">
              <a:defRPr/>
            </a:pPr>
            <a:r>
              <a:rPr lang="en-US" sz="2800" dirty="0" err="1" smtClean="0">
                <a:solidFill>
                  <a:srgbClr val="C0C0C0"/>
                </a:solidFill>
              </a:rPr>
              <a:t>Bienvenue</a:t>
            </a:r>
            <a:r>
              <a:rPr lang="en-US" sz="2800" dirty="0" smtClean="0">
                <a:solidFill>
                  <a:srgbClr val="C0C0C0"/>
                </a:solidFill>
              </a:rPr>
              <a:t>   </a:t>
            </a:r>
            <a:r>
              <a:rPr lang="en-US" sz="3600" dirty="0" err="1">
                <a:solidFill>
                  <a:srgbClr val="C0C0C0"/>
                </a:solidFill>
                <a:latin typeface="Castellar" pitchFamily="18" charset="0"/>
              </a:rPr>
              <a:t>Tervetuloa</a:t>
            </a:r>
            <a:r>
              <a:rPr lang="en-US" sz="2800" dirty="0">
                <a:solidFill>
                  <a:srgbClr val="C0C0C0"/>
                </a:solidFill>
              </a:rPr>
              <a:t>  </a:t>
            </a:r>
            <a:r>
              <a:rPr lang="en-US" sz="2800" dirty="0" smtClean="0">
                <a:solidFill>
                  <a:srgbClr val="C0C0C0"/>
                </a:solidFill>
              </a:rPr>
              <a:t> </a:t>
            </a:r>
            <a:r>
              <a:rPr lang="en-US" sz="2800" dirty="0" err="1" smtClean="0">
                <a:solidFill>
                  <a:srgbClr val="C0C0C0"/>
                </a:solidFill>
              </a:rPr>
              <a:t>Willkommen</a:t>
            </a:r>
            <a:r>
              <a:rPr lang="en-US" sz="2800" dirty="0" smtClean="0">
                <a:solidFill>
                  <a:srgbClr val="C0C0C0"/>
                </a:solidFill>
              </a:rPr>
              <a:t>     </a:t>
            </a:r>
            <a:r>
              <a:rPr lang="en-US" sz="4400" dirty="0" err="1" smtClean="0">
                <a:solidFill>
                  <a:srgbClr val="C0C0C0"/>
                </a:solidFill>
                <a:latin typeface="Berlin Sans FB" pitchFamily="34" charset="0"/>
              </a:rPr>
              <a:t>Benvenuto</a:t>
            </a:r>
            <a:endParaRPr lang="en-US" sz="4400" dirty="0" smtClean="0">
              <a:solidFill>
                <a:srgbClr val="C0C0C0"/>
              </a:solidFill>
              <a:latin typeface="Berlin Sans FB" pitchFamily="34" charset="0"/>
            </a:endParaRPr>
          </a:p>
          <a:p>
            <a:pPr algn="ctr">
              <a:defRPr/>
            </a:pPr>
            <a:r>
              <a:rPr lang="en-US" sz="6600" dirty="0" smtClean="0">
                <a:solidFill>
                  <a:srgbClr val="C0C0C0"/>
                </a:solidFill>
              </a:rPr>
              <a:t>Welcome</a:t>
            </a:r>
            <a:r>
              <a:rPr lang="en-US" sz="4000" dirty="0" smtClean="0">
                <a:solidFill>
                  <a:srgbClr val="C0C0C0"/>
                </a:solidFill>
              </a:rPr>
              <a:t>   </a:t>
            </a:r>
            <a:r>
              <a:rPr lang="en-US" sz="4000" dirty="0" err="1" smtClean="0">
                <a:solidFill>
                  <a:srgbClr val="C0C0C0"/>
                </a:solidFill>
                <a:latin typeface="Aharoni" pitchFamily="2" charset="-79"/>
                <a:cs typeface="Aharoni" pitchFamily="2" charset="-79"/>
              </a:rPr>
              <a:t>Dobrodošli</a:t>
            </a:r>
            <a:r>
              <a:rPr lang="en-US" sz="4000" dirty="0" smtClean="0">
                <a:solidFill>
                  <a:srgbClr val="C0C0C0"/>
                </a:solidFill>
                <a:latin typeface="Aharoni" pitchFamily="2" charset="-79"/>
                <a:cs typeface="Aharoni" pitchFamily="2" charset="-79"/>
              </a:rPr>
              <a:t>    </a:t>
            </a:r>
            <a:r>
              <a:rPr lang="en-US" sz="6600" dirty="0" err="1" smtClean="0">
                <a:solidFill>
                  <a:srgbClr val="C0C0C0"/>
                </a:solidFill>
                <a:latin typeface="Garamond" pitchFamily="18" charset="0"/>
              </a:rPr>
              <a:t>Witajcie</a:t>
            </a:r>
            <a:r>
              <a:rPr lang="en-US" sz="3200" dirty="0" smtClean="0">
                <a:solidFill>
                  <a:srgbClr val="C0C0C0"/>
                </a:solidFill>
              </a:rPr>
              <a:t>  </a:t>
            </a:r>
          </a:p>
          <a:p>
            <a:pPr algn="ctr">
              <a:defRPr/>
            </a:pPr>
            <a:r>
              <a:rPr lang="az-Cyrl-AZ" sz="4000" dirty="0" smtClean="0">
                <a:solidFill>
                  <a:srgbClr val="C0C0C0"/>
                </a:solidFill>
                <a:latin typeface="Times New Roman" pitchFamily="18" charset="0"/>
              </a:rPr>
              <a:t>Добро </a:t>
            </a:r>
            <a:r>
              <a:rPr lang="az-Cyrl-AZ" sz="4000" dirty="0">
                <a:solidFill>
                  <a:srgbClr val="C0C0C0"/>
                </a:solidFill>
                <a:latin typeface="Times New Roman" pitchFamily="18" charset="0"/>
              </a:rPr>
              <a:t>пожаловать </a:t>
            </a:r>
            <a:r>
              <a:rPr lang="en-US" sz="4000" dirty="0">
                <a:solidFill>
                  <a:srgbClr val="C0C0C0"/>
                </a:solidFill>
              </a:rPr>
              <a:t>   </a:t>
            </a:r>
            <a:r>
              <a:rPr lang="en-US" sz="6600" dirty="0" err="1" smtClean="0">
                <a:solidFill>
                  <a:srgbClr val="C0C0C0"/>
                </a:solidFill>
                <a:latin typeface="FrankRuehl" pitchFamily="34" charset="-79"/>
                <a:cs typeface="FrankRuehl" pitchFamily="34" charset="-79"/>
              </a:rPr>
              <a:t>Vitajte</a:t>
            </a:r>
            <a:r>
              <a:rPr lang="en-US" sz="6600" dirty="0" smtClean="0">
                <a:solidFill>
                  <a:srgbClr val="C0C0C0"/>
                </a:solidFill>
                <a:latin typeface="FrankRuehl" pitchFamily="34" charset="-79"/>
                <a:cs typeface="FrankRuehl" pitchFamily="34" charset="-79"/>
              </a:rPr>
              <a:t> </a:t>
            </a:r>
            <a:r>
              <a:rPr lang="en-US" sz="3600" dirty="0" err="1" smtClean="0">
                <a:solidFill>
                  <a:srgbClr val="C0C0C0"/>
                </a:solidFill>
              </a:rPr>
              <a:t>Xoş</a:t>
            </a:r>
            <a:r>
              <a:rPr lang="en-US" sz="3600" dirty="0" smtClean="0">
                <a:solidFill>
                  <a:srgbClr val="C0C0C0"/>
                </a:solidFill>
              </a:rPr>
              <a:t> </a:t>
            </a:r>
            <a:r>
              <a:rPr lang="en-US" sz="3600" dirty="0" err="1" smtClean="0">
                <a:solidFill>
                  <a:srgbClr val="C0C0C0"/>
                </a:solidFill>
              </a:rPr>
              <a:t>gəlmişsiniz</a:t>
            </a:r>
            <a:r>
              <a:rPr lang="en-US" sz="3600" dirty="0" smtClean="0">
                <a:solidFill>
                  <a:srgbClr val="C0C0C0"/>
                </a:solidFill>
              </a:rPr>
              <a:t>!</a:t>
            </a:r>
            <a:endParaRPr lang="en-US" sz="6600" dirty="0" smtClean="0">
              <a:solidFill>
                <a:srgbClr val="C0C0C0"/>
              </a:solidFill>
            </a:endParaRPr>
          </a:p>
          <a:p>
            <a:pPr algn="ctr">
              <a:defRPr/>
            </a:pPr>
            <a:r>
              <a:rPr lang="en-US" sz="4000" dirty="0" err="1" smtClean="0">
                <a:solidFill>
                  <a:srgbClr val="C0C0C0"/>
                </a:solidFill>
              </a:rPr>
              <a:t>Ongi</a:t>
            </a:r>
            <a:r>
              <a:rPr lang="en-US" sz="4000" dirty="0" smtClean="0">
                <a:solidFill>
                  <a:srgbClr val="C0C0C0"/>
                </a:solidFill>
              </a:rPr>
              <a:t> </a:t>
            </a:r>
            <a:r>
              <a:rPr lang="en-US" sz="4000" dirty="0" err="1">
                <a:solidFill>
                  <a:srgbClr val="C0C0C0"/>
                </a:solidFill>
              </a:rPr>
              <a:t>etorri</a:t>
            </a:r>
            <a:r>
              <a:rPr lang="en-US" sz="4000" dirty="0">
                <a:solidFill>
                  <a:srgbClr val="C0C0C0"/>
                </a:solidFill>
              </a:rPr>
              <a:t> </a:t>
            </a:r>
            <a:r>
              <a:rPr lang="en-US" sz="4800" dirty="0" smtClean="0">
                <a:solidFill>
                  <a:srgbClr val="C0C0C0"/>
                </a:solidFill>
                <a:latin typeface="Elephant" pitchFamily="18" charset="0"/>
              </a:rPr>
              <a:t>Aloha</a:t>
            </a:r>
            <a:r>
              <a:rPr lang="en-US" sz="4400" dirty="0" smtClean="0">
                <a:solidFill>
                  <a:srgbClr val="C0C0C0"/>
                </a:solidFill>
                <a:latin typeface="Elephant" pitchFamily="18" charset="0"/>
              </a:rPr>
              <a:t> </a:t>
            </a:r>
            <a:r>
              <a:rPr lang="en-US" sz="3200" dirty="0" err="1" smtClean="0">
                <a:solidFill>
                  <a:srgbClr val="C0C0C0"/>
                </a:solidFill>
              </a:rPr>
              <a:t>Hoş</a:t>
            </a:r>
            <a:r>
              <a:rPr lang="en-US" sz="3200" dirty="0" smtClean="0">
                <a:solidFill>
                  <a:srgbClr val="C0C0C0"/>
                </a:solidFill>
              </a:rPr>
              <a:t> </a:t>
            </a:r>
            <a:r>
              <a:rPr lang="en-US" sz="3200" dirty="0" err="1">
                <a:solidFill>
                  <a:srgbClr val="C0C0C0"/>
                </a:solidFill>
              </a:rPr>
              <a:t>geldiniz</a:t>
            </a:r>
            <a:r>
              <a:rPr lang="en-US" sz="4000" dirty="0">
                <a:solidFill>
                  <a:srgbClr val="C0C0C0"/>
                </a:solidFill>
              </a:rPr>
              <a:t> </a:t>
            </a:r>
            <a:r>
              <a:rPr lang="ar-AE" sz="4000" dirty="0">
                <a:solidFill>
                  <a:srgbClr val="C0C0C0"/>
                </a:solidFill>
                <a:cs typeface="Times New Roman" pitchFamily="18" charset="0"/>
              </a:rPr>
              <a:t> </a:t>
            </a:r>
            <a:r>
              <a:rPr lang="ar-AE" sz="6600" dirty="0">
                <a:solidFill>
                  <a:srgbClr val="C0C0C0"/>
                </a:solidFill>
                <a:cs typeface="Times New Roman" pitchFamily="18" charset="0"/>
              </a:rPr>
              <a:t>أهلاً و </a:t>
            </a:r>
            <a:r>
              <a:rPr lang="ar-AE" sz="6600" dirty="0" smtClean="0">
                <a:solidFill>
                  <a:srgbClr val="C0C0C0"/>
                </a:solidFill>
                <a:cs typeface="Times New Roman" pitchFamily="18" charset="0"/>
              </a:rPr>
              <a:t>سهلاً</a:t>
            </a:r>
            <a:endParaRPr lang="en-US" sz="2800" dirty="0">
              <a:solidFill>
                <a:srgbClr val="C0C0C0"/>
              </a:solidFill>
            </a:endParaRPr>
          </a:p>
          <a:p>
            <a:pPr algn="ctr">
              <a:defRPr/>
            </a:pPr>
            <a:endParaRPr lang="en-US" sz="2800" dirty="0">
              <a:solidFill>
                <a:srgbClr val="C0C0C0"/>
              </a:solidFill>
            </a:endParaRPr>
          </a:p>
        </p:txBody>
      </p:sp>
    </p:spTree>
    <p:extLst>
      <p:ext uri="{BB962C8B-B14F-4D97-AF65-F5344CB8AC3E}">
        <p14:creationId xmlns:p14="http://schemas.microsoft.com/office/powerpoint/2010/main" xmlns="" val="435438724"/>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4070">
          <p15:clr>
            <a:srgbClr val="FBAE40"/>
          </p15:clr>
        </p15:guide>
        <p15:guide id="2" pos="522">
          <p15:clr>
            <a:srgbClr val="A4A3A4"/>
          </p15:clr>
        </p15:guide>
        <p15:guide id="3" pos="7162">
          <p15:clr>
            <a:srgbClr val="A4A3A4"/>
          </p15:clr>
        </p15:guide>
        <p15:guide id="4" orient="horz" pos="283">
          <p15:clr>
            <a:srgbClr val="5ACBF0"/>
          </p15:clr>
        </p15:guide>
        <p15:guide id="5" orient="horz" pos="804">
          <p15:clr>
            <a:srgbClr val="5ACBF0"/>
          </p15:clr>
        </p15:guide>
        <p15:guide id="6" orient="horz" pos="121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ookmark Title and Content">
    <p:spTree>
      <p:nvGrpSpPr>
        <p:cNvPr id="1" name=""/>
        <p:cNvGrpSpPr/>
        <p:nvPr/>
      </p:nvGrpSpPr>
      <p:grpSpPr>
        <a:xfrm>
          <a:off x="0" y="0"/>
          <a:ext cx="0" cy="0"/>
          <a:chOff x="0" y="0"/>
          <a:chExt cx="0" cy="0"/>
        </a:xfrm>
      </p:grpSpPr>
      <p:sp>
        <p:nvSpPr>
          <p:cNvPr id="4" name="Parallelogram 3"/>
          <p:cNvSpPr/>
          <p:nvPr userDrawn="1"/>
        </p:nvSpPr>
        <p:spPr>
          <a:xfrm>
            <a:off x="713834" y="0"/>
            <a:ext cx="3228456" cy="1931988"/>
          </a:xfrm>
          <a:prstGeom prst="parallelogram">
            <a:avLst>
              <a:gd name="adj" fmla="val 8930"/>
            </a:avLst>
          </a:prstGeom>
          <a:solidFill>
            <a:schemeClr val="bg2">
              <a:lumMod val="75000"/>
              <a:lumOff val="2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836780" y="450160"/>
            <a:ext cx="2941608" cy="1335508"/>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8"/>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err="1" smtClean="0"/>
              <a:t>Contoso</a:t>
            </a:r>
            <a:endParaRPr lang="en-US" dirty="0"/>
          </a:p>
        </p:txBody>
      </p:sp>
      <p:sp>
        <p:nvSpPr>
          <p:cNvPr id="6" name="Slide Number Placeholder 9"/>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AEADC3-A042-2344-8204-FA98BDA7195A}" type="slidenum">
              <a:rPr lang="en-US" smtClean="0"/>
              <a:pPr/>
              <a:t>‹#›</a:t>
            </a:fld>
            <a:endParaRPr lang="en-US"/>
          </a:p>
        </p:txBody>
      </p:sp>
    </p:spTree>
    <p:extLst>
      <p:ext uri="{BB962C8B-B14F-4D97-AF65-F5344CB8AC3E}">
        <p14:creationId xmlns:p14="http://schemas.microsoft.com/office/powerpoint/2010/main" xmlns="" val="430678966"/>
      </p:ext>
    </p:extLst>
  </p:cSld>
  <p:clrMapOvr>
    <a:masterClrMapping/>
  </p:clrMapOvr>
  <p:timing>
    <p:tnLst>
      <p:par>
        <p:cTn id="1" dur="indefinite" restart="never" nodeType="tmRoot"/>
      </p:par>
    </p:tnLst>
  </p:timing>
  <p:extLst>
    <p:ext uri="{DCECCB84-F9BA-43D5-87BE-67443E8EF086}">
      <p15:sldGuideLst xmlns:p15="http://schemas.microsoft.com/office/powerpoint/2012/main" xmlns="">
        <p15:guide id="1" orient="horz" pos="4070">
          <p15:clr>
            <a:srgbClr val="FBAE40"/>
          </p15:clr>
        </p15:guide>
        <p15:guide id="2" pos="522">
          <p15:clr>
            <a:srgbClr val="A4A3A4"/>
          </p15:clr>
        </p15:guide>
        <p15:guide id="3" pos="7162">
          <p15:clr>
            <a:srgbClr val="A4A3A4"/>
          </p15:clr>
        </p15:guide>
        <p15:guide id="4" orient="horz" pos="283">
          <p15:clr>
            <a:srgbClr val="5ACBF0"/>
          </p15:clr>
        </p15:guide>
        <p15:guide id="5" orient="horz" pos="1128" userDrawn="1">
          <p15:clr>
            <a:srgbClr val="5ACBF0"/>
          </p15:clr>
        </p15:guide>
        <p15:guide id="6" orient="horz" pos="1217">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Left diagonal">
    <p:spTree>
      <p:nvGrpSpPr>
        <p:cNvPr id="1" name=""/>
        <p:cNvGrpSpPr/>
        <p:nvPr/>
      </p:nvGrpSpPr>
      <p:grpSpPr>
        <a:xfrm>
          <a:off x="0" y="0"/>
          <a:ext cx="0" cy="0"/>
          <a:chOff x="0" y="0"/>
          <a:chExt cx="0" cy="0"/>
        </a:xfrm>
      </p:grpSpPr>
      <p:sp>
        <p:nvSpPr>
          <p:cNvPr id="5" name="Parallelogram 4"/>
          <p:cNvSpPr/>
          <p:nvPr userDrawn="1"/>
        </p:nvSpPr>
        <p:spPr>
          <a:xfrm>
            <a:off x="204857" y="0"/>
            <a:ext cx="4464974" cy="6858000"/>
          </a:xfrm>
          <a:prstGeom prst="parallelogram">
            <a:avLst>
              <a:gd name="adj" fmla="val 13842"/>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836780" y="450160"/>
            <a:ext cx="3201820" cy="1335508"/>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836829" y="1938868"/>
            <a:ext cx="3201772" cy="4514302"/>
          </a:xfrm>
        </p:spPr>
        <p:txBody>
          <a:bodyPr/>
          <a:lstStyle/>
          <a:p>
            <a:pPr lvl="0"/>
            <a:r>
              <a:rPr lang="en-US" dirty="0" smtClean="0"/>
              <a:t>Click to edit Master text styles</a:t>
            </a:r>
          </a:p>
          <a:p>
            <a:pPr lvl="1"/>
            <a:r>
              <a:rPr lang="en-US" dirty="0" smtClean="0"/>
              <a:t>Second level</a:t>
            </a:r>
          </a:p>
        </p:txBody>
      </p:sp>
      <p:sp>
        <p:nvSpPr>
          <p:cNvPr id="6" name="Footer Placeholder 8"/>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err="1" smtClean="0"/>
              <a:t>Contoso</a:t>
            </a:r>
            <a:endParaRPr lang="en-US" dirty="0"/>
          </a:p>
        </p:txBody>
      </p:sp>
      <p:sp>
        <p:nvSpPr>
          <p:cNvPr id="7" name="Slide Number Placeholder 9"/>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AEADC3-A042-2344-8204-FA98BDA7195A}" type="slidenum">
              <a:rPr lang="en-US" smtClean="0"/>
              <a:pPr/>
              <a:t>‹#›</a:t>
            </a:fld>
            <a:endParaRPr lang="en-US" dirty="0"/>
          </a:p>
        </p:txBody>
      </p:sp>
    </p:spTree>
    <p:extLst>
      <p:ext uri="{BB962C8B-B14F-4D97-AF65-F5344CB8AC3E}">
        <p14:creationId xmlns:p14="http://schemas.microsoft.com/office/powerpoint/2010/main" xmlns="" val="2520447012"/>
      </p:ext>
    </p:extLst>
  </p:cSld>
  <p:clrMapOvr>
    <a:masterClrMapping/>
  </p:clrMapOvr>
  <p:timing>
    <p:tnLst>
      <p:par>
        <p:cTn id="1" dur="indefinite" restart="never" nodeType="tmRoot"/>
      </p:par>
    </p:tnLst>
  </p:timing>
  <p:extLst>
    <p:ext uri="{DCECCB84-F9BA-43D5-87BE-67443E8EF086}">
      <p15:sldGuideLst xmlns:p15="http://schemas.microsoft.com/office/powerpoint/2012/main" xmlns="">
        <p15:guide id="1" orient="horz" pos="4070">
          <p15:clr>
            <a:srgbClr val="FBAE40"/>
          </p15:clr>
        </p15:guide>
        <p15:guide id="2" pos="522">
          <p15:clr>
            <a:srgbClr val="A4A3A4"/>
          </p15:clr>
        </p15:guide>
        <p15:guide id="3" pos="2544" userDrawn="1">
          <p15:clr>
            <a:srgbClr val="A4A3A4"/>
          </p15:clr>
        </p15:guide>
        <p15:guide id="4" orient="horz" pos="283">
          <p15:clr>
            <a:srgbClr val="5ACBF0"/>
          </p15:clr>
        </p15:guide>
        <p15:guide id="5" orient="horz" pos="1128">
          <p15:clr>
            <a:srgbClr val="5ACBF0"/>
          </p15:clr>
        </p15:guide>
        <p15:guide id="6" orient="horz" pos="1217">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Right diagonal">
    <p:spTree>
      <p:nvGrpSpPr>
        <p:cNvPr id="1" name=""/>
        <p:cNvGrpSpPr/>
        <p:nvPr/>
      </p:nvGrpSpPr>
      <p:grpSpPr>
        <a:xfrm>
          <a:off x="0" y="0"/>
          <a:ext cx="0" cy="0"/>
          <a:chOff x="0" y="0"/>
          <a:chExt cx="0" cy="0"/>
        </a:xfrm>
      </p:grpSpPr>
      <p:sp>
        <p:nvSpPr>
          <p:cNvPr id="6" name="Parallelogram 5"/>
          <p:cNvSpPr/>
          <p:nvPr userDrawn="1"/>
        </p:nvSpPr>
        <p:spPr>
          <a:xfrm>
            <a:off x="7459672" y="0"/>
            <a:ext cx="4464974" cy="6858000"/>
          </a:xfrm>
          <a:prstGeom prst="parallelogram">
            <a:avLst>
              <a:gd name="adj" fmla="val 13842"/>
            </a:avLst>
          </a:prstGeom>
          <a:solidFill>
            <a:srgbClr val="1C1C1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8089421" y="455192"/>
            <a:ext cx="3201820" cy="1335508"/>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8091555" y="1938868"/>
            <a:ext cx="3199686" cy="4514302"/>
          </a:xfrm>
        </p:spPr>
        <p:txBody>
          <a:bodyPr/>
          <a:lstStyle/>
          <a:p>
            <a:pPr lvl="0"/>
            <a:r>
              <a:rPr lang="en-US" dirty="0" smtClean="0"/>
              <a:t>Click to edit Master text styles</a:t>
            </a:r>
          </a:p>
          <a:p>
            <a:pPr lvl="1"/>
            <a:r>
              <a:rPr lang="en-US" dirty="0" smtClean="0"/>
              <a:t>Second level</a:t>
            </a:r>
          </a:p>
        </p:txBody>
      </p:sp>
      <p:sp>
        <p:nvSpPr>
          <p:cNvPr id="5" name="Footer Placeholder 8"/>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err="1" smtClean="0"/>
              <a:t>Contoso</a:t>
            </a:r>
            <a:endParaRPr lang="en-US" dirty="0"/>
          </a:p>
        </p:txBody>
      </p:sp>
      <p:sp>
        <p:nvSpPr>
          <p:cNvPr id="7" name="Slide Number Placeholder 9"/>
          <p:cNvSpPr>
            <a:spLocks noGrp="1"/>
          </p:cNvSpPr>
          <p:nvPr>
            <p:ph type="sldNum" sz="quarter" idx="4"/>
          </p:nvPr>
        </p:nvSpPr>
        <p:spPr>
          <a:xfrm>
            <a:off x="9078324"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AEADC3-A042-2344-8204-FA98BDA7195A}" type="slidenum">
              <a:rPr lang="en-US" smtClean="0"/>
              <a:pPr/>
              <a:t>‹#›</a:t>
            </a:fld>
            <a:endParaRPr lang="en-US"/>
          </a:p>
        </p:txBody>
      </p:sp>
    </p:spTree>
    <p:extLst>
      <p:ext uri="{BB962C8B-B14F-4D97-AF65-F5344CB8AC3E}">
        <p14:creationId xmlns:p14="http://schemas.microsoft.com/office/powerpoint/2010/main" xmlns="" val="1638772021"/>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5092" userDrawn="1">
          <p15:clr>
            <a:srgbClr val="A4A3A4"/>
          </p15:clr>
        </p15:guide>
        <p15:guide id="2" pos="7113" userDrawn="1">
          <p15:clr>
            <a:srgbClr val="A4A3A4"/>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riple sectioned">
    <p:spTree>
      <p:nvGrpSpPr>
        <p:cNvPr id="1" name=""/>
        <p:cNvGrpSpPr/>
        <p:nvPr/>
      </p:nvGrpSpPr>
      <p:grpSpPr>
        <a:xfrm>
          <a:off x="0" y="0"/>
          <a:ext cx="0" cy="0"/>
          <a:chOff x="0" y="0"/>
          <a:chExt cx="0" cy="0"/>
        </a:xfrm>
      </p:grpSpPr>
      <p:sp>
        <p:nvSpPr>
          <p:cNvPr id="34" name="Freeform 33"/>
          <p:cNvSpPr/>
          <p:nvPr userDrawn="1"/>
        </p:nvSpPr>
        <p:spPr>
          <a:xfrm>
            <a:off x="2" y="2530458"/>
            <a:ext cx="4106461" cy="3654442"/>
          </a:xfrm>
          <a:custGeom>
            <a:avLst/>
            <a:gdLst>
              <a:gd name="connsiteX0" fmla="*/ 0 w 4106461"/>
              <a:gd name="connsiteY0" fmla="*/ 0 h 3654442"/>
              <a:gd name="connsiteX1" fmla="*/ 4106461 w 4106461"/>
              <a:gd name="connsiteY1" fmla="*/ 0 h 3654442"/>
              <a:gd name="connsiteX2" fmla="*/ 3777123 w 4106461"/>
              <a:gd name="connsiteY2" fmla="*/ 3654442 h 3654442"/>
              <a:gd name="connsiteX3" fmla="*/ 0 w 4106461"/>
              <a:gd name="connsiteY3" fmla="*/ 3654442 h 3654442"/>
              <a:gd name="connsiteX4" fmla="*/ 0 w 4106461"/>
              <a:gd name="connsiteY4" fmla="*/ 0 h 36544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06461" h="3654442">
                <a:moveTo>
                  <a:pt x="0" y="0"/>
                </a:moveTo>
                <a:lnTo>
                  <a:pt x="4106461" y="0"/>
                </a:lnTo>
                <a:lnTo>
                  <a:pt x="3777123" y="3654442"/>
                </a:lnTo>
                <a:lnTo>
                  <a:pt x="0" y="3654442"/>
                </a:lnTo>
                <a:lnTo>
                  <a:pt x="0" y="0"/>
                </a:lnTo>
                <a:close/>
              </a:path>
            </a:pathLst>
          </a:custGeom>
          <a:gradFill flip="none" rotWithShape="1">
            <a:gsLst>
              <a:gs pos="14000">
                <a:schemeClr val="bg2">
                  <a:alpha val="0"/>
                </a:schemeClr>
              </a:gs>
              <a:gs pos="100000">
                <a:schemeClr val="tx2">
                  <a:alpha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userDrawn="1"/>
        </p:nvSpPr>
        <p:spPr>
          <a:xfrm>
            <a:off x="3877193" y="2530458"/>
            <a:ext cx="4274715" cy="3654442"/>
          </a:xfrm>
          <a:custGeom>
            <a:avLst/>
            <a:gdLst>
              <a:gd name="connsiteX0" fmla="*/ 329338 w 4274715"/>
              <a:gd name="connsiteY0" fmla="*/ 0 h 3654442"/>
              <a:gd name="connsiteX1" fmla="*/ 4274715 w 4274715"/>
              <a:gd name="connsiteY1" fmla="*/ 0 h 3654442"/>
              <a:gd name="connsiteX2" fmla="*/ 3945377 w 4274715"/>
              <a:gd name="connsiteY2" fmla="*/ 3654442 h 3654442"/>
              <a:gd name="connsiteX3" fmla="*/ 0 w 4274715"/>
              <a:gd name="connsiteY3" fmla="*/ 3654442 h 3654442"/>
              <a:gd name="connsiteX4" fmla="*/ 329338 w 4274715"/>
              <a:gd name="connsiteY4" fmla="*/ 0 h 36544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74715" h="3654442">
                <a:moveTo>
                  <a:pt x="329338" y="0"/>
                </a:moveTo>
                <a:lnTo>
                  <a:pt x="4274715" y="0"/>
                </a:lnTo>
                <a:lnTo>
                  <a:pt x="3945377" y="3654442"/>
                </a:lnTo>
                <a:lnTo>
                  <a:pt x="0" y="3654442"/>
                </a:lnTo>
                <a:lnTo>
                  <a:pt x="329338" y="0"/>
                </a:lnTo>
                <a:close/>
              </a:path>
            </a:pathLst>
          </a:custGeom>
          <a:gradFill flip="none" rotWithShape="1">
            <a:gsLst>
              <a:gs pos="14000">
                <a:schemeClr val="bg2">
                  <a:alpha val="0"/>
                </a:schemeClr>
              </a:gs>
              <a:gs pos="100000">
                <a:schemeClr val="tx2">
                  <a:alpha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userDrawn="1"/>
        </p:nvSpPr>
        <p:spPr>
          <a:xfrm>
            <a:off x="7922637" y="2530458"/>
            <a:ext cx="4269364" cy="3654442"/>
          </a:xfrm>
          <a:custGeom>
            <a:avLst/>
            <a:gdLst>
              <a:gd name="connsiteX0" fmla="*/ 329338 w 4269364"/>
              <a:gd name="connsiteY0" fmla="*/ 0 h 3654442"/>
              <a:gd name="connsiteX1" fmla="*/ 4269364 w 4269364"/>
              <a:gd name="connsiteY1" fmla="*/ 0 h 3654442"/>
              <a:gd name="connsiteX2" fmla="*/ 4269364 w 4269364"/>
              <a:gd name="connsiteY2" fmla="*/ 3654442 h 3654442"/>
              <a:gd name="connsiteX3" fmla="*/ 0 w 4269364"/>
              <a:gd name="connsiteY3" fmla="*/ 3654442 h 3654442"/>
              <a:gd name="connsiteX4" fmla="*/ 329338 w 4269364"/>
              <a:gd name="connsiteY4" fmla="*/ 0 h 36544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69364" h="3654442">
                <a:moveTo>
                  <a:pt x="329338" y="0"/>
                </a:moveTo>
                <a:lnTo>
                  <a:pt x="4269364" y="0"/>
                </a:lnTo>
                <a:lnTo>
                  <a:pt x="4269364" y="3654442"/>
                </a:lnTo>
                <a:lnTo>
                  <a:pt x="0" y="3654442"/>
                </a:lnTo>
                <a:lnTo>
                  <a:pt x="329338" y="0"/>
                </a:lnTo>
                <a:close/>
              </a:path>
            </a:pathLst>
          </a:custGeom>
          <a:gradFill flip="none" rotWithShape="1">
            <a:gsLst>
              <a:gs pos="14000">
                <a:schemeClr val="bg2">
                  <a:alpha val="0"/>
                </a:schemeClr>
              </a:gs>
              <a:gs pos="100000">
                <a:schemeClr val="tx2">
                  <a:alpha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40" name="Text Placeholder 39"/>
          <p:cNvSpPr>
            <a:spLocks noGrp="1"/>
          </p:cNvSpPr>
          <p:nvPr>
            <p:ph type="body" sz="quarter" idx="10"/>
          </p:nvPr>
        </p:nvSpPr>
        <p:spPr>
          <a:xfrm>
            <a:off x="828675" y="1485900"/>
            <a:ext cx="10541000" cy="685800"/>
          </a:xfrm>
        </p:spPr>
        <p:txBody>
          <a:bodyPr/>
          <a:lstStyle/>
          <a:p>
            <a:pPr lvl="0"/>
            <a:r>
              <a:rPr lang="en-US" dirty="0" smtClean="0"/>
              <a:t>Click to edit Master text styles</a:t>
            </a:r>
            <a:endParaRPr lang="en-US" dirty="0"/>
          </a:p>
        </p:txBody>
      </p:sp>
      <p:sp>
        <p:nvSpPr>
          <p:cNvPr id="41" name="Text Placeholder 39"/>
          <p:cNvSpPr>
            <a:spLocks noGrp="1"/>
          </p:cNvSpPr>
          <p:nvPr>
            <p:ph type="body" sz="quarter" idx="11"/>
          </p:nvPr>
        </p:nvSpPr>
        <p:spPr>
          <a:xfrm>
            <a:off x="2" y="5495925"/>
            <a:ext cx="3759198" cy="685800"/>
          </a:xfrm>
        </p:spPr>
        <p:txBody>
          <a:bodyPr/>
          <a:lstStyle>
            <a:lvl1pPr algn="ctr">
              <a:defRPr>
                <a:solidFill>
                  <a:schemeClr val="bg2"/>
                </a:solidFill>
              </a:defRPr>
            </a:lvl1pPr>
          </a:lstStyle>
          <a:p>
            <a:pPr lvl="0"/>
            <a:r>
              <a:rPr lang="en-US" dirty="0" smtClean="0"/>
              <a:t>Click to edit Master text styles</a:t>
            </a:r>
            <a:endParaRPr lang="en-US" dirty="0"/>
          </a:p>
        </p:txBody>
      </p:sp>
      <p:sp>
        <p:nvSpPr>
          <p:cNvPr id="42" name="Text Placeholder 39"/>
          <p:cNvSpPr>
            <a:spLocks noGrp="1"/>
          </p:cNvSpPr>
          <p:nvPr>
            <p:ph type="body" sz="quarter" idx="12"/>
          </p:nvPr>
        </p:nvSpPr>
        <p:spPr>
          <a:xfrm>
            <a:off x="3963147" y="5495925"/>
            <a:ext cx="3759198" cy="685800"/>
          </a:xfrm>
        </p:spPr>
        <p:txBody>
          <a:bodyPr/>
          <a:lstStyle>
            <a:lvl1pPr algn="ctr">
              <a:defRPr>
                <a:solidFill>
                  <a:schemeClr val="bg2"/>
                </a:solidFill>
              </a:defRPr>
            </a:lvl1pPr>
          </a:lstStyle>
          <a:p>
            <a:pPr lvl="0"/>
            <a:r>
              <a:rPr lang="en-US" dirty="0" smtClean="0"/>
              <a:t>Click to edit Master text styles</a:t>
            </a:r>
            <a:endParaRPr lang="en-US" dirty="0"/>
          </a:p>
        </p:txBody>
      </p:sp>
      <p:sp>
        <p:nvSpPr>
          <p:cNvPr id="43" name="Text Placeholder 39"/>
          <p:cNvSpPr>
            <a:spLocks noGrp="1"/>
          </p:cNvSpPr>
          <p:nvPr>
            <p:ph type="body" sz="quarter" idx="13"/>
          </p:nvPr>
        </p:nvSpPr>
        <p:spPr>
          <a:xfrm>
            <a:off x="8177720" y="5495925"/>
            <a:ext cx="3759198" cy="685800"/>
          </a:xfrm>
        </p:spPr>
        <p:txBody>
          <a:bodyPr/>
          <a:lstStyle>
            <a:lvl1pPr algn="ctr">
              <a:defRPr>
                <a:solidFill>
                  <a:schemeClr val="bg2"/>
                </a:solidFill>
              </a:defRPr>
            </a:lvl1pPr>
          </a:lstStyle>
          <a:p>
            <a:pPr lvl="0"/>
            <a:r>
              <a:rPr lang="en-US" dirty="0" smtClean="0"/>
              <a:t>Click to edit Master text styles</a:t>
            </a:r>
            <a:endParaRPr lang="en-US" dirty="0"/>
          </a:p>
        </p:txBody>
      </p:sp>
      <p:sp>
        <p:nvSpPr>
          <p:cNvPr id="10" name="Footer Placeholder 8"/>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err="1" smtClean="0"/>
              <a:t>Contoso</a:t>
            </a:r>
            <a:endParaRPr lang="en-US" dirty="0"/>
          </a:p>
        </p:txBody>
      </p:sp>
      <p:sp>
        <p:nvSpPr>
          <p:cNvPr id="11" name="Slide Number Placeholder 9"/>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AEADC3-A042-2344-8204-FA98BDA7195A}" type="slidenum">
              <a:rPr lang="en-US" smtClean="0"/>
              <a:pPr/>
              <a:t>‹#›</a:t>
            </a:fld>
            <a:endParaRPr lang="en-US"/>
          </a:p>
        </p:txBody>
      </p:sp>
    </p:spTree>
    <p:extLst>
      <p:ext uri="{BB962C8B-B14F-4D97-AF65-F5344CB8AC3E}">
        <p14:creationId xmlns:p14="http://schemas.microsoft.com/office/powerpoint/2010/main" xmlns="" val="1259674402"/>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3894" userDrawn="1">
          <p15:clr>
            <a:srgbClr val="FBAE40"/>
          </p15:clr>
        </p15:guide>
        <p15:guide id="2" pos="522">
          <p15:clr>
            <a:srgbClr val="A4A3A4"/>
          </p15:clr>
        </p15:guide>
        <p15:guide id="3" pos="7162">
          <p15:clr>
            <a:srgbClr val="A4A3A4"/>
          </p15:clr>
        </p15:guide>
        <p15:guide id="4" orient="horz" pos="283">
          <p15:clr>
            <a:srgbClr val="5ACBF0"/>
          </p15:clr>
        </p15:guide>
        <p15:guide id="5" orient="horz" pos="804">
          <p15:clr>
            <a:srgbClr val="5ACBF0"/>
          </p15:clr>
        </p15:guide>
        <p15:guide id="6" orient="horz" pos="1584"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Footer Placeholder 8"/>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err="1" smtClean="0"/>
              <a:t>Contoso</a:t>
            </a:r>
            <a:endParaRPr lang="en-US" dirty="0"/>
          </a:p>
        </p:txBody>
      </p:sp>
      <p:sp>
        <p:nvSpPr>
          <p:cNvPr id="5" name="Slide Number Placeholder 9"/>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AEADC3-A042-2344-8204-FA98BDA7195A}" type="slidenum">
              <a:rPr lang="en-US" smtClean="0"/>
              <a:pPr/>
              <a:t>‹#›</a:t>
            </a:fld>
            <a:endParaRPr lang="en-US"/>
          </a:p>
        </p:txBody>
      </p:sp>
    </p:spTree>
    <p:extLst>
      <p:ext uri="{BB962C8B-B14F-4D97-AF65-F5344CB8AC3E}">
        <p14:creationId xmlns:p14="http://schemas.microsoft.com/office/powerpoint/2010/main" xmlns="" val="365720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8"/>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err="1" smtClean="0"/>
              <a:t>Contoso</a:t>
            </a:r>
            <a:endParaRPr lang="en-US" dirty="0"/>
          </a:p>
        </p:txBody>
      </p:sp>
      <p:sp>
        <p:nvSpPr>
          <p:cNvPr id="6" name="Slide Number Placeholder 9"/>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AEADC3-A042-2344-8204-FA98BDA7195A}" type="slidenum">
              <a:rPr lang="en-US" smtClean="0"/>
              <a:pPr/>
              <a:t>‹#›</a:t>
            </a:fld>
            <a:endParaRPr lang="en-US" dirty="0"/>
          </a:p>
        </p:txBody>
      </p:sp>
    </p:spTree>
    <p:extLst>
      <p:ext uri="{BB962C8B-B14F-4D97-AF65-F5344CB8AC3E}">
        <p14:creationId xmlns:p14="http://schemas.microsoft.com/office/powerpoint/2010/main" xmlns="" val="2981974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5" name="Oval 14"/>
          <p:cNvSpPr/>
          <p:nvPr userDrawn="1"/>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836828" y="1938868"/>
            <a:ext cx="10525439" cy="4514302"/>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p:txBody>
      </p:sp>
      <p:sp>
        <p:nvSpPr>
          <p:cNvPr id="2" name="Title Placeholder 1"/>
          <p:cNvSpPr>
            <a:spLocks noGrp="1"/>
          </p:cNvSpPr>
          <p:nvPr>
            <p:ph type="title"/>
          </p:nvPr>
        </p:nvSpPr>
        <p:spPr>
          <a:xfrm>
            <a:off x="838200" y="450160"/>
            <a:ext cx="10515600" cy="821410"/>
          </a:xfrm>
          <a:prstGeom prst="rect">
            <a:avLst/>
          </a:prstGeom>
        </p:spPr>
        <p:txBody>
          <a:bodyPr vert="horz" lIns="91440" tIns="45720" rIns="91440" bIns="45720" rtlCol="0" anchor="b">
            <a:noAutofit/>
          </a:bodyPr>
          <a:lstStyle/>
          <a:p>
            <a:r>
              <a:rPr lang="en-US" dirty="0" smtClean="0"/>
              <a:t>Click to edit Master title style</a:t>
            </a:r>
            <a:endParaRPr lang="en-US" dirty="0"/>
          </a:p>
        </p:txBody>
      </p:sp>
      <p:sp>
        <p:nvSpPr>
          <p:cNvPr id="9" name="Footer Placeholder 8"/>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err="1" smtClean="0"/>
              <a:t>Contoso</a:t>
            </a:r>
            <a:endParaRPr lang="en-US" dirty="0"/>
          </a:p>
        </p:txBody>
      </p:sp>
      <p:sp>
        <p:nvSpPr>
          <p:cNvPr id="10" name="Slide Number Placeholder 9"/>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AEADC3-A042-2344-8204-FA98BDA7195A}" type="slidenum">
              <a:rPr lang="en-US" smtClean="0"/>
              <a:pPr/>
              <a:t>‹#›</a:t>
            </a:fld>
            <a:endParaRPr lang="en-US"/>
          </a:p>
        </p:txBody>
      </p:sp>
    </p:spTree>
    <p:extLst>
      <p:ext uri="{BB962C8B-B14F-4D97-AF65-F5344CB8AC3E}">
        <p14:creationId xmlns:p14="http://schemas.microsoft.com/office/powerpoint/2010/main" xmlns="" val="3761170735"/>
      </p:ext>
    </p:extLst>
  </p:cSld>
  <p:clrMap bg1="dk1" tx1="lt1" bg2="dk2" tx2="lt2" accent1="accent1" accent2="accent2" accent3="accent3" accent4="accent4" accent5="accent5" accent6="accent6" hlink="hlink" folHlink="folHlink"/>
  <p:sldLayoutIdLst>
    <p:sldLayoutId id="2147483674" r:id="rId1"/>
    <p:sldLayoutId id="2147483693" r:id="rId2"/>
    <p:sldLayoutId id="2147483687" r:id="rId3"/>
    <p:sldLayoutId id="2147483688" r:id="rId4"/>
    <p:sldLayoutId id="2147483689" r:id="rId5"/>
    <p:sldLayoutId id="2147483690" r:id="rId6"/>
    <p:sldLayoutId id="2147483675" r:id="rId7"/>
    <p:sldLayoutId id="2147483676" r:id="rId8"/>
  </p:sldLayoutIdLst>
  <p:timing>
    <p:tnLst>
      <p:par>
        <p:cTn id="1" dur="indefinite" restart="never" nodeType="tmRoot"/>
      </p:par>
    </p:tnLst>
  </p:timing>
  <p:hf hdr="0" ftr="0" dt="0"/>
  <p:txStyles>
    <p:titleStyle>
      <a:lvl1pPr algn="l" defTabSz="457200" rtl="0" eaLnBrk="1" latinLnBrk="0" hangingPunct="1">
        <a:spcBef>
          <a:spcPct val="0"/>
        </a:spcBef>
        <a:buNone/>
        <a:defRPr sz="3200" b="0" i="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0" indent="0" algn="l" defTabSz="457200" rtl="0" eaLnBrk="1" latinLnBrk="0" hangingPunct="1">
        <a:spcBef>
          <a:spcPct val="20000"/>
        </a:spcBef>
        <a:spcAft>
          <a:spcPts val="600"/>
        </a:spcAft>
        <a:buClr>
          <a:schemeClr val="bg2">
            <a:lumMod val="40000"/>
            <a:lumOff val="60000"/>
          </a:schemeClr>
        </a:buClr>
        <a:buSzPct val="80000"/>
        <a:buFont typeface="Wingdings 3" charset="2"/>
        <a:buNone/>
        <a:defRPr sz="2400" b="0" i="0" kern="1200">
          <a:solidFill>
            <a:schemeClr val="tx2"/>
          </a:solidFill>
          <a:latin typeface="+mj-lt"/>
          <a:ea typeface="+mj-ea"/>
          <a:cs typeface="+mj-cs"/>
        </a:defRPr>
      </a:lvl1pPr>
      <a:lvl2pPr marL="742950" indent="-285750" algn="l" defTabSz="457200" rtl="0" eaLnBrk="1" latinLnBrk="0" hangingPunct="1">
        <a:spcBef>
          <a:spcPct val="20000"/>
        </a:spcBef>
        <a:spcAft>
          <a:spcPts val="600"/>
        </a:spcAft>
        <a:buClr>
          <a:schemeClr val="accent1"/>
        </a:buClr>
        <a:buSzPct val="80000"/>
        <a:buFont typeface="Wingdings" panose="05000000000000000000" pitchFamily="2" charset="2"/>
        <a:buChar char="§"/>
        <a:defRPr sz="2000" b="0" i="0" kern="1200">
          <a:solidFill>
            <a:schemeClr val="tx2"/>
          </a:solidFill>
          <a:latin typeface="+mj-lt"/>
          <a:ea typeface="+mj-ea"/>
          <a:cs typeface="+mj-cs"/>
        </a:defRPr>
      </a:lvl2pPr>
      <a:lvl3pPr marL="11430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600" b="0" i="0" kern="1200">
          <a:solidFill>
            <a:schemeClr val="tx2"/>
          </a:solidFill>
          <a:latin typeface="+mj-lt"/>
          <a:ea typeface="+mj-ea"/>
          <a:cs typeface="+mj-cs"/>
        </a:defRPr>
      </a:lvl3pPr>
      <a:lvl4pPr marL="16002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400" b="0" i="0" kern="1200">
          <a:solidFill>
            <a:schemeClr val="tx2"/>
          </a:solidFill>
          <a:latin typeface="+mj-lt"/>
          <a:ea typeface="+mj-ea"/>
          <a:cs typeface="+mj-cs"/>
        </a:defRPr>
      </a:lvl4pPr>
      <a:lvl5pPr marL="20574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400" b="0" i="0" kern="1200">
          <a:solidFill>
            <a:schemeClr val="tx2"/>
          </a:solidFill>
          <a:latin typeface="+mj-lt"/>
          <a:ea typeface="+mj-ea"/>
          <a:cs typeface="+mj-cs"/>
        </a:defRPr>
      </a:lvl5pPr>
      <a:lvl6pPr marL="25146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6pPr>
      <a:lvl7pPr marL="29718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7pPr>
      <a:lvl8pPr marL="34290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8pPr>
      <a:lvl9pPr marL="38862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threePt" dir="t"/>
            </a:scene3d>
            <a:sp3d extrusionH="57150">
              <a:bevelT w="38100" h="38100"/>
            </a:sp3d>
          </a:bodyPr>
          <a:lstStyle/>
          <a:p>
            <a:r>
              <a:rPr lang="en-US" sz="3600" dirty="0">
                <a:ln w="0"/>
                <a:gradFill>
                  <a:gsLst>
                    <a:gs pos="0">
                      <a:schemeClr val="accent5">
                        <a:lumMod val="75000"/>
                      </a:schemeClr>
                    </a:gs>
                    <a:gs pos="50000">
                      <a:schemeClr val="accent5"/>
                    </a:gs>
                    <a:gs pos="100000">
                      <a:schemeClr val="accent5">
                        <a:lumMod val="60000"/>
                        <a:lumOff val="40000"/>
                      </a:schemeClr>
                    </a:gs>
                  </a:gsLst>
                  <a:lin ang="5400000"/>
                </a:gradFill>
                <a:effectLst/>
              </a:rPr>
              <a:t>Contoso Financials</a:t>
            </a:r>
          </a:p>
        </p:txBody>
      </p:sp>
      <p:sp>
        <p:nvSpPr>
          <p:cNvPr id="4" name="Rectangle 3"/>
          <p:cNvSpPr/>
          <p:nvPr/>
        </p:nvSpPr>
        <p:spPr>
          <a:xfrm>
            <a:off x="-5837076" y="2420197"/>
            <a:ext cx="14955676" cy="4326466"/>
          </a:xfrm>
          <a:prstGeom prst="rect">
            <a:avLst/>
          </a:prstGeom>
          <a:gradFill flip="none" rotWithShape="1">
            <a:gsLst>
              <a:gs pos="0">
                <a:schemeClr val="tx2"/>
              </a:gs>
              <a:gs pos="100000">
                <a:schemeClr val="bg1">
                  <a:lumMod val="85000"/>
                  <a:lumOff val="15000"/>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099542634"/>
              </p:ext>
            </p:extLst>
          </p:nvPr>
        </p:nvGraphicFramePr>
        <p:xfrm>
          <a:off x="669983" y="3299122"/>
          <a:ext cx="5710371" cy="3125565"/>
        </p:xfrm>
        <a:graphic>
          <a:graphicData uri="http://schemas.openxmlformats.org/drawingml/2006/chart">
            <c:chart xmlns:c="http://schemas.openxmlformats.org/drawingml/2006/chart" xmlns:r="http://schemas.openxmlformats.org/officeDocument/2006/relationships" r:id="rId3"/>
          </a:graphicData>
        </a:graphic>
      </p:graphicFrame>
      <p:sp>
        <p:nvSpPr>
          <p:cNvPr id="6" name="Freeform 5"/>
          <p:cNvSpPr/>
          <p:nvPr/>
        </p:nvSpPr>
        <p:spPr>
          <a:xfrm>
            <a:off x="1095597" y="3192624"/>
            <a:ext cx="492102" cy="658446"/>
          </a:xfrm>
          <a:custGeom>
            <a:avLst/>
            <a:gdLst>
              <a:gd name="connsiteX0" fmla="*/ 300038 w 1352550"/>
              <a:gd name="connsiteY0" fmla="*/ 1376362 h 1809750"/>
              <a:gd name="connsiteX1" fmla="*/ 142875 w 1352550"/>
              <a:gd name="connsiteY1" fmla="*/ 1533525 h 1809750"/>
              <a:gd name="connsiteX2" fmla="*/ 300038 w 1352550"/>
              <a:gd name="connsiteY2" fmla="*/ 1690688 h 1809750"/>
              <a:gd name="connsiteX3" fmla="*/ 457201 w 1352550"/>
              <a:gd name="connsiteY3" fmla="*/ 1533525 h 1809750"/>
              <a:gd name="connsiteX4" fmla="*/ 300038 w 1352550"/>
              <a:gd name="connsiteY4" fmla="*/ 1376362 h 1809750"/>
              <a:gd name="connsiteX5" fmla="*/ 1052513 w 1352550"/>
              <a:gd name="connsiteY5" fmla="*/ 1376361 h 1809750"/>
              <a:gd name="connsiteX6" fmla="*/ 895350 w 1352550"/>
              <a:gd name="connsiteY6" fmla="*/ 1533524 h 1809750"/>
              <a:gd name="connsiteX7" fmla="*/ 1052513 w 1352550"/>
              <a:gd name="connsiteY7" fmla="*/ 1690687 h 1809750"/>
              <a:gd name="connsiteX8" fmla="*/ 1209676 w 1352550"/>
              <a:gd name="connsiteY8" fmla="*/ 1533524 h 1809750"/>
              <a:gd name="connsiteX9" fmla="*/ 1052513 w 1352550"/>
              <a:gd name="connsiteY9" fmla="*/ 1376361 h 1809750"/>
              <a:gd name="connsiteX10" fmla="*/ 676273 w 1352550"/>
              <a:gd name="connsiteY10" fmla="*/ 556258 h 1809750"/>
              <a:gd name="connsiteX11" fmla="*/ 508633 w 1352550"/>
              <a:gd name="connsiteY11" fmla="*/ 723898 h 1809750"/>
              <a:gd name="connsiteX12" fmla="*/ 676273 w 1352550"/>
              <a:gd name="connsiteY12" fmla="*/ 891538 h 1809750"/>
              <a:gd name="connsiteX13" fmla="*/ 843913 w 1352550"/>
              <a:gd name="connsiteY13" fmla="*/ 723898 h 1809750"/>
              <a:gd name="connsiteX14" fmla="*/ 676273 w 1352550"/>
              <a:gd name="connsiteY14" fmla="*/ 556258 h 1809750"/>
              <a:gd name="connsiteX15" fmla="*/ 676274 w 1352550"/>
              <a:gd name="connsiteY15" fmla="*/ 266700 h 1809750"/>
              <a:gd name="connsiteX16" fmla="*/ 1133473 w 1352550"/>
              <a:gd name="connsiteY16" fmla="*/ 723899 h 1809750"/>
              <a:gd name="connsiteX17" fmla="*/ 676274 w 1352550"/>
              <a:gd name="connsiteY17" fmla="*/ 1181098 h 1809750"/>
              <a:gd name="connsiteX18" fmla="*/ 219075 w 1352550"/>
              <a:gd name="connsiteY18" fmla="*/ 723899 h 1809750"/>
              <a:gd name="connsiteX19" fmla="*/ 676274 w 1352550"/>
              <a:gd name="connsiteY19" fmla="*/ 266700 h 1809750"/>
              <a:gd name="connsiteX20" fmla="*/ 676275 w 1352550"/>
              <a:gd name="connsiteY20" fmla="*/ 190500 h 1809750"/>
              <a:gd name="connsiteX21" fmla="*/ 142875 w 1352550"/>
              <a:gd name="connsiteY21" fmla="*/ 723900 h 1809750"/>
              <a:gd name="connsiteX22" fmla="*/ 676275 w 1352550"/>
              <a:gd name="connsiteY22" fmla="*/ 1257300 h 1809750"/>
              <a:gd name="connsiteX23" fmla="*/ 1209675 w 1352550"/>
              <a:gd name="connsiteY23" fmla="*/ 723900 h 1809750"/>
              <a:gd name="connsiteX24" fmla="*/ 676275 w 1352550"/>
              <a:gd name="connsiteY24" fmla="*/ 190500 h 1809750"/>
              <a:gd name="connsiteX25" fmla="*/ 0 w 1352550"/>
              <a:gd name="connsiteY25" fmla="*/ 0 h 1809750"/>
              <a:gd name="connsiteX26" fmla="*/ 1352550 w 1352550"/>
              <a:gd name="connsiteY26" fmla="*/ 0 h 1809750"/>
              <a:gd name="connsiteX27" fmla="*/ 1352550 w 1352550"/>
              <a:gd name="connsiteY27" fmla="*/ 1809750 h 1809750"/>
              <a:gd name="connsiteX28" fmla="*/ 0 w 1352550"/>
              <a:gd name="connsiteY28" fmla="*/ 1809750 h 1809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352550" h="1809750">
                <a:moveTo>
                  <a:pt x="300038" y="1376362"/>
                </a:moveTo>
                <a:cubicBezTo>
                  <a:pt x="213239" y="1376362"/>
                  <a:pt x="142875" y="1446726"/>
                  <a:pt x="142875" y="1533525"/>
                </a:cubicBezTo>
                <a:cubicBezTo>
                  <a:pt x="142875" y="1620324"/>
                  <a:pt x="213239" y="1690688"/>
                  <a:pt x="300038" y="1690688"/>
                </a:cubicBezTo>
                <a:cubicBezTo>
                  <a:pt x="386837" y="1690688"/>
                  <a:pt x="457201" y="1620324"/>
                  <a:pt x="457201" y="1533525"/>
                </a:cubicBezTo>
                <a:cubicBezTo>
                  <a:pt x="457201" y="1446726"/>
                  <a:pt x="386837" y="1376362"/>
                  <a:pt x="300038" y="1376362"/>
                </a:cubicBezTo>
                <a:close/>
                <a:moveTo>
                  <a:pt x="1052513" y="1376361"/>
                </a:moveTo>
                <a:cubicBezTo>
                  <a:pt x="965714" y="1376361"/>
                  <a:pt x="895350" y="1446725"/>
                  <a:pt x="895350" y="1533524"/>
                </a:cubicBezTo>
                <a:cubicBezTo>
                  <a:pt x="895350" y="1620323"/>
                  <a:pt x="965714" y="1690687"/>
                  <a:pt x="1052513" y="1690687"/>
                </a:cubicBezTo>
                <a:cubicBezTo>
                  <a:pt x="1139312" y="1690687"/>
                  <a:pt x="1209676" y="1620323"/>
                  <a:pt x="1209676" y="1533524"/>
                </a:cubicBezTo>
                <a:cubicBezTo>
                  <a:pt x="1209676" y="1446725"/>
                  <a:pt x="1139312" y="1376361"/>
                  <a:pt x="1052513" y="1376361"/>
                </a:cubicBezTo>
                <a:close/>
                <a:moveTo>
                  <a:pt x="676273" y="556258"/>
                </a:moveTo>
                <a:cubicBezTo>
                  <a:pt x="583688" y="556258"/>
                  <a:pt x="508633" y="631313"/>
                  <a:pt x="508633" y="723898"/>
                </a:cubicBezTo>
                <a:cubicBezTo>
                  <a:pt x="508633" y="816483"/>
                  <a:pt x="583688" y="891538"/>
                  <a:pt x="676273" y="891538"/>
                </a:cubicBezTo>
                <a:cubicBezTo>
                  <a:pt x="768858" y="891538"/>
                  <a:pt x="843913" y="816483"/>
                  <a:pt x="843913" y="723898"/>
                </a:cubicBezTo>
                <a:cubicBezTo>
                  <a:pt x="843913" y="631313"/>
                  <a:pt x="768858" y="556258"/>
                  <a:pt x="676273" y="556258"/>
                </a:cubicBezTo>
                <a:close/>
                <a:moveTo>
                  <a:pt x="676274" y="266700"/>
                </a:moveTo>
                <a:cubicBezTo>
                  <a:pt x="928778" y="266700"/>
                  <a:pt x="1133473" y="471395"/>
                  <a:pt x="1133473" y="723899"/>
                </a:cubicBezTo>
                <a:cubicBezTo>
                  <a:pt x="1133473" y="976403"/>
                  <a:pt x="928778" y="1181098"/>
                  <a:pt x="676274" y="1181098"/>
                </a:cubicBezTo>
                <a:cubicBezTo>
                  <a:pt x="423770" y="1181098"/>
                  <a:pt x="219075" y="976403"/>
                  <a:pt x="219075" y="723899"/>
                </a:cubicBezTo>
                <a:cubicBezTo>
                  <a:pt x="219075" y="471395"/>
                  <a:pt x="423770" y="266700"/>
                  <a:pt x="676274" y="266700"/>
                </a:cubicBezTo>
                <a:close/>
                <a:moveTo>
                  <a:pt x="676275" y="190500"/>
                </a:moveTo>
                <a:cubicBezTo>
                  <a:pt x="381686" y="190500"/>
                  <a:pt x="142875" y="429311"/>
                  <a:pt x="142875" y="723900"/>
                </a:cubicBezTo>
                <a:cubicBezTo>
                  <a:pt x="142875" y="1018489"/>
                  <a:pt x="381686" y="1257300"/>
                  <a:pt x="676275" y="1257300"/>
                </a:cubicBezTo>
                <a:cubicBezTo>
                  <a:pt x="970864" y="1257300"/>
                  <a:pt x="1209675" y="1018489"/>
                  <a:pt x="1209675" y="723900"/>
                </a:cubicBezTo>
                <a:cubicBezTo>
                  <a:pt x="1209675" y="429311"/>
                  <a:pt x="970864" y="190500"/>
                  <a:pt x="676275" y="190500"/>
                </a:cubicBezTo>
                <a:close/>
                <a:moveTo>
                  <a:pt x="0" y="0"/>
                </a:moveTo>
                <a:lnTo>
                  <a:pt x="1352550" y="0"/>
                </a:lnTo>
                <a:lnTo>
                  <a:pt x="1352550" y="1809750"/>
                </a:lnTo>
                <a:lnTo>
                  <a:pt x="0" y="180975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dirty="0">
              <a:solidFill>
                <a:prstClr val="white"/>
              </a:solidFill>
            </a:endParaRPr>
          </a:p>
        </p:txBody>
      </p:sp>
      <p:sp>
        <p:nvSpPr>
          <p:cNvPr id="7" name="Freeform 6"/>
          <p:cNvSpPr/>
          <p:nvPr/>
        </p:nvSpPr>
        <p:spPr>
          <a:xfrm flipH="1">
            <a:off x="1942675" y="3192624"/>
            <a:ext cx="979612" cy="658446"/>
          </a:xfrm>
          <a:custGeom>
            <a:avLst/>
            <a:gdLst>
              <a:gd name="connsiteX0" fmla="*/ 626694 w 979612"/>
              <a:gd name="connsiteY0" fmla="*/ 500766 h 658446"/>
              <a:gd name="connsiteX1" fmla="*/ 683875 w 979612"/>
              <a:gd name="connsiteY1" fmla="*/ 557947 h 658446"/>
              <a:gd name="connsiteX2" fmla="*/ 626694 w 979612"/>
              <a:gd name="connsiteY2" fmla="*/ 615128 h 658446"/>
              <a:gd name="connsiteX3" fmla="*/ 569513 w 979612"/>
              <a:gd name="connsiteY3" fmla="*/ 557947 h 658446"/>
              <a:gd name="connsiteX4" fmla="*/ 626694 w 979612"/>
              <a:gd name="connsiteY4" fmla="*/ 500766 h 658446"/>
              <a:gd name="connsiteX5" fmla="*/ 352919 w 979612"/>
              <a:gd name="connsiteY5" fmla="*/ 500765 h 658446"/>
              <a:gd name="connsiteX6" fmla="*/ 410100 w 979612"/>
              <a:gd name="connsiteY6" fmla="*/ 557946 h 658446"/>
              <a:gd name="connsiteX7" fmla="*/ 352919 w 979612"/>
              <a:gd name="connsiteY7" fmla="*/ 615127 h 658446"/>
              <a:gd name="connsiteX8" fmla="*/ 295737 w 979612"/>
              <a:gd name="connsiteY8" fmla="*/ 557946 h 658446"/>
              <a:gd name="connsiteX9" fmla="*/ 352919 w 979612"/>
              <a:gd name="connsiteY9" fmla="*/ 500765 h 658446"/>
              <a:gd name="connsiteX10" fmla="*/ 489807 w 979612"/>
              <a:gd name="connsiteY10" fmla="*/ 202385 h 658446"/>
              <a:gd name="connsiteX11" fmla="*/ 550800 w 979612"/>
              <a:gd name="connsiteY11" fmla="*/ 263378 h 658446"/>
              <a:gd name="connsiteX12" fmla="*/ 489807 w 979612"/>
              <a:gd name="connsiteY12" fmla="*/ 324371 h 658446"/>
              <a:gd name="connsiteX13" fmla="*/ 428814 w 979612"/>
              <a:gd name="connsiteY13" fmla="*/ 263378 h 658446"/>
              <a:gd name="connsiteX14" fmla="*/ 489807 w 979612"/>
              <a:gd name="connsiteY14" fmla="*/ 202385 h 658446"/>
              <a:gd name="connsiteX15" fmla="*/ 175791 w 979612"/>
              <a:gd name="connsiteY15" fmla="*/ 200142 h 658446"/>
              <a:gd name="connsiteX16" fmla="*/ 106735 w 979612"/>
              <a:gd name="connsiteY16" fmla="*/ 303972 h 658446"/>
              <a:gd name="connsiteX17" fmla="*/ 175791 w 979612"/>
              <a:gd name="connsiteY17" fmla="*/ 407802 h 658446"/>
              <a:gd name="connsiteX18" fmla="*/ 141263 w 979612"/>
              <a:gd name="connsiteY18" fmla="*/ 303972 h 658446"/>
              <a:gd name="connsiteX19" fmla="*/ 175791 w 979612"/>
              <a:gd name="connsiteY19" fmla="*/ 200142 h 658446"/>
              <a:gd name="connsiteX20" fmla="*/ 803821 w 979612"/>
              <a:gd name="connsiteY20" fmla="*/ 200142 h 658446"/>
              <a:gd name="connsiteX21" fmla="*/ 838349 w 979612"/>
              <a:gd name="connsiteY21" fmla="*/ 303972 h 658446"/>
              <a:gd name="connsiteX22" fmla="*/ 803821 w 979612"/>
              <a:gd name="connsiteY22" fmla="*/ 407802 h 658446"/>
              <a:gd name="connsiteX23" fmla="*/ 872877 w 979612"/>
              <a:gd name="connsiteY23" fmla="*/ 303972 h 658446"/>
              <a:gd name="connsiteX24" fmla="*/ 803821 w 979612"/>
              <a:gd name="connsiteY24" fmla="*/ 200142 h 658446"/>
              <a:gd name="connsiteX25" fmla="*/ 489807 w 979612"/>
              <a:gd name="connsiteY25" fmla="*/ 97034 h 658446"/>
              <a:gd name="connsiteX26" fmla="*/ 323463 w 979612"/>
              <a:gd name="connsiteY26" fmla="*/ 263378 h 658446"/>
              <a:gd name="connsiteX27" fmla="*/ 489807 w 979612"/>
              <a:gd name="connsiteY27" fmla="*/ 429722 h 658446"/>
              <a:gd name="connsiteX28" fmla="*/ 656151 w 979612"/>
              <a:gd name="connsiteY28" fmla="*/ 263378 h 658446"/>
              <a:gd name="connsiteX29" fmla="*/ 489807 w 979612"/>
              <a:gd name="connsiteY29" fmla="*/ 97034 h 658446"/>
              <a:gd name="connsiteX30" fmla="*/ 139849 w 979612"/>
              <a:gd name="connsiteY30" fmla="*/ 93700 h 658446"/>
              <a:gd name="connsiteX31" fmla="*/ 0 w 979612"/>
              <a:gd name="connsiteY31" fmla="*/ 303971 h 658446"/>
              <a:gd name="connsiteX32" fmla="*/ 139849 w 979612"/>
              <a:gd name="connsiteY32" fmla="*/ 514242 h 658446"/>
              <a:gd name="connsiteX33" fmla="*/ 41350 w 979612"/>
              <a:gd name="connsiteY33" fmla="*/ 303971 h 658446"/>
              <a:gd name="connsiteX34" fmla="*/ 139849 w 979612"/>
              <a:gd name="connsiteY34" fmla="*/ 93700 h 658446"/>
              <a:gd name="connsiteX35" fmla="*/ 839763 w 979612"/>
              <a:gd name="connsiteY35" fmla="*/ 93700 h 658446"/>
              <a:gd name="connsiteX36" fmla="*/ 938262 w 979612"/>
              <a:gd name="connsiteY36" fmla="*/ 303971 h 658446"/>
              <a:gd name="connsiteX37" fmla="*/ 839763 w 979612"/>
              <a:gd name="connsiteY37" fmla="*/ 514242 h 658446"/>
              <a:gd name="connsiteX38" fmla="*/ 979612 w 979612"/>
              <a:gd name="connsiteY38" fmla="*/ 303971 h 658446"/>
              <a:gd name="connsiteX39" fmla="*/ 839763 w 979612"/>
              <a:gd name="connsiteY39" fmla="*/ 93700 h 658446"/>
              <a:gd name="connsiteX40" fmla="*/ 489806 w 979612"/>
              <a:gd name="connsiteY40" fmla="*/ 69310 h 658446"/>
              <a:gd name="connsiteX41" fmla="*/ 683875 w 979612"/>
              <a:gd name="connsiteY41" fmla="*/ 263379 h 658446"/>
              <a:gd name="connsiteX42" fmla="*/ 489806 w 979612"/>
              <a:gd name="connsiteY42" fmla="*/ 457447 h 658446"/>
              <a:gd name="connsiteX43" fmla="*/ 295738 w 979612"/>
              <a:gd name="connsiteY43" fmla="*/ 263379 h 658446"/>
              <a:gd name="connsiteX44" fmla="*/ 489806 w 979612"/>
              <a:gd name="connsiteY44" fmla="*/ 69310 h 658446"/>
              <a:gd name="connsiteX45" fmla="*/ 735857 w 979612"/>
              <a:gd name="connsiteY45" fmla="*/ 0 h 658446"/>
              <a:gd name="connsiteX46" fmla="*/ 243755 w 979612"/>
              <a:gd name="connsiteY46" fmla="*/ 0 h 658446"/>
              <a:gd name="connsiteX47" fmla="*/ 243755 w 979612"/>
              <a:gd name="connsiteY47" fmla="*/ 658446 h 658446"/>
              <a:gd name="connsiteX48" fmla="*/ 735857 w 979612"/>
              <a:gd name="connsiteY48" fmla="*/ 658446 h 658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979612" h="658446">
                <a:moveTo>
                  <a:pt x="626694" y="500766"/>
                </a:moveTo>
                <a:cubicBezTo>
                  <a:pt x="658274" y="500766"/>
                  <a:pt x="683875" y="526366"/>
                  <a:pt x="683875" y="557947"/>
                </a:cubicBezTo>
                <a:cubicBezTo>
                  <a:pt x="683875" y="589527"/>
                  <a:pt x="658274" y="615128"/>
                  <a:pt x="626694" y="615128"/>
                </a:cubicBezTo>
                <a:cubicBezTo>
                  <a:pt x="595113" y="615128"/>
                  <a:pt x="569513" y="589527"/>
                  <a:pt x="569513" y="557947"/>
                </a:cubicBezTo>
                <a:cubicBezTo>
                  <a:pt x="569513" y="526366"/>
                  <a:pt x="595113" y="500766"/>
                  <a:pt x="626694" y="500766"/>
                </a:cubicBezTo>
                <a:close/>
                <a:moveTo>
                  <a:pt x="352919" y="500765"/>
                </a:moveTo>
                <a:cubicBezTo>
                  <a:pt x="384499" y="500765"/>
                  <a:pt x="410100" y="526366"/>
                  <a:pt x="410100" y="557946"/>
                </a:cubicBezTo>
                <a:cubicBezTo>
                  <a:pt x="410100" y="589527"/>
                  <a:pt x="384499" y="615127"/>
                  <a:pt x="352919" y="615127"/>
                </a:cubicBezTo>
                <a:cubicBezTo>
                  <a:pt x="321338" y="615127"/>
                  <a:pt x="295737" y="589527"/>
                  <a:pt x="295737" y="557946"/>
                </a:cubicBezTo>
                <a:cubicBezTo>
                  <a:pt x="295737" y="526366"/>
                  <a:pt x="321338" y="500765"/>
                  <a:pt x="352919" y="500765"/>
                </a:cubicBezTo>
                <a:close/>
                <a:moveTo>
                  <a:pt x="489807" y="202385"/>
                </a:moveTo>
                <a:cubicBezTo>
                  <a:pt x="523492" y="202385"/>
                  <a:pt x="550800" y="229692"/>
                  <a:pt x="550800" y="263378"/>
                </a:cubicBezTo>
                <a:cubicBezTo>
                  <a:pt x="550800" y="297063"/>
                  <a:pt x="523492" y="324371"/>
                  <a:pt x="489807" y="324371"/>
                </a:cubicBezTo>
                <a:cubicBezTo>
                  <a:pt x="456122" y="324371"/>
                  <a:pt x="428814" y="297063"/>
                  <a:pt x="428814" y="263378"/>
                </a:cubicBezTo>
                <a:cubicBezTo>
                  <a:pt x="428814" y="229692"/>
                  <a:pt x="456122" y="202385"/>
                  <a:pt x="489807" y="202385"/>
                </a:cubicBezTo>
                <a:close/>
                <a:moveTo>
                  <a:pt x="175791" y="200142"/>
                </a:moveTo>
                <a:cubicBezTo>
                  <a:pt x="137652" y="200142"/>
                  <a:pt x="106735" y="246628"/>
                  <a:pt x="106735" y="303972"/>
                </a:cubicBezTo>
                <a:cubicBezTo>
                  <a:pt x="106735" y="361316"/>
                  <a:pt x="137652" y="407802"/>
                  <a:pt x="175791" y="407802"/>
                </a:cubicBezTo>
                <a:cubicBezTo>
                  <a:pt x="154055" y="383291"/>
                  <a:pt x="141263" y="344823"/>
                  <a:pt x="141263" y="303972"/>
                </a:cubicBezTo>
                <a:cubicBezTo>
                  <a:pt x="141263" y="263120"/>
                  <a:pt x="154055" y="224653"/>
                  <a:pt x="175791" y="200142"/>
                </a:cubicBezTo>
                <a:close/>
                <a:moveTo>
                  <a:pt x="803821" y="200142"/>
                </a:moveTo>
                <a:cubicBezTo>
                  <a:pt x="825557" y="224653"/>
                  <a:pt x="838349" y="263120"/>
                  <a:pt x="838349" y="303972"/>
                </a:cubicBezTo>
                <a:cubicBezTo>
                  <a:pt x="838349" y="344823"/>
                  <a:pt x="825557" y="383291"/>
                  <a:pt x="803821" y="407802"/>
                </a:cubicBezTo>
                <a:cubicBezTo>
                  <a:pt x="841960" y="407802"/>
                  <a:pt x="872877" y="361316"/>
                  <a:pt x="872877" y="303972"/>
                </a:cubicBezTo>
                <a:cubicBezTo>
                  <a:pt x="872877" y="246628"/>
                  <a:pt x="841960" y="200142"/>
                  <a:pt x="803821" y="200142"/>
                </a:cubicBezTo>
                <a:close/>
                <a:moveTo>
                  <a:pt x="489807" y="97034"/>
                </a:moveTo>
                <a:cubicBezTo>
                  <a:pt x="397937" y="97034"/>
                  <a:pt x="323463" y="171509"/>
                  <a:pt x="323463" y="263378"/>
                </a:cubicBezTo>
                <a:cubicBezTo>
                  <a:pt x="323463" y="355247"/>
                  <a:pt x="397937" y="429722"/>
                  <a:pt x="489807" y="429722"/>
                </a:cubicBezTo>
                <a:cubicBezTo>
                  <a:pt x="581676" y="429722"/>
                  <a:pt x="656151" y="355247"/>
                  <a:pt x="656151" y="263378"/>
                </a:cubicBezTo>
                <a:cubicBezTo>
                  <a:pt x="656151" y="171509"/>
                  <a:pt x="581676" y="97034"/>
                  <a:pt x="489807" y="97034"/>
                </a:cubicBezTo>
                <a:close/>
                <a:moveTo>
                  <a:pt x="139849" y="93700"/>
                </a:moveTo>
                <a:cubicBezTo>
                  <a:pt x="62613" y="93700"/>
                  <a:pt x="0" y="187842"/>
                  <a:pt x="0" y="303971"/>
                </a:cubicBezTo>
                <a:cubicBezTo>
                  <a:pt x="0" y="420100"/>
                  <a:pt x="62613" y="514242"/>
                  <a:pt x="139849" y="514242"/>
                </a:cubicBezTo>
                <a:cubicBezTo>
                  <a:pt x="80774" y="482466"/>
                  <a:pt x="41350" y="398306"/>
                  <a:pt x="41350" y="303971"/>
                </a:cubicBezTo>
                <a:cubicBezTo>
                  <a:pt x="41350" y="209636"/>
                  <a:pt x="80774" y="125476"/>
                  <a:pt x="139849" y="93700"/>
                </a:cubicBezTo>
                <a:close/>
                <a:moveTo>
                  <a:pt x="839763" y="93700"/>
                </a:moveTo>
                <a:cubicBezTo>
                  <a:pt x="898838" y="125476"/>
                  <a:pt x="938262" y="209636"/>
                  <a:pt x="938262" y="303971"/>
                </a:cubicBezTo>
                <a:cubicBezTo>
                  <a:pt x="938262" y="398306"/>
                  <a:pt x="898838" y="482466"/>
                  <a:pt x="839763" y="514242"/>
                </a:cubicBezTo>
                <a:cubicBezTo>
                  <a:pt x="916999" y="514242"/>
                  <a:pt x="979612" y="420100"/>
                  <a:pt x="979612" y="303971"/>
                </a:cubicBezTo>
                <a:cubicBezTo>
                  <a:pt x="979612" y="187842"/>
                  <a:pt x="916999" y="93700"/>
                  <a:pt x="839763" y="93700"/>
                </a:cubicBezTo>
                <a:close/>
                <a:moveTo>
                  <a:pt x="489806" y="69310"/>
                </a:moveTo>
                <a:cubicBezTo>
                  <a:pt x="596987" y="69310"/>
                  <a:pt x="683875" y="156198"/>
                  <a:pt x="683875" y="263379"/>
                </a:cubicBezTo>
                <a:cubicBezTo>
                  <a:pt x="683875" y="370560"/>
                  <a:pt x="596987" y="457447"/>
                  <a:pt x="489806" y="457447"/>
                </a:cubicBezTo>
                <a:cubicBezTo>
                  <a:pt x="382625" y="457447"/>
                  <a:pt x="295738" y="370560"/>
                  <a:pt x="295738" y="263379"/>
                </a:cubicBezTo>
                <a:cubicBezTo>
                  <a:pt x="295738" y="156198"/>
                  <a:pt x="382625" y="69310"/>
                  <a:pt x="489806" y="69310"/>
                </a:cubicBezTo>
                <a:close/>
                <a:moveTo>
                  <a:pt x="735857" y="0"/>
                </a:moveTo>
                <a:lnTo>
                  <a:pt x="243755" y="0"/>
                </a:lnTo>
                <a:lnTo>
                  <a:pt x="243755" y="658446"/>
                </a:lnTo>
                <a:lnTo>
                  <a:pt x="735857" y="658446"/>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dirty="0">
              <a:solidFill>
                <a:prstClr val="white"/>
              </a:solidFill>
            </a:endParaRPr>
          </a:p>
        </p:txBody>
      </p:sp>
      <p:sp>
        <p:nvSpPr>
          <p:cNvPr id="8" name="Freeform 7"/>
          <p:cNvSpPr/>
          <p:nvPr/>
        </p:nvSpPr>
        <p:spPr>
          <a:xfrm>
            <a:off x="3090829" y="3192624"/>
            <a:ext cx="868680" cy="602153"/>
          </a:xfrm>
          <a:custGeom>
            <a:avLst/>
            <a:gdLst>
              <a:gd name="connsiteX0" fmla="*/ 967740 w 3352800"/>
              <a:gd name="connsiteY0" fmla="*/ 1988820 h 2324100"/>
              <a:gd name="connsiteX1" fmla="*/ 1465614 w 3352800"/>
              <a:gd name="connsiteY1" fmla="*/ 1988820 h 2324100"/>
              <a:gd name="connsiteX2" fmla="*/ 1465614 w 3352800"/>
              <a:gd name="connsiteY2" fmla="*/ 2145205 h 2324100"/>
              <a:gd name="connsiteX3" fmla="*/ 1676400 w 3352800"/>
              <a:gd name="connsiteY3" fmla="*/ 2247899 h 2324100"/>
              <a:gd name="connsiteX4" fmla="*/ 1887187 w 3352800"/>
              <a:gd name="connsiteY4" fmla="*/ 2145205 h 2324100"/>
              <a:gd name="connsiteX5" fmla="*/ 1887187 w 3352800"/>
              <a:gd name="connsiteY5" fmla="*/ 1988820 h 2324100"/>
              <a:gd name="connsiteX6" fmla="*/ 2385060 w 3352800"/>
              <a:gd name="connsiteY6" fmla="*/ 1988820 h 2324100"/>
              <a:gd name="connsiteX7" fmla="*/ 2468880 w 3352800"/>
              <a:gd name="connsiteY7" fmla="*/ 2324100 h 2324100"/>
              <a:gd name="connsiteX8" fmla="*/ 883920 w 3352800"/>
              <a:gd name="connsiteY8" fmla="*/ 2324100 h 2324100"/>
              <a:gd name="connsiteX9" fmla="*/ 224790 w 3352800"/>
              <a:gd name="connsiteY9" fmla="*/ 207645 h 2324100"/>
              <a:gd name="connsiteX10" fmla="*/ 3128010 w 3352800"/>
              <a:gd name="connsiteY10" fmla="*/ 207645 h 2324100"/>
              <a:gd name="connsiteX11" fmla="*/ 3128010 w 3352800"/>
              <a:gd name="connsiteY11" fmla="*/ 1678305 h 2324100"/>
              <a:gd name="connsiteX12" fmla="*/ 224790 w 3352800"/>
              <a:gd name="connsiteY12" fmla="*/ 1678305 h 2324100"/>
              <a:gd name="connsiteX13" fmla="*/ 137160 w 3352800"/>
              <a:gd name="connsiteY13" fmla="*/ 102870 h 2324100"/>
              <a:gd name="connsiteX14" fmla="*/ 137160 w 3352800"/>
              <a:gd name="connsiteY14" fmla="*/ 1783080 h 2324100"/>
              <a:gd name="connsiteX15" fmla="*/ 3215640 w 3352800"/>
              <a:gd name="connsiteY15" fmla="*/ 1783080 h 2324100"/>
              <a:gd name="connsiteX16" fmla="*/ 3215640 w 3352800"/>
              <a:gd name="connsiteY16" fmla="*/ 102870 h 2324100"/>
              <a:gd name="connsiteX17" fmla="*/ 0 w 3352800"/>
              <a:gd name="connsiteY17" fmla="*/ 0 h 2324100"/>
              <a:gd name="connsiteX18" fmla="*/ 3352800 w 3352800"/>
              <a:gd name="connsiteY18" fmla="*/ 0 h 2324100"/>
              <a:gd name="connsiteX19" fmla="*/ 3352800 w 3352800"/>
              <a:gd name="connsiteY19" fmla="*/ 1885950 h 2324100"/>
              <a:gd name="connsiteX20" fmla="*/ 1831273 w 3352800"/>
              <a:gd name="connsiteY20" fmla="*/ 1885950 h 2324100"/>
              <a:gd name="connsiteX21" fmla="*/ 1831273 w 3352800"/>
              <a:gd name="connsiteY21" fmla="*/ 2117382 h 2324100"/>
              <a:gd name="connsiteX22" fmla="*/ 1828755 w 3352800"/>
              <a:gd name="connsiteY22" fmla="*/ 2117382 h 2324100"/>
              <a:gd name="connsiteX23" fmla="*/ 1675141 w 3352800"/>
              <a:gd name="connsiteY23" fmla="*/ 2187893 h 2324100"/>
              <a:gd name="connsiteX24" fmla="*/ 1521527 w 3352800"/>
              <a:gd name="connsiteY24" fmla="*/ 2117382 h 2324100"/>
              <a:gd name="connsiteX25" fmla="*/ 1524045 w 3352800"/>
              <a:gd name="connsiteY25" fmla="*/ 2105915 h 2324100"/>
              <a:gd name="connsiteX26" fmla="*/ 1524045 w 3352800"/>
              <a:gd name="connsiteY26" fmla="*/ 1885950 h 2324100"/>
              <a:gd name="connsiteX27" fmla="*/ 0 w 3352800"/>
              <a:gd name="connsiteY27" fmla="*/ 1885950 h 2324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352800" h="2324100">
                <a:moveTo>
                  <a:pt x="967740" y="1988820"/>
                </a:moveTo>
                <a:lnTo>
                  <a:pt x="1465614" y="1988820"/>
                </a:lnTo>
                <a:lnTo>
                  <a:pt x="1465614" y="2145205"/>
                </a:lnTo>
                <a:cubicBezTo>
                  <a:pt x="1465614" y="2201921"/>
                  <a:pt x="1559986" y="2247899"/>
                  <a:pt x="1676400" y="2247899"/>
                </a:cubicBezTo>
                <a:cubicBezTo>
                  <a:pt x="1792815" y="2247899"/>
                  <a:pt x="1887187" y="2201921"/>
                  <a:pt x="1887187" y="2145205"/>
                </a:cubicBezTo>
                <a:lnTo>
                  <a:pt x="1887187" y="1988820"/>
                </a:lnTo>
                <a:lnTo>
                  <a:pt x="2385060" y="1988820"/>
                </a:lnTo>
                <a:lnTo>
                  <a:pt x="2468880" y="2324100"/>
                </a:lnTo>
                <a:lnTo>
                  <a:pt x="883920" y="2324100"/>
                </a:lnTo>
                <a:close/>
                <a:moveTo>
                  <a:pt x="224790" y="207645"/>
                </a:moveTo>
                <a:lnTo>
                  <a:pt x="3128010" y="207645"/>
                </a:lnTo>
                <a:lnTo>
                  <a:pt x="3128010" y="1678305"/>
                </a:lnTo>
                <a:lnTo>
                  <a:pt x="224790" y="1678305"/>
                </a:lnTo>
                <a:close/>
                <a:moveTo>
                  <a:pt x="137160" y="102870"/>
                </a:moveTo>
                <a:lnTo>
                  <a:pt x="137160" y="1783080"/>
                </a:lnTo>
                <a:lnTo>
                  <a:pt x="3215640" y="1783080"/>
                </a:lnTo>
                <a:lnTo>
                  <a:pt x="3215640" y="102870"/>
                </a:lnTo>
                <a:close/>
                <a:moveTo>
                  <a:pt x="0" y="0"/>
                </a:moveTo>
                <a:lnTo>
                  <a:pt x="3352800" y="0"/>
                </a:lnTo>
                <a:lnTo>
                  <a:pt x="3352800" y="1885950"/>
                </a:lnTo>
                <a:lnTo>
                  <a:pt x="1831273" y="1885950"/>
                </a:lnTo>
                <a:lnTo>
                  <a:pt x="1831273" y="2117382"/>
                </a:lnTo>
                <a:lnTo>
                  <a:pt x="1828755" y="2117382"/>
                </a:lnTo>
                <a:cubicBezTo>
                  <a:pt x="1828755" y="2156324"/>
                  <a:pt x="1759979" y="2187893"/>
                  <a:pt x="1675141" y="2187893"/>
                </a:cubicBezTo>
                <a:cubicBezTo>
                  <a:pt x="1590302" y="2187893"/>
                  <a:pt x="1521527" y="2156324"/>
                  <a:pt x="1521527" y="2117382"/>
                </a:cubicBezTo>
                <a:lnTo>
                  <a:pt x="1524045" y="2105915"/>
                </a:lnTo>
                <a:lnTo>
                  <a:pt x="1524045" y="1885950"/>
                </a:lnTo>
                <a:lnTo>
                  <a:pt x="0" y="188595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dirty="0">
              <a:solidFill>
                <a:prstClr val="white"/>
              </a:solidFill>
            </a:endParaRPr>
          </a:p>
        </p:txBody>
      </p:sp>
      <p:sp>
        <p:nvSpPr>
          <p:cNvPr id="9" name="Freeform 8"/>
          <p:cNvSpPr/>
          <p:nvPr/>
        </p:nvSpPr>
        <p:spPr>
          <a:xfrm>
            <a:off x="4186500" y="3192624"/>
            <a:ext cx="868680" cy="602153"/>
          </a:xfrm>
          <a:custGeom>
            <a:avLst/>
            <a:gdLst>
              <a:gd name="connsiteX0" fmla="*/ 250733 w 868680"/>
              <a:gd name="connsiteY0" fmla="*/ 515285 h 602153"/>
              <a:gd name="connsiteX1" fmla="*/ 379727 w 868680"/>
              <a:gd name="connsiteY1" fmla="*/ 515285 h 602153"/>
              <a:gd name="connsiteX2" fmla="*/ 379727 w 868680"/>
              <a:gd name="connsiteY2" fmla="*/ 555803 h 602153"/>
              <a:gd name="connsiteX3" fmla="*/ 434340 w 868680"/>
              <a:gd name="connsiteY3" fmla="*/ 582410 h 602153"/>
              <a:gd name="connsiteX4" fmla="*/ 488953 w 868680"/>
              <a:gd name="connsiteY4" fmla="*/ 555803 h 602153"/>
              <a:gd name="connsiteX5" fmla="*/ 488953 w 868680"/>
              <a:gd name="connsiteY5" fmla="*/ 515285 h 602153"/>
              <a:gd name="connsiteX6" fmla="*/ 617947 w 868680"/>
              <a:gd name="connsiteY6" fmla="*/ 515285 h 602153"/>
              <a:gd name="connsiteX7" fmla="*/ 639664 w 868680"/>
              <a:gd name="connsiteY7" fmla="*/ 602153 h 602153"/>
              <a:gd name="connsiteX8" fmla="*/ 229016 w 868680"/>
              <a:gd name="connsiteY8" fmla="*/ 602153 h 602153"/>
              <a:gd name="connsiteX9" fmla="*/ 434195 w 868680"/>
              <a:gd name="connsiteY9" fmla="*/ 320794 h 602153"/>
              <a:gd name="connsiteX10" fmla="*/ 383115 w 868680"/>
              <a:gd name="connsiteY10" fmla="*/ 332085 h 602153"/>
              <a:gd name="connsiteX11" fmla="*/ 391838 w 868680"/>
              <a:gd name="connsiteY11" fmla="*/ 338397 h 602153"/>
              <a:gd name="connsiteX12" fmla="*/ 392531 w 868680"/>
              <a:gd name="connsiteY12" fmla="*/ 338583 h 602153"/>
              <a:gd name="connsiteX13" fmla="*/ 391838 w 868680"/>
              <a:gd name="connsiteY13" fmla="*/ 338768 h 602153"/>
              <a:gd name="connsiteX14" fmla="*/ 383115 w 868680"/>
              <a:gd name="connsiteY14" fmla="*/ 345081 h 602153"/>
              <a:gd name="connsiteX15" fmla="*/ 391838 w 868680"/>
              <a:gd name="connsiteY15" fmla="*/ 351394 h 602153"/>
              <a:gd name="connsiteX16" fmla="*/ 392531 w 868680"/>
              <a:gd name="connsiteY16" fmla="*/ 351579 h 602153"/>
              <a:gd name="connsiteX17" fmla="*/ 391838 w 868680"/>
              <a:gd name="connsiteY17" fmla="*/ 351764 h 602153"/>
              <a:gd name="connsiteX18" fmla="*/ 383115 w 868680"/>
              <a:gd name="connsiteY18" fmla="*/ 358077 h 602153"/>
              <a:gd name="connsiteX19" fmla="*/ 391838 w 868680"/>
              <a:gd name="connsiteY19" fmla="*/ 364390 h 602153"/>
              <a:gd name="connsiteX20" fmla="*/ 392531 w 868680"/>
              <a:gd name="connsiteY20" fmla="*/ 364575 h 602153"/>
              <a:gd name="connsiteX21" fmla="*/ 391838 w 868680"/>
              <a:gd name="connsiteY21" fmla="*/ 364761 h 602153"/>
              <a:gd name="connsiteX22" fmla="*/ 383115 w 868680"/>
              <a:gd name="connsiteY22" fmla="*/ 371073 h 602153"/>
              <a:gd name="connsiteX23" fmla="*/ 391838 w 868680"/>
              <a:gd name="connsiteY23" fmla="*/ 377386 h 602153"/>
              <a:gd name="connsiteX24" fmla="*/ 392531 w 868680"/>
              <a:gd name="connsiteY24" fmla="*/ 377571 h 602153"/>
              <a:gd name="connsiteX25" fmla="*/ 391838 w 868680"/>
              <a:gd name="connsiteY25" fmla="*/ 377757 h 602153"/>
              <a:gd name="connsiteX26" fmla="*/ 383115 w 868680"/>
              <a:gd name="connsiteY26" fmla="*/ 384070 h 602153"/>
              <a:gd name="connsiteX27" fmla="*/ 405636 w 868680"/>
              <a:gd name="connsiteY27" fmla="*/ 393432 h 602153"/>
              <a:gd name="connsiteX28" fmla="*/ 410485 w 868680"/>
              <a:gd name="connsiteY28" fmla="*/ 394014 h 602153"/>
              <a:gd name="connsiteX29" fmla="*/ 409851 w 868680"/>
              <a:gd name="connsiteY29" fmla="*/ 395232 h 602153"/>
              <a:gd name="connsiteX30" fmla="*/ 434195 w 868680"/>
              <a:gd name="connsiteY30" fmla="*/ 404689 h 602153"/>
              <a:gd name="connsiteX31" fmla="*/ 458540 w 868680"/>
              <a:gd name="connsiteY31" fmla="*/ 395232 h 602153"/>
              <a:gd name="connsiteX32" fmla="*/ 457906 w 868680"/>
              <a:gd name="connsiteY32" fmla="*/ 394014 h 602153"/>
              <a:gd name="connsiteX33" fmla="*/ 462755 w 868680"/>
              <a:gd name="connsiteY33" fmla="*/ 393432 h 602153"/>
              <a:gd name="connsiteX34" fmla="*/ 485276 w 868680"/>
              <a:gd name="connsiteY34" fmla="*/ 384070 h 602153"/>
              <a:gd name="connsiteX35" fmla="*/ 476552 w 868680"/>
              <a:gd name="connsiteY35" fmla="*/ 377757 h 602153"/>
              <a:gd name="connsiteX36" fmla="*/ 475860 w 868680"/>
              <a:gd name="connsiteY36" fmla="*/ 377571 h 602153"/>
              <a:gd name="connsiteX37" fmla="*/ 476552 w 868680"/>
              <a:gd name="connsiteY37" fmla="*/ 377386 h 602153"/>
              <a:gd name="connsiteX38" fmla="*/ 485276 w 868680"/>
              <a:gd name="connsiteY38" fmla="*/ 371073 h 602153"/>
              <a:gd name="connsiteX39" fmla="*/ 476552 w 868680"/>
              <a:gd name="connsiteY39" fmla="*/ 364761 h 602153"/>
              <a:gd name="connsiteX40" fmla="*/ 475860 w 868680"/>
              <a:gd name="connsiteY40" fmla="*/ 364575 h 602153"/>
              <a:gd name="connsiteX41" fmla="*/ 476552 w 868680"/>
              <a:gd name="connsiteY41" fmla="*/ 364390 h 602153"/>
              <a:gd name="connsiteX42" fmla="*/ 485276 w 868680"/>
              <a:gd name="connsiteY42" fmla="*/ 358077 h 602153"/>
              <a:gd name="connsiteX43" fmla="*/ 476552 w 868680"/>
              <a:gd name="connsiteY43" fmla="*/ 351764 h 602153"/>
              <a:gd name="connsiteX44" fmla="*/ 475860 w 868680"/>
              <a:gd name="connsiteY44" fmla="*/ 351579 h 602153"/>
              <a:gd name="connsiteX45" fmla="*/ 476552 w 868680"/>
              <a:gd name="connsiteY45" fmla="*/ 351394 h 602153"/>
              <a:gd name="connsiteX46" fmla="*/ 485276 w 868680"/>
              <a:gd name="connsiteY46" fmla="*/ 345081 h 602153"/>
              <a:gd name="connsiteX47" fmla="*/ 476552 w 868680"/>
              <a:gd name="connsiteY47" fmla="*/ 338768 h 602153"/>
              <a:gd name="connsiteX48" fmla="*/ 475860 w 868680"/>
              <a:gd name="connsiteY48" fmla="*/ 338583 h 602153"/>
              <a:gd name="connsiteX49" fmla="*/ 476552 w 868680"/>
              <a:gd name="connsiteY49" fmla="*/ 338397 h 602153"/>
              <a:gd name="connsiteX50" fmla="*/ 485276 w 868680"/>
              <a:gd name="connsiteY50" fmla="*/ 332085 h 602153"/>
              <a:gd name="connsiteX51" fmla="*/ 434195 w 868680"/>
              <a:gd name="connsiteY51" fmla="*/ 320794 h 602153"/>
              <a:gd name="connsiteX52" fmla="*/ 472268 w 868680"/>
              <a:gd name="connsiteY52" fmla="*/ 214904 h 602153"/>
              <a:gd name="connsiteX53" fmla="*/ 470904 w 868680"/>
              <a:gd name="connsiteY53" fmla="*/ 218196 h 602153"/>
              <a:gd name="connsiteX54" fmla="*/ 466440 w 868680"/>
              <a:gd name="connsiteY54" fmla="*/ 220045 h 602153"/>
              <a:gd name="connsiteX55" fmla="*/ 463983 w 868680"/>
              <a:gd name="connsiteY55" fmla="*/ 219549 h 602153"/>
              <a:gd name="connsiteX56" fmla="*/ 463059 w 868680"/>
              <a:gd name="connsiteY56" fmla="*/ 218926 h 602153"/>
              <a:gd name="connsiteX57" fmla="*/ 461994 w 868680"/>
              <a:gd name="connsiteY57" fmla="*/ 221499 h 602153"/>
              <a:gd name="connsiteX58" fmla="*/ 457530 w 868680"/>
              <a:gd name="connsiteY58" fmla="*/ 223348 h 602153"/>
              <a:gd name="connsiteX59" fmla="*/ 455072 w 868680"/>
              <a:gd name="connsiteY59" fmla="*/ 222852 h 602153"/>
              <a:gd name="connsiteX60" fmla="*/ 454756 w 868680"/>
              <a:gd name="connsiteY60" fmla="*/ 222639 h 602153"/>
              <a:gd name="connsiteX61" fmla="*/ 453789 w 868680"/>
              <a:gd name="connsiteY61" fmla="*/ 224973 h 602153"/>
              <a:gd name="connsiteX62" fmla="*/ 449325 w 868680"/>
              <a:gd name="connsiteY62" fmla="*/ 226822 h 602153"/>
              <a:gd name="connsiteX63" fmla="*/ 446868 w 868680"/>
              <a:gd name="connsiteY63" fmla="*/ 226326 h 602153"/>
              <a:gd name="connsiteX64" fmla="*/ 446590 w 868680"/>
              <a:gd name="connsiteY64" fmla="*/ 226139 h 602153"/>
              <a:gd name="connsiteX65" fmla="*/ 445634 w 868680"/>
              <a:gd name="connsiteY65" fmla="*/ 228447 h 602153"/>
              <a:gd name="connsiteX66" fmla="*/ 441170 w 868680"/>
              <a:gd name="connsiteY66" fmla="*/ 230296 h 602153"/>
              <a:gd name="connsiteX67" fmla="*/ 438712 w 868680"/>
              <a:gd name="connsiteY67" fmla="*/ 229800 h 602153"/>
              <a:gd name="connsiteX68" fmla="*/ 437865 w 868680"/>
              <a:gd name="connsiteY68" fmla="*/ 229229 h 602153"/>
              <a:gd name="connsiteX69" fmla="*/ 437865 w 868680"/>
              <a:gd name="connsiteY69" fmla="*/ 312260 h 602153"/>
              <a:gd name="connsiteX70" fmla="*/ 449174 w 868680"/>
              <a:gd name="connsiteY70" fmla="*/ 312638 h 602153"/>
              <a:gd name="connsiteX71" fmla="*/ 475306 w 868680"/>
              <a:gd name="connsiteY71" fmla="*/ 215109 h 602153"/>
              <a:gd name="connsiteX72" fmla="*/ 474645 w 868680"/>
              <a:gd name="connsiteY72" fmla="*/ 215384 h 602153"/>
              <a:gd name="connsiteX73" fmla="*/ 397676 w 868680"/>
              <a:gd name="connsiteY73" fmla="*/ 214157 h 602153"/>
              <a:gd name="connsiteX74" fmla="*/ 396396 w 868680"/>
              <a:gd name="connsiteY74" fmla="*/ 214415 h 602153"/>
              <a:gd name="connsiteX75" fmla="*/ 422682 w 868680"/>
              <a:gd name="connsiteY75" fmla="*/ 312516 h 602153"/>
              <a:gd name="connsiteX76" fmla="*/ 432669 w 868680"/>
              <a:gd name="connsiteY76" fmla="*/ 312183 h 602153"/>
              <a:gd name="connsiteX77" fmla="*/ 432669 w 868680"/>
              <a:gd name="connsiteY77" fmla="*/ 231192 h 602153"/>
              <a:gd name="connsiteX78" fmla="*/ 428509 w 868680"/>
              <a:gd name="connsiteY78" fmla="*/ 229469 h 602153"/>
              <a:gd name="connsiteX79" fmla="*/ 428411 w 868680"/>
              <a:gd name="connsiteY79" fmla="*/ 229234 h 602153"/>
              <a:gd name="connsiteX80" fmla="*/ 427570 w 868680"/>
              <a:gd name="connsiteY80" fmla="*/ 229801 h 602153"/>
              <a:gd name="connsiteX81" fmla="*/ 425113 w 868680"/>
              <a:gd name="connsiteY81" fmla="*/ 230296 h 602153"/>
              <a:gd name="connsiteX82" fmla="*/ 420649 w 868680"/>
              <a:gd name="connsiteY82" fmla="*/ 228447 h 602153"/>
              <a:gd name="connsiteX83" fmla="*/ 420297 w 868680"/>
              <a:gd name="connsiteY83" fmla="*/ 227598 h 602153"/>
              <a:gd name="connsiteX84" fmla="*/ 417967 w 868680"/>
              <a:gd name="connsiteY84" fmla="*/ 228068 h 602153"/>
              <a:gd name="connsiteX85" fmla="*/ 413503 w 868680"/>
              <a:gd name="connsiteY85" fmla="*/ 226219 h 602153"/>
              <a:gd name="connsiteX86" fmla="*/ 412643 w 868680"/>
              <a:gd name="connsiteY86" fmla="*/ 224142 h 602153"/>
              <a:gd name="connsiteX87" fmla="*/ 411187 w 868680"/>
              <a:gd name="connsiteY87" fmla="*/ 224436 h 602153"/>
              <a:gd name="connsiteX88" fmla="*/ 406723 w 868680"/>
              <a:gd name="connsiteY88" fmla="*/ 222587 h 602153"/>
              <a:gd name="connsiteX89" fmla="*/ 405400 w 868680"/>
              <a:gd name="connsiteY89" fmla="*/ 219394 h 602153"/>
              <a:gd name="connsiteX90" fmla="*/ 403687 w 868680"/>
              <a:gd name="connsiteY90" fmla="*/ 219740 h 602153"/>
              <a:gd name="connsiteX91" fmla="*/ 399223 w 868680"/>
              <a:gd name="connsiteY91" fmla="*/ 217891 h 602153"/>
              <a:gd name="connsiteX92" fmla="*/ 435112 w 868680"/>
              <a:gd name="connsiteY92" fmla="*/ 83286 h 602153"/>
              <a:gd name="connsiteX93" fmla="*/ 362365 w 868680"/>
              <a:gd name="connsiteY93" fmla="*/ 112780 h 602153"/>
              <a:gd name="connsiteX94" fmla="*/ 361274 w 868680"/>
              <a:gd name="connsiteY94" fmla="*/ 257822 h 602153"/>
              <a:gd name="connsiteX95" fmla="*/ 392694 w 868680"/>
              <a:gd name="connsiteY95" fmla="*/ 298854 h 602153"/>
              <a:gd name="connsiteX96" fmla="*/ 400947 w 868680"/>
              <a:gd name="connsiteY96" fmla="*/ 314901 h 602153"/>
              <a:gd name="connsiteX97" fmla="*/ 405543 w 868680"/>
              <a:gd name="connsiteY97" fmla="*/ 314063 h 602153"/>
              <a:gd name="connsiteX98" fmla="*/ 417380 w 868680"/>
              <a:gd name="connsiteY98" fmla="*/ 312805 h 602153"/>
              <a:gd name="connsiteX99" fmla="*/ 389706 w 868680"/>
              <a:gd name="connsiteY99" fmla="*/ 209523 h 602153"/>
              <a:gd name="connsiteX100" fmla="*/ 389963 w 868680"/>
              <a:gd name="connsiteY100" fmla="*/ 209454 h 602153"/>
              <a:gd name="connsiteX101" fmla="*/ 389706 w 868680"/>
              <a:gd name="connsiteY101" fmla="*/ 208178 h 602153"/>
              <a:gd name="connsiteX102" fmla="*/ 396019 w 868680"/>
              <a:gd name="connsiteY102" fmla="*/ 201865 h 602153"/>
              <a:gd name="connsiteX103" fmla="*/ 400483 w 868680"/>
              <a:gd name="connsiteY103" fmla="*/ 203714 h 602153"/>
              <a:gd name="connsiteX104" fmla="*/ 402030 w 868680"/>
              <a:gd name="connsiteY104" fmla="*/ 207448 h 602153"/>
              <a:gd name="connsiteX105" fmla="*/ 403687 w 868680"/>
              <a:gd name="connsiteY105" fmla="*/ 207114 h 602153"/>
              <a:gd name="connsiteX106" fmla="*/ 408151 w 868680"/>
              <a:gd name="connsiteY106" fmla="*/ 208963 h 602153"/>
              <a:gd name="connsiteX107" fmla="*/ 409474 w 868680"/>
              <a:gd name="connsiteY107" fmla="*/ 212156 h 602153"/>
              <a:gd name="connsiteX108" fmla="*/ 411187 w 868680"/>
              <a:gd name="connsiteY108" fmla="*/ 211810 h 602153"/>
              <a:gd name="connsiteX109" fmla="*/ 415651 w 868680"/>
              <a:gd name="connsiteY109" fmla="*/ 213659 h 602153"/>
              <a:gd name="connsiteX110" fmla="*/ 416511 w 868680"/>
              <a:gd name="connsiteY110" fmla="*/ 215736 h 602153"/>
              <a:gd name="connsiteX111" fmla="*/ 417967 w 868680"/>
              <a:gd name="connsiteY111" fmla="*/ 215442 h 602153"/>
              <a:gd name="connsiteX112" fmla="*/ 422431 w 868680"/>
              <a:gd name="connsiteY112" fmla="*/ 217291 h 602153"/>
              <a:gd name="connsiteX113" fmla="*/ 422783 w 868680"/>
              <a:gd name="connsiteY113" fmla="*/ 218141 h 602153"/>
              <a:gd name="connsiteX114" fmla="*/ 425113 w 868680"/>
              <a:gd name="connsiteY114" fmla="*/ 217670 h 602153"/>
              <a:gd name="connsiteX115" fmla="*/ 429577 w 868680"/>
              <a:gd name="connsiteY115" fmla="*/ 219519 h 602153"/>
              <a:gd name="connsiteX116" fmla="*/ 429675 w 868680"/>
              <a:gd name="connsiteY116" fmla="*/ 219755 h 602153"/>
              <a:gd name="connsiteX117" fmla="*/ 430515 w 868680"/>
              <a:gd name="connsiteY117" fmla="*/ 219188 h 602153"/>
              <a:gd name="connsiteX118" fmla="*/ 432973 w 868680"/>
              <a:gd name="connsiteY118" fmla="*/ 218692 h 602153"/>
              <a:gd name="connsiteX119" fmla="*/ 435430 w 868680"/>
              <a:gd name="connsiteY119" fmla="*/ 219188 h 602153"/>
              <a:gd name="connsiteX120" fmla="*/ 436534 w 868680"/>
              <a:gd name="connsiteY120" fmla="*/ 219933 h 602153"/>
              <a:gd name="connsiteX121" fmla="*/ 436706 w 868680"/>
              <a:gd name="connsiteY121" fmla="*/ 219519 h 602153"/>
              <a:gd name="connsiteX122" fmla="*/ 441170 w 868680"/>
              <a:gd name="connsiteY122" fmla="*/ 217670 h 602153"/>
              <a:gd name="connsiteX123" fmla="*/ 443627 w 868680"/>
              <a:gd name="connsiteY123" fmla="*/ 218166 h 602153"/>
              <a:gd name="connsiteX124" fmla="*/ 443905 w 868680"/>
              <a:gd name="connsiteY124" fmla="*/ 218354 h 602153"/>
              <a:gd name="connsiteX125" fmla="*/ 444861 w 868680"/>
              <a:gd name="connsiteY125" fmla="*/ 216045 h 602153"/>
              <a:gd name="connsiteX126" fmla="*/ 449325 w 868680"/>
              <a:gd name="connsiteY126" fmla="*/ 214196 h 602153"/>
              <a:gd name="connsiteX127" fmla="*/ 451783 w 868680"/>
              <a:gd name="connsiteY127" fmla="*/ 214692 h 602153"/>
              <a:gd name="connsiteX128" fmla="*/ 452099 w 868680"/>
              <a:gd name="connsiteY128" fmla="*/ 214905 h 602153"/>
              <a:gd name="connsiteX129" fmla="*/ 453066 w 868680"/>
              <a:gd name="connsiteY129" fmla="*/ 212571 h 602153"/>
              <a:gd name="connsiteX130" fmla="*/ 457530 w 868680"/>
              <a:gd name="connsiteY130" fmla="*/ 210722 h 602153"/>
              <a:gd name="connsiteX131" fmla="*/ 459987 w 868680"/>
              <a:gd name="connsiteY131" fmla="*/ 211218 h 602153"/>
              <a:gd name="connsiteX132" fmla="*/ 460910 w 868680"/>
              <a:gd name="connsiteY132" fmla="*/ 211841 h 602153"/>
              <a:gd name="connsiteX133" fmla="*/ 461976 w 868680"/>
              <a:gd name="connsiteY133" fmla="*/ 209268 h 602153"/>
              <a:gd name="connsiteX134" fmla="*/ 466440 w 868680"/>
              <a:gd name="connsiteY134" fmla="*/ 207419 h 602153"/>
              <a:gd name="connsiteX135" fmla="*/ 468817 w 868680"/>
              <a:gd name="connsiteY135" fmla="*/ 207899 h 602153"/>
              <a:gd name="connsiteX136" fmla="*/ 470181 w 868680"/>
              <a:gd name="connsiteY136" fmla="*/ 204606 h 602153"/>
              <a:gd name="connsiteX137" fmla="*/ 474645 w 868680"/>
              <a:gd name="connsiteY137" fmla="*/ 202757 h 602153"/>
              <a:gd name="connsiteX138" fmla="*/ 480958 w 868680"/>
              <a:gd name="connsiteY138" fmla="*/ 209070 h 602153"/>
              <a:gd name="connsiteX139" fmla="*/ 480934 w 868680"/>
              <a:gd name="connsiteY139" fmla="*/ 209188 h 602153"/>
              <a:gd name="connsiteX140" fmla="*/ 482183 w 868680"/>
              <a:gd name="connsiteY140" fmla="*/ 209523 h 602153"/>
              <a:gd name="connsiteX141" fmla="*/ 454407 w 868680"/>
              <a:gd name="connsiteY141" fmla="*/ 313186 h 602153"/>
              <a:gd name="connsiteX142" fmla="*/ 462662 w 868680"/>
              <a:gd name="connsiteY142" fmla="*/ 314063 h 602153"/>
              <a:gd name="connsiteX143" fmla="*/ 466155 w 868680"/>
              <a:gd name="connsiteY143" fmla="*/ 314700 h 602153"/>
              <a:gd name="connsiteX144" fmla="*/ 474280 w 868680"/>
              <a:gd name="connsiteY144" fmla="*/ 299468 h 602153"/>
              <a:gd name="connsiteX145" fmla="*/ 506315 w 868680"/>
              <a:gd name="connsiteY145" fmla="*/ 258913 h 602153"/>
              <a:gd name="connsiteX146" fmla="*/ 507407 w 868680"/>
              <a:gd name="connsiteY146" fmla="*/ 113871 h 602153"/>
              <a:gd name="connsiteX147" fmla="*/ 435112 w 868680"/>
              <a:gd name="connsiteY147" fmla="*/ 83286 h 602153"/>
              <a:gd name="connsiteX148" fmla="*/ 58241 w 868680"/>
              <a:gd name="connsiteY148" fmla="*/ 53799 h 602153"/>
              <a:gd name="connsiteX149" fmla="*/ 810439 w 868680"/>
              <a:gd name="connsiteY149" fmla="*/ 53799 h 602153"/>
              <a:gd name="connsiteX150" fmla="*/ 810439 w 868680"/>
              <a:gd name="connsiteY150" fmla="*/ 434834 h 602153"/>
              <a:gd name="connsiteX151" fmla="*/ 58241 w 868680"/>
              <a:gd name="connsiteY151" fmla="*/ 434834 h 602153"/>
              <a:gd name="connsiteX152" fmla="*/ 35537 w 868680"/>
              <a:gd name="connsiteY152" fmla="*/ 26653 h 602153"/>
              <a:gd name="connsiteX153" fmla="*/ 35537 w 868680"/>
              <a:gd name="connsiteY153" fmla="*/ 461980 h 602153"/>
              <a:gd name="connsiteX154" fmla="*/ 833143 w 868680"/>
              <a:gd name="connsiteY154" fmla="*/ 461980 h 602153"/>
              <a:gd name="connsiteX155" fmla="*/ 833143 w 868680"/>
              <a:gd name="connsiteY155" fmla="*/ 26653 h 602153"/>
              <a:gd name="connsiteX156" fmla="*/ 0 w 868680"/>
              <a:gd name="connsiteY156" fmla="*/ 0 h 602153"/>
              <a:gd name="connsiteX157" fmla="*/ 868680 w 868680"/>
              <a:gd name="connsiteY157" fmla="*/ 0 h 602153"/>
              <a:gd name="connsiteX158" fmla="*/ 868680 w 868680"/>
              <a:gd name="connsiteY158" fmla="*/ 488633 h 602153"/>
              <a:gd name="connsiteX159" fmla="*/ 474466 w 868680"/>
              <a:gd name="connsiteY159" fmla="*/ 488633 h 602153"/>
              <a:gd name="connsiteX160" fmla="*/ 474466 w 868680"/>
              <a:gd name="connsiteY160" fmla="*/ 548594 h 602153"/>
              <a:gd name="connsiteX161" fmla="*/ 473814 w 868680"/>
              <a:gd name="connsiteY161" fmla="*/ 548594 h 602153"/>
              <a:gd name="connsiteX162" fmla="*/ 434014 w 868680"/>
              <a:gd name="connsiteY162" fmla="*/ 566863 h 602153"/>
              <a:gd name="connsiteX163" fmla="*/ 394214 w 868680"/>
              <a:gd name="connsiteY163" fmla="*/ 548594 h 602153"/>
              <a:gd name="connsiteX164" fmla="*/ 394866 w 868680"/>
              <a:gd name="connsiteY164" fmla="*/ 545623 h 602153"/>
              <a:gd name="connsiteX165" fmla="*/ 394866 w 868680"/>
              <a:gd name="connsiteY165" fmla="*/ 488633 h 602153"/>
              <a:gd name="connsiteX166" fmla="*/ 0 w 868680"/>
              <a:gd name="connsiteY166" fmla="*/ 488633 h 6021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Lst>
            <a:rect l="l" t="t" r="r" b="b"/>
            <a:pathLst>
              <a:path w="868680" h="602153">
                <a:moveTo>
                  <a:pt x="250733" y="515285"/>
                </a:moveTo>
                <a:lnTo>
                  <a:pt x="379727" y="515285"/>
                </a:lnTo>
                <a:lnTo>
                  <a:pt x="379727" y="555803"/>
                </a:lnTo>
                <a:cubicBezTo>
                  <a:pt x="379727" y="570498"/>
                  <a:pt x="404178" y="582410"/>
                  <a:pt x="434340" y="582410"/>
                </a:cubicBezTo>
                <a:cubicBezTo>
                  <a:pt x="464502" y="582410"/>
                  <a:pt x="488953" y="570498"/>
                  <a:pt x="488953" y="555803"/>
                </a:cubicBezTo>
                <a:lnTo>
                  <a:pt x="488953" y="515285"/>
                </a:lnTo>
                <a:lnTo>
                  <a:pt x="617947" y="515285"/>
                </a:lnTo>
                <a:lnTo>
                  <a:pt x="639664" y="602153"/>
                </a:lnTo>
                <a:lnTo>
                  <a:pt x="229016" y="602153"/>
                </a:lnTo>
                <a:close/>
                <a:moveTo>
                  <a:pt x="434195" y="320794"/>
                </a:moveTo>
                <a:cubicBezTo>
                  <a:pt x="405984" y="320794"/>
                  <a:pt x="383115" y="325849"/>
                  <a:pt x="383115" y="332085"/>
                </a:cubicBezTo>
                <a:cubicBezTo>
                  <a:pt x="383115" y="334423"/>
                  <a:pt x="386331" y="336595"/>
                  <a:pt x="391838" y="338397"/>
                </a:cubicBezTo>
                <a:lnTo>
                  <a:pt x="392531" y="338583"/>
                </a:lnTo>
                <a:lnTo>
                  <a:pt x="391838" y="338768"/>
                </a:lnTo>
                <a:cubicBezTo>
                  <a:pt x="386331" y="340570"/>
                  <a:pt x="383115" y="342743"/>
                  <a:pt x="383115" y="345081"/>
                </a:cubicBezTo>
                <a:cubicBezTo>
                  <a:pt x="383115" y="347419"/>
                  <a:pt x="386331" y="349592"/>
                  <a:pt x="391838" y="351394"/>
                </a:cubicBezTo>
                <a:lnTo>
                  <a:pt x="392531" y="351579"/>
                </a:lnTo>
                <a:lnTo>
                  <a:pt x="391838" y="351764"/>
                </a:lnTo>
                <a:cubicBezTo>
                  <a:pt x="386331" y="353567"/>
                  <a:pt x="383115" y="355739"/>
                  <a:pt x="383115" y="358077"/>
                </a:cubicBezTo>
                <a:cubicBezTo>
                  <a:pt x="383115" y="360415"/>
                  <a:pt x="386331" y="362588"/>
                  <a:pt x="391838" y="364390"/>
                </a:cubicBezTo>
                <a:lnTo>
                  <a:pt x="392531" y="364575"/>
                </a:lnTo>
                <a:lnTo>
                  <a:pt x="391838" y="364761"/>
                </a:lnTo>
                <a:cubicBezTo>
                  <a:pt x="386331" y="366563"/>
                  <a:pt x="383115" y="368735"/>
                  <a:pt x="383115" y="371073"/>
                </a:cubicBezTo>
                <a:cubicBezTo>
                  <a:pt x="383115" y="373412"/>
                  <a:pt x="386331" y="375584"/>
                  <a:pt x="391838" y="377386"/>
                </a:cubicBezTo>
                <a:lnTo>
                  <a:pt x="392531" y="377571"/>
                </a:lnTo>
                <a:lnTo>
                  <a:pt x="391838" y="377757"/>
                </a:lnTo>
                <a:cubicBezTo>
                  <a:pt x="386331" y="379559"/>
                  <a:pt x="383115" y="381731"/>
                  <a:pt x="383115" y="384070"/>
                </a:cubicBezTo>
                <a:cubicBezTo>
                  <a:pt x="383115" y="387967"/>
                  <a:pt x="392048" y="391403"/>
                  <a:pt x="405636" y="393432"/>
                </a:cubicBezTo>
                <a:lnTo>
                  <a:pt x="410485" y="394014"/>
                </a:lnTo>
                <a:lnTo>
                  <a:pt x="409851" y="395232"/>
                </a:lnTo>
                <a:cubicBezTo>
                  <a:pt x="409851" y="400455"/>
                  <a:pt x="420751" y="404689"/>
                  <a:pt x="434195" y="404689"/>
                </a:cubicBezTo>
                <a:cubicBezTo>
                  <a:pt x="447640" y="404689"/>
                  <a:pt x="458540" y="400455"/>
                  <a:pt x="458540" y="395232"/>
                </a:cubicBezTo>
                <a:lnTo>
                  <a:pt x="457906" y="394014"/>
                </a:lnTo>
                <a:lnTo>
                  <a:pt x="462755" y="393432"/>
                </a:lnTo>
                <a:cubicBezTo>
                  <a:pt x="476343" y="391403"/>
                  <a:pt x="485276" y="387967"/>
                  <a:pt x="485276" y="384070"/>
                </a:cubicBezTo>
                <a:cubicBezTo>
                  <a:pt x="485276" y="381731"/>
                  <a:pt x="482060" y="379559"/>
                  <a:pt x="476552" y="377757"/>
                </a:cubicBezTo>
                <a:lnTo>
                  <a:pt x="475860" y="377571"/>
                </a:lnTo>
                <a:lnTo>
                  <a:pt x="476552" y="377386"/>
                </a:lnTo>
                <a:cubicBezTo>
                  <a:pt x="482060" y="375584"/>
                  <a:pt x="485276" y="373412"/>
                  <a:pt x="485276" y="371073"/>
                </a:cubicBezTo>
                <a:cubicBezTo>
                  <a:pt x="485276" y="368735"/>
                  <a:pt x="482060" y="366563"/>
                  <a:pt x="476552" y="364761"/>
                </a:cubicBezTo>
                <a:lnTo>
                  <a:pt x="475860" y="364575"/>
                </a:lnTo>
                <a:lnTo>
                  <a:pt x="476552" y="364390"/>
                </a:lnTo>
                <a:cubicBezTo>
                  <a:pt x="482060" y="362588"/>
                  <a:pt x="485276" y="360415"/>
                  <a:pt x="485276" y="358077"/>
                </a:cubicBezTo>
                <a:cubicBezTo>
                  <a:pt x="485276" y="355739"/>
                  <a:pt x="482060" y="353567"/>
                  <a:pt x="476552" y="351764"/>
                </a:cubicBezTo>
                <a:lnTo>
                  <a:pt x="475860" y="351579"/>
                </a:lnTo>
                <a:lnTo>
                  <a:pt x="476552" y="351394"/>
                </a:lnTo>
                <a:cubicBezTo>
                  <a:pt x="482060" y="349592"/>
                  <a:pt x="485276" y="347419"/>
                  <a:pt x="485276" y="345081"/>
                </a:cubicBezTo>
                <a:cubicBezTo>
                  <a:pt x="485276" y="342743"/>
                  <a:pt x="482060" y="340570"/>
                  <a:pt x="476552" y="338768"/>
                </a:cubicBezTo>
                <a:lnTo>
                  <a:pt x="475860" y="338583"/>
                </a:lnTo>
                <a:lnTo>
                  <a:pt x="476552" y="338397"/>
                </a:lnTo>
                <a:cubicBezTo>
                  <a:pt x="482060" y="336595"/>
                  <a:pt x="485276" y="334423"/>
                  <a:pt x="485276" y="332085"/>
                </a:cubicBezTo>
                <a:cubicBezTo>
                  <a:pt x="485276" y="325849"/>
                  <a:pt x="462407" y="320794"/>
                  <a:pt x="434195" y="320794"/>
                </a:cubicBezTo>
                <a:close/>
                <a:moveTo>
                  <a:pt x="472268" y="214904"/>
                </a:moveTo>
                <a:lnTo>
                  <a:pt x="470904" y="218196"/>
                </a:lnTo>
                <a:cubicBezTo>
                  <a:pt x="469762" y="219338"/>
                  <a:pt x="468184" y="220045"/>
                  <a:pt x="466440" y="220045"/>
                </a:cubicBezTo>
                <a:cubicBezTo>
                  <a:pt x="465569" y="220045"/>
                  <a:pt x="464738" y="219868"/>
                  <a:pt x="463983" y="219549"/>
                </a:cubicBezTo>
                <a:lnTo>
                  <a:pt x="463059" y="218926"/>
                </a:lnTo>
                <a:lnTo>
                  <a:pt x="461994" y="221499"/>
                </a:lnTo>
                <a:cubicBezTo>
                  <a:pt x="460851" y="222642"/>
                  <a:pt x="459273" y="223348"/>
                  <a:pt x="457530" y="223348"/>
                </a:cubicBezTo>
                <a:cubicBezTo>
                  <a:pt x="456658" y="223348"/>
                  <a:pt x="455828" y="223172"/>
                  <a:pt x="455072" y="222852"/>
                </a:cubicBezTo>
                <a:lnTo>
                  <a:pt x="454756" y="222639"/>
                </a:lnTo>
                <a:lnTo>
                  <a:pt x="453789" y="224973"/>
                </a:lnTo>
                <a:cubicBezTo>
                  <a:pt x="452647" y="226116"/>
                  <a:pt x="451069" y="226822"/>
                  <a:pt x="449325" y="226822"/>
                </a:cubicBezTo>
                <a:cubicBezTo>
                  <a:pt x="448454" y="226822"/>
                  <a:pt x="447623" y="226646"/>
                  <a:pt x="446868" y="226326"/>
                </a:cubicBezTo>
                <a:lnTo>
                  <a:pt x="446590" y="226139"/>
                </a:lnTo>
                <a:lnTo>
                  <a:pt x="445634" y="228447"/>
                </a:lnTo>
                <a:cubicBezTo>
                  <a:pt x="444491" y="229590"/>
                  <a:pt x="442913" y="230296"/>
                  <a:pt x="441170" y="230296"/>
                </a:cubicBezTo>
                <a:cubicBezTo>
                  <a:pt x="440298" y="230296"/>
                  <a:pt x="439468" y="230120"/>
                  <a:pt x="438712" y="229800"/>
                </a:cubicBezTo>
                <a:lnTo>
                  <a:pt x="437865" y="229229"/>
                </a:lnTo>
                <a:lnTo>
                  <a:pt x="437865" y="312260"/>
                </a:lnTo>
                <a:lnTo>
                  <a:pt x="449174" y="312638"/>
                </a:lnTo>
                <a:lnTo>
                  <a:pt x="475306" y="215109"/>
                </a:lnTo>
                <a:lnTo>
                  <a:pt x="474645" y="215384"/>
                </a:lnTo>
                <a:close/>
                <a:moveTo>
                  <a:pt x="397676" y="214157"/>
                </a:moveTo>
                <a:lnTo>
                  <a:pt x="396396" y="214415"/>
                </a:lnTo>
                <a:lnTo>
                  <a:pt x="422682" y="312516"/>
                </a:lnTo>
                <a:lnTo>
                  <a:pt x="432669" y="312183"/>
                </a:lnTo>
                <a:lnTo>
                  <a:pt x="432669" y="231192"/>
                </a:lnTo>
                <a:lnTo>
                  <a:pt x="428509" y="229469"/>
                </a:lnTo>
                <a:lnTo>
                  <a:pt x="428411" y="229234"/>
                </a:lnTo>
                <a:lnTo>
                  <a:pt x="427570" y="229801"/>
                </a:lnTo>
                <a:cubicBezTo>
                  <a:pt x="426815" y="230120"/>
                  <a:pt x="425985" y="230297"/>
                  <a:pt x="425113" y="230296"/>
                </a:cubicBezTo>
                <a:cubicBezTo>
                  <a:pt x="423370" y="230297"/>
                  <a:pt x="421791" y="229590"/>
                  <a:pt x="420649" y="228447"/>
                </a:cubicBezTo>
                <a:lnTo>
                  <a:pt x="420297" y="227598"/>
                </a:lnTo>
                <a:lnTo>
                  <a:pt x="417967" y="228068"/>
                </a:lnTo>
                <a:cubicBezTo>
                  <a:pt x="416224" y="228068"/>
                  <a:pt x="414646" y="227361"/>
                  <a:pt x="413503" y="226219"/>
                </a:cubicBezTo>
                <a:lnTo>
                  <a:pt x="412643" y="224142"/>
                </a:lnTo>
                <a:lnTo>
                  <a:pt x="411187" y="224436"/>
                </a:lnTo>
                <a:cubicBezTo>
                  <a:pt x="409444" y="224436"/>
                  <a:pt x="407866" y="223729"/>
                  <a:pt x="406723" y="222587"/>
                </a:cubicBezTo>
                <a:lnTo>
                  <a:pt x="405400" y="219394"/>
                </a:lnTo>
                <a:lnTo>
                  <a:pt x="403687" y="219740"/>
                </a:lnTo>
                <a:cubicBezTo>
                  <a:pt x="401944" y="219740"/>
                  <a:pt x="400365" y="219033"/>
                  <a:pt x="399223" y="217891"/>
                </a:cubicBezTo>
                <a:close/>
                <a:moveTo>
                  <a:pt x="435112" y="83286"/>
                </a:moveTo>
                <a:cubicBezTo>
                  <a:pt x="408864" y="83089"/>
                  <a:pt x="382541" y="92904"/>
                  <a:pt x="362365" y="112780"/>
                </a:cubicBezTo>
                <a:cubicBezTo>
                  <a:pt x="322011" y="152531"/>
                  <a:pt x="321523" y="217468"/>
                  <a:pt x="361274" y="257822"/>
                </a:cubicBezTo>
                <a:cubicBezTo>
                  <a:pt x="373269" y="270000"/>
                  <a:pt x="383743" y="283677"/>
                  <a:pt x="392694" y="298854"/>
                </a:cubicBezTo>
                <a:lnTo>
                  <a:pt x="400947" y="314901"/>
                </a:lnTo>
                <a:lnTo>
                  <a:pt x="405543" y="314063"/>
                </a:lnTo>
                <a:lnTo>
                  <a:pt x="417380" y="312805"/>
                </a:lnTo>
                <a:lnTo>
                  <a:pt x="389706" y="209523"/>
                </a:lnTo>
                <a:lnTo>
                  <a:pt x="389963" y="209454"/>
                </a:lnTo>
                <a:lnTo>
                  <a:pt x="389706" y="208178"/>
                </a:lnTo>
                <a:cubicBezTo>
                  <a:pt x="389706" y="204691"/>
                  <a:pt x="392532" y="201865"/>
                  <a:pt x="396019" y="201865"/>
                </a:cubicBezTo>
                <a:cubicBezTo>
                  <a:pt x="397762" y="201865"/>
                  <a:pt x="399340" y="202572"/>
                  <a:pt x="400483" y="203714"/>
                </a:cubicBezTo>
                <a:lnTo>
                  <a:pt x="402030" y="207448"/>
                </a:lnTo>
                <a:lnTo>
                  <a:pt x="403687" y="207114"/>
                </a:lnTo>
                <a:cubicBezTo>
                  <a:pt x="405430" y="207114"/>
                  <a:pt x="407009" y="207820"/>
                  <a:pt x="408151" y="208963"/>
                </a:cubicBezTo>
                <a:lnTo>
                  <a:pt x="409474" y="212156"/>
                </a:lnTo>
                <a:lnTo>
                  <a:pt x="411187" y="211810"/>
                </a:lnTo>
                <a:cubicBezTo>
                  <a:pt x="412930" y="211810"/>
                  <a:pt x="414509" y="212517"/>
                  <a:pt x="415651" y="213659"/>
                </a:cubicBezTo>
                <a:lnTo>
                  <a:pt x="416511" y="215736"/>
                </a:lnTo>
                <a:lnTo>
                  <a:pt x="417967" y="215442"/>
                </a:lnTo>
                <a:cubicBezTo>
                  <a:pt x="419710" y="215442"/>
                  <a:pt x="421289" y="216148"/>
                  <a:pt x="422431" y="217291"/>
                </a:cubicBezTo>
                <a:lnTo>
                  <a:pt x="422783" y="218141"/>
                </a:lnTo>
                <a:lnTo>
                  <a:pt x="425113" y="217670"/>
                </a:lnTo>
                <a:cubicBezTo>
                  <a:pt x="426856" y="217670"/>
                  <a:pt x="428435" y="218377"/>
                  <a:pt x="429577" y="219519"/>
                </a:cubicBezTo>
                <a:lnTo>
                  <a:pt x="429675" y="219755"/>
                </a:lnTo>
                <a:lnTo>
                  <a:pt x="430515" y="219188"/>
                </a:lnTo>
                <a:cubicBezTo>
                  <a:pt x="431271" y="218869"/>
                  <a:pt x="432101" y="218692"/>
                  <a:pt x="432973" y="218692"/>
                </a:cubicBezTo>
                <a:cubicBezTo>
                  <a:pt x="433844" y="218692"/>
                  <a:pt x="434675" y="218869"/>
                  <a:pt x="435430" y="219188"/>
                </a:cubicBezTo>
                <a:lnTo>
                  <a:pt x="436534" y="219933"/>
                </a:lnTo>
                <a:lnTo>
                  <a:pt x="436706" y="219519"/>
                </a:lnTo>
                <a:cubicBezTo>
                  <a:pt x="437848" y="218377"/>
                  <a:pt x="439426" y="217670"/>
                  <a:pt x="441170" y="217670"/>
                </a:cubicBezTo>
                <a:cubicBezTo>
                  <a:pt x="442041" y="217670"/>
                  <a:pt x="442872" y="217847"/>
                  <a:pt x="443627" y="218166"/>
                </a:cubicBezTo>
                <a:lnTo>
                  <a:pt x="443905" y="218354"/>
                </a:lnTo>
                <a:lnTo>
                  <a:pt x="444861" y="216045"/>
                </a:lnTo>
                <a:cubicBezTo>
                  <a:pt x="446004" y="214903"/>
                  <a:pt x="447582" y="214196"/>
                  <a:pt x="449325" y="214196"/>
                </a:cubicBezTo>
                <a:cubicBezTo>
                  <a:pt x="450197" y="214196"/>
                  <a:pt x="451027" y="214373"/>
                  <a:pt x="451783" y="214692"/>
                </a:cubicBezTo>
                <a:lnTo>
                  <a:pt x="452099" y="214905"/>
                </a:lnTo>
                <a:lnTo>
                  <a:pt x="453066" y="212571"/>
                </a:lnTo>
                <a:cubicBezTo>
                  <a:pt x="454208" y="211429"/>
                  <a:pt x="455786" y="210722"/>
                  <a:pt x="457530" y="210722"/>
                </a:cubicBezTo>
                <a:cubicBezTo>
                  <a:pt x="458401" y="210722"/>
                  <a:pt x="459232" y="210899"/>
                  <a:pt x="459987" y="211218"/>
                </a:cubicBezTo>
                <a:lnTo>
                  <a:pt x="460910" y="211841"/>
                </a:lnTo>
                <a:lnTo>
                  <a:pt x="461976" y="209268"/>
                </a:lnTo>
                <a:cubicBezTo>
                  <a:pt x="463119" y="208126"/>
                  <a:pt x="464697" y="207419"/>
                  <a:pt x="466440" y="207419"/>
                </a:cubicBezTo>
                <a:lnTo>
                  <a:pt x="468817" y="207899"/>
                </a:lnTo>
                <a:lnTo>
                  <a:pt x="470181" y="204606"/>
                </a:lnTo>
                <a:cubicBezTo>
                  <a:pt x="471323" y="203464"/>
                  <a:pt x="472901" y="202757"/>
                  <a:pt x="474645" y="202757"/>
                </a:cubicBezTo>
                <a:cubicBezTo>
                  <a:pt x="478131" y="202757"/>
                  <a:pt x="480958" y="205584"/>
                  <a:pt x="480958" y="209070"/>
                </a:cubicBezTo>
                <a:lnTo>
                  <a:pt x="480934" y="209188"/>
                </a:lnTo>
                <a:lnTo>
                  <a:pt x="482183" y="209523"/>
                </a:lnTo>
                <a:lnTo>
                  <a:pt x="454407" y="313186"/>
                </a:lnTo>
                <a:lnTo>
                  <a:pt x="462662" y="314063"/>
                </a:lnTo>
                <a:lnTo>
                  <a:pt x="466155" y="314700"/>
                </a:lnTo>
                <a:lnTo>
                  <a:pt x="474280" y="299468"/>
                </a:lnTo>
                <a:cubicBezTo>
                  <a:pt x="483459" y="284427"/>
                  <a:pt x="494138" y="270909"/>
                  <a:pt x="506315" y="258913"/>
                </a:cubicBezTo>
                <a:cubicBezTo>
                  <a:pt x="546669" y="219162"/>
                  <a:pt x="547158" y="154225"/>
                  <a:pt x="507407" y="113871"/>
                </a:cubicBezTo>
                <a:cubicBezTo>
                  <a:pt x="487531" y="93694"/>
                  <a:pt x="461359" y="83484"/>
                  <a:pt x="435112" y="83286"/>
                </a:cubicBezTo>
                <a:close/>
                <a:moveTo>
                  <a:pt x="58241" y="53799"/>
                </a:moveTo>
                <a:lnTo>
                  <a:pt x="810439" y="53799"/>
                </a:lnTo>
                <a:lnTo>
                  <a:pt x="810439" y="434834"/>
                </a:lnTo>
                <a:lnTo>
                  <a:pt x="58241" y="434834"/>
                </a:lnTo>
                <a:close/>
                <a:moveTo>
                  <a:pt x="35537" y="26653"/>
                </a:moveTo>
                <a:lnTo>
                  <a:pt x="35537" y="461980"/>
                </a:lnTo>
                <a:lnTo>
                  <a:pt x="833143" y="461980"/>
                </a:lnTo>
                <a:lnTo>
                  <a:pt x="833143" y="26653"/>
                </a:lnTo>
                <a:close/>
                <a:moveTo>
                  <a:pt x="0" y="0"/>
                </a:moveTo>
                <a:lnTo>
                  <a:pt x="868680" y="0"/>
                </a:lnTo>
                <a:lnTo>
                  <a:pt x="868680" y="488633"/>
                </a:lnTo>
                <a:lnTo>
                  <a:pt x="474466" y="488633"/>
                </a:lnTo>
                <a:lnTo>
                  <a:pt x="474466" y="548594"/>
                </a:lnTo>
                <a:lnTo>
                  <a:pt x="473814" y="548594"/>
                </a:lnTo>
                <a:cubicBezTo>
                  <a:pt x="473814" y="558684"/>
                  <a:pt x="455995" y="566863"/>
                  <a:pt x="434014" y="566863"/>
                </a:cubicBezTo>
                <a:cubicBezTo>
                  <a:pt x="412033" y="566863"/>
                  <a:pt x="394214" y="558684"/>
                  <a:pt x="394214" y="548594"/>
                </a:cubicBezTo>
                <a:lnTo>
                  <a:pt x="394866" y="545623"/>
                </a:lnTo>
                <a:lnTo>
                  <a:pt x="394866" y="488633"/>
                </a:lnTo>
                <a:lnTo>
                  <a:pt x="0" y="488633"/>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dirty="0">
              <a:solidFill>
                <a:prstClr val="white"/>
              </a:solidFill>
            </a:endParaRPr>
          </a:p>
        </p:txBody>
      </p:sp>
      <p:sp>
        <p:nvSpPr>
          <p:cNvPr id="10" name="Freeform 9"/>
          <p:cNvSpPr/>
          <p:nvPr/>
        </p:nvSpPr>
        <p:spPr>
          <a:xfrm>
            <a:off x="5295323" y="3192624"/>
            <a:ext cx="868680" cy="602153"/>
          </a:xfrm>
          <a:custGeom>
            <a:avLst/>
            <a:gdLst/>
            <a:ahLst/>
            <a:cxnLst/>
            <a:rect l="l" t="t" r="r" b="b"/>
            <a:pathLst>
              <a:path w="868680" h="602153">
                <a:moveTo>
                  <a:pt x="250733" y="515285"/>
                </a:moveTo>
                <a:lnTo>
                  <a:pt x="379727" y="515285"/>
                </a:lnTo>
                <a:lnTo>
                  <a:pt x="379727" y="555803"/>
                </a:lnTo>
                <a:cubicBezTo>
                  <a:pt x="379727" y="570498"/>
                  <a:pt x="404178" y="582410"/>
                  <a:pt x="434340" y="582410"/>
                </a:cubicBezTo>
                <a:cubicBezTo>
                  <a:pt x="464502" y="582410"/>
                  <a:pt x="488953" y="570498"/>
                  <a:pt x="488953" y="555803"/>
                </a:cubicBezTo>
                <a:lnTo>
                  <a:pt x="488953" y="515285"/>
                </a:lnTo>
                <a:lnTo>
                  <a:pt x="617947" y="515285"/>
                </a:lnTo>
                <a:lnTo>
                  <a:pt x="639664" y="602153"/>
                </a:lnTo>
                <a:lnTo>
                  <a:pt x="229016" y="602153"/>
                </a:lnTo>
                <a:close/>
                <a:moveTo>
                  <a:pt x="463089" y="140192"/>
                </a:moveTo>
                <a:lnTo>
                  <a:pt x="501636" y="140192"/>
                </a:lnTo>
                <a:cubicBezTo>
                  <a:pt x="568863" y="140192"/>
                  <a:pt x="602476" y="171798"/>
                  <a:pt x="602476" y="235010"/>
                </a:cubicBezTo>
                <a:cubicBezTo>
                  <a:pt x="602476" y="266788"/>
                  <a:pt x="593471" y="291338"/>
                  <a:pt x="575459" y="308661"/>
                </a:cubicBezTo>
                <a:cubicBezTo>
                  <a:pt x="557448" y="325984"/>
                  <a:pt x="532267" y="334646"/>
                  <a:pt x="499915" y="334646"/>
                </a:cubicBezTo>
                <a:lnTo>
                  <a:pt x="463089" y="334646"/>
                </a:lnTo>
                <a:close/>
                <a:moveTo>
                  <a:pt x="434180" y="114036"/>
                </a:moveTo>
                <a:lnTo>
                  <a:pt x="434180" y="360802"/>
                </a:lnTo>
                <a:lnTo>
                  <a:pt x="499571" y="360802"/>
                </a:lnTo>
                <a:cubicBezTo>
                  <a:pt x="540068" y="360802"/>
                  <a:pt x="572390" y="349244"/>
                  <a:pt x="596539" y="326128"/>
                </a:cubicBezTo>
                <a:cubicBezTo>
                  <a:pt x="620688" y="303011"/>
                  <a:pt x="632763" y="272409"/>
                  <a:pt x="632763" y="234322"/>
                </a:cubicBezTo>
                <a:cubicBezTo>
                  <a:pt x="632763" y="154131"/>
                  <a:pt x="589283" y="114036"/>
                  <a:pt x="502324" y="114036"/>
                </a:cubicBezTo>
                <a:close/>
                <a:moveTo>
                  <a:pt x="298058" y="109906"/>
                </a:moveTo>
                <a:cubicBezTo>
                  <a:pt x="276375" y="109906"/>
                  <a:pt x="257676" y="114610"/>
                  <a:pt x="241959" y="124017"/>
                </a:cubicBezTo>
                <a:lnTo>
                  <a:pt x="241959" y="151378"/>
                </a:lnTo>
                <a:cubicBezTo>
                  <a:pt x="257217" y="139676"/>
                  <a:pt x="273565" y="133825"/>
                  <a:pt x="291002" y="133825"/>
                </a:cubicBezTo>
                <a:cubicBezTo>
                  <a:pt x="321977" y="133825"/>
                  <a:pt x="337464" y="147821"/>
                  <a:pt x="337464" y="175814"/>
                </a:cubicBezTo>
                <a:cubicBezTo>
                  <a:pt x="337464" y="206100"/>
                  <a:pt x="317159" y="221243"/>
                  <a:pt x="276547" y="221243"/>
                </a:cubicBezTo>
                <a:lnTo>
                  <a:pt x="257102" y="221243"/>
                </a:lnTo>
                <a:lnTo>
                  <a:pt x="257102" y="245163"/>
                </a:lnTo>
                <a:lnTo>
                  <a:pt x="277580" y="245163"/>
                </a:lnTo>
                <a:cubicBezTo>
                  <a:pt x="323468" y="245163"/>
                  <a:pt x="346413" y="261281"/>
                  <a:pt x="346413" y="293518"/>
                </a:cubicBezTo>
                <a:cubicBezTo>
                  <a:pt x="346413" y="300860"/>
                  <a:pt x="345065" y="307457"/>
                  <a:pt x="342369" y="313307"/>
                </a:cubicBezTo>
                <a:cubicBezTo>
                  <a:pt x="339673" y="319158"/>
                  <a:pt x="335830" y="324149"/>
                  <a:pt x="330839" y="328279"/>
                </a:cubicBezTo>
                <a:cubicBezTo>
                  <a:pt x="325849" y="332409"/>
                  <a:pt x="319883" y="335563"/>
                  <a:pt x="312943" y="337743"/>
                </a:cubicBezTo>
                <a:cubicBezTo>
                  <a:pt x="306002" y="339923"/>
                  <a:pt x="298230" y="341013"/>
                  <a:pt x="289626" y="341013"/>
                </a:cubicBezTo>
                <a:cubicBezTo>
                  <a:pt x="268173" y="341013"/>
                  <a:pt x="249129" y="334474"/>
                  <a:pt x="232494" y="321395"/>
                </a:cubicBezTo>
                <a:lnTo>
                  <a:pt x="232494" y="351682"/>
                </a:lnTo>
                <a:cubicBezTo>
                  <a:pt x="246375" y="360630"/>
                  <a:pt x="265075" y="365104"/>
                  <a:pt x="288593" y="365104"/>
                </a:cubicBezTo>
                <a:cubicBezTo>
                  <a:pt x="301442" y="365104"/>
                  <a:pt x="313201" y="363326"/>
                  <a:pt x="323870" y="359770"/>
                </a:cubicBezTo>
                <a:cubicBezTo>
                  <a:pt x="334539" y="356213"/>
                  <a:pt x="343688" y="351194"/>
                  <a:pt x="351317" y="344713"/>
                </a:cubicBezTo>
                <a:cubicBezTo>
                  <a:pt x="358946" y="338231"/>
                  <a:pt x="364854" y="330430"/>
                  <a:pt x="369042" y="321309"/>
                </a:cubicBezTo>
                <a:cubicBezTo>
                  <a:pt x="373229" y="312189"/>
                  <a:pt x="375323" y="302065"/>
                  <a:pt x="375323" y="290937"/>
                </a:cubicBezTo>
                <a:cubicBezTo>
                  <a:pt x="375323" y="282677"/>
                  <a:pt x="373860" y="275134"/>
                  <a:pt x="370935" y="268308"/>
                </a:cubicBezTo>
                <a:cubicBezTo>
                  <a:pt x="368009" y="261482"/>
                  <a:pt x="363965" y="255545"/>
                  <a:pt x="358803" y="250497"/>
                </a:cubicBezTo>
                <a:cubicBezTo>
                  <a:pt x="353640" y="245450"/>
                  <a:pt x="347503" y="241348"/>
                  <a:pt x="340390" y="238193"/>
                </a:cubicBezTo>
                <a:cubicBezTo>
                  <a:pt x="333277" y="235039"/>
                  <a:pt x="325533" y="233002"/>
                  <a:pt x="317159" y="232085"/>
                </a:cubicBezTo>
                <a:lnTo>
                  <a:pt x="317159" y="231396"/>
                </a:lnTo>
                <a:cubicBezTo>
                  <a:pt x="349969" y="222104"/>
                  <a:pt x="366374" y="201224"/>
                  <a:pt x="366374" y="168758"/>
                </a:cubicBezTo>
                <a:cubicBezTo>
                  <a:pt x="366374" y="160039"/>
                  <a:pt x="364740" y="152066"/>
                  <a:pt x="361470" y="144839"/>
                </a:cubicBezTo>
                <a:cubicBezTo>
                  <a:pt x="358200" y="137611"/>
                  <a:pt x="353583" y="131416"/>
                  <a:pt x="347617" y="126254"/>
                </a:cubicBezTo>
                <a:cubicBezTo>
                  <a:pt x="341652" y="121091"/>
                  <a:pt x="334482" y="117076"/>
                  <a:pt x="326107" y="114208"/>
                </a:cubicBezTo>
                <a:cubicBezTo>
                  <a:pt x="317732" y="111340"/>
                  <a:pt x="308383" y="109906"/>
                  <a:pt x="298058" y="109906"/>
                </a:cubicBezTo>
                <a:close/>
                <a:moveTo>
                  <a:pt x="58241" y="53799"/>
                </a:moveTo>
                <a:lnTo>
                  <a:pt x="810439" y="53799"/>
                </a:lnTo>
                <a:lnTo>
                  <a:pt x="810439" y="434834"/>
                </a:lnTo>
                <a:lnTo>
                  <a:pt x="58241" y="434834"/>
                </a:lnTo>
                <a:close/>
                <a:moveTo>
                  <a:pt x="35537" y="26653"/>
                </a:moveTo>
                <a:lnTo>
                  <a:pt x="35537" y="461980"/>
                </a:lnTo>
                <a:lnTo>
                  <a:pt x="833143" y="461980"/>
                </a:lnTo>
                <a:lnTo>
                  <a:pt x="833143" y="26653"/>
                </a:lnTo>
                <a:close/>
                <a:moveTo>
                  <a:pt x="0" y="0"/>
                </a:moveTo>
                <a:lnTo>
                  <a:pt x="868680" y="0"/>
                </a:lnTo>
                <a:lnTo>
                  <a:pt x="868680" y="488633"/>
                </a:lnTo>
                <a:lnTo>
                  <a:pt x="474466" y="488633"/>
                </a:lnTo>
                <a:lnTo>
                  <a:pt x="474466" y="548594"/>
                </a:lnTo>
                <a:lnTo>
                  <a:pt x="473814" y="548594"/>
                </a:lnTo>
                <a:cubicBezTo>
                  <a:pt x="473814" y="558684"/>
                  <a:pt x="455995" y="566863"/>
                  <a:pt x="434014" y="566863"/>
                </a:cubicBezTo>
                <a:cubicBezTo>
                  <a:pt x="412033" y="566863"/>
                  <a:pt x="394214" y="558684"/>
                  <a:pt x="394214" y="548594"/>
                </a:cubicBezTo>
                <a:lnTo>
                  <a:pt x="394866" y="545623"/>
                </a:lnTo>
                <a:lnTo>
                  <a:pt x="394866" y="488633"/>
                </a:lnTo>
                <a:lnTo>
                  <a:pt x="0" y="488633"/>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dirty="0">
              <a:solidFill>
                <a:prstClr val="white"/>
              </a:solidFill>
            </a:endParaRPr>
          </a:p>
        </p:txBody>
      </p:sp>
      <p:sp>
        <p:nvSpPr>
          <p:cNvPr id="15" name="TextBox 14"/>
          <p:cNvSpPr txBox="1"/>
          <p:nvPr/>
        </p:nvSpPr>
        <p:spPr>
          <a:xfrm>
            <a:off x="230559" y="2204722"/>
            <a:ext cx="505459" cy="4326466"/>
          </a:xfrm>
          <a:prstGeom prst="rect">
            <a:avLst/>
          </a:prstGeom>
          <a:noFill/>
        </p:spPr>
        <p:txBody>
          <a:bodyPr vert="wordArtVert" wrap="square" rtlCol="0" anchor="ctr">
            <a:spAutoFit/>
          </a:bodyPr>
          <a:lstStyle/>
          <a:p>
            <a:pPr algn="ctr"/>
            <a:r>
              <a:rPr lang="en-US" dirty="0" smtClean="0"/>
              <a:t>SALES</a:t>
            </a:r>
            <a:endParaRPr lang="en-US" dirty="0"/>
          </a:p>
        </p:txBody>
      </p:sp>
      <mc:AlternateContent xmlns:mc="http://schemas.openxmlformats.org/markup-compatibility/2006">
        <mc:Choice xmlns:a14="http://schemas.microsoft.com/office/drawing/2010/main" xmlns="" Requires="a14">
          <p:sp>
            <p:nvSpPr>
              <p:cNvPr id="3" name="TextBox 2"/>
              <p:cNvSpPr txBox="1"/>
              <p:nvPr/>
            </p:nvSpPr>
            <p:spPr>
              <a:xfrm>
                <a:off x="7046613" y="4781783"/>
                <a:ext cx="3946628" cy="636456"/>
              </a:xfrm>
              <a:prstGeom prst="rect">
                <a:avLst/>
              </a:prstGeom>
              <a:noFill/>
            </p:spPr>
            <p:txBody>
              <a:bodyPr wrap="square" lIns="0" tIns="0" rIns="0" bIns="0" rtlCol="0">
                <a:spAutoFit/>
              </a:bodyPr>
              <a:lstStyle/>
              <a:p>
                <a:pPr/>
                <a14:m>
                  <m:oMathPara xmlns:m="http://schemas.openxmlformats.org/officeDocument/2006/math">
                    <m:oMathParaPr>
                      <m:jc m:val="left"/>
                    </m:oMathParaPr>
                    <m:oMath xmlns:m="http://schemas.openxmlformats.org/officeDocument/2006/math">
                      <m:r>
                        <a:rPr lang="en-US" sz="1400" b="0" i="1" smtClean="0">
                          <a:latin typeface="Cambria Math" panose="02040503050406030204" pitchFamily="18" charset="0"/>
                        </a:rPr>
                        <m:t>𝑃𝑟𝑜𝑓𝑖𝑡</m:t>
                      </m:r>
                      <m:r>
                        <a:rPr lang="en-US" sz="1400" b="0" i="1" smtClean="0">
                          <a:latin typeface="Cambria Math" panose="02040503050406030204" pitchFamily="18" charset="0"/>
                        </a:rPr>
                        <m:t>=</m:t>
                      </m:r>
                      <m:d>
                        <m:dPr>
                          <m:ctrlPr>
                            <a:rPr lang="en-US" sz="1400" b="0" i="1" smtClean="0">
                              <a:latin typeface="Cambria Math" panose="02040503050406030204" pitchFamily="18" charset="0"/>
                            </a:rPr>
                          </m:ctrlPr>
                        </m:dPr>
                        <m:e>
                          <m:r>
                            <a:rPr lang="en-US" sz="1400" b="0" i="1" smtClean="0">
                              <a:latin typeface="Cambria Math" panose="02040503050406030204" pitchFamily="18" charset="0"/>
                            </a:rPr>
                            <m:t>𝑈𝑛𝑖𝑡𝑠</m:t>
                          </m:r>
                          <m:r>
                            <a:rPr lang="en-US" sz="1400" b="0" i="1" smtClean="0">
                              <a:latin typeface="Cambria Math" panose="02040503050406030204" pitchFamily="18" charset="0"/>
                            </a:rPr>
                            <m:t> ×</m:t>
                          </m:r>
                          <m:r>
                            <a:rPr lang="en-US" sz="1400" b="0" i="1" smtClean="0">
                              <a:latin typeface="Cambria Math" panose="02040503050406030204" pitchFamily="18" charset="0"/>
                              <a:ea typeface="Cambria Math" panose="02040503050406030204" pitchFamily="18" charset="0"/>
                            </a:rPr>
                            <m:t>𝑈𝑛𝑖𝑡</m:t>
                          </m:r>
                          <m:r>
                            <a:rPr lang="en-US" sz="1400" b="0" i="1" smtClean="0">
                              <a:latin typeface="Cambria Math" panose="02040503050406030204" pitchFamily="18" charset="0"/>
                              <a:ea typeface="Cambria Math" panose="02040503050406030204" pitchFamily="18" charset="0"/>
                            </a:rPr>
                            <m:t> </m:t>
                          </m:r>
                          <m:r>
                            <a:rPr lang="en-US" sz="1400" b="0" i="1" smtClean="0">
                              <a:latin typeface="Cambria Math" panose="02040503050406030204" pitchFamily="18" charset="0"/>
                              <a:ea typeface="Cambria Math" panose="02040503050406030204" pitchFamily="18" charset="0"/>
                            </a:rPr>
                            <m:t>𝑃𝑟𝑖𝑐𝑒</m:t>
                          </m:r>
                        </m:e>
                      </m:d>
                      <m:r>
                        <a:rPr lang="en-US" sz="1400" b="0" i="1" smtClean="0">
                          <a:latin typeface="Cambria Math" panose="02040503050406030204" pitchFamily="18" charset="0"/>
                        </a:rPr>
                        <m:t>−(</m:t>
                      </m:r>
                      <m:r>
                        <a:rPr lang="en-US" sz="1400" b="0" i="1" smtClean="0">
                          <a:latin typeface="Cambria Math" panose="02040503050406030204" pitchFamily="18" charset="0"/>
                        </a:rPr>
                        <m:t>𝐹𝑖𝑥𝑒𝑑</m:t>
                      </m:r>
                      <m:r>
                        <a:rPr lang="en-US" sz="1400" b="0" i="1" smtClean="0">
                          <a:latin typeface="Cambria Math" panose="02040503050406030204" pitchFamily="18" charset="0"/>
                        </a:rPr>
                        <m:t> </m:t>
                      </m:r>
                      <m:r>
                        <a:rPr lang="en-US" sz="1400" b="0" i="1" smtClean="0">
                          <a:latin typeface="Cambria Math" panose="02040503050406030204" pitchFamily="18" charset="0"/>
                        </a:rPr>
                        <m:t>𝐶𝑜𝑠𝑡</m:t>
                      </m:r>
                      <m:r>
                        <a:rPr lang="en-US" sz="1400" b="0" i="1" smtClean="0">
                          <a:latin typeface="Cambria Math" panose="02040503050406030204" pitchFamily="18" charset="0"/>
                        </a:rPr>
                        <m:t>+(</m:t>
                      </m:r>
                      <m:r>
                        <a:rPr lang="en-US" sz="1400" b="0" i="1" smtClean="0">
                          <a:latin typeface="Cambria Math" panose="02040503050406030204" pitchFamily="18" charset="0"/>
                        </a:rPr>
                        <m:t>𝑉𝑎𝑟𝑖𝑎𝑏𝑙𝑒</m:t>
                      </m:r>
                      <m:r>
                        <a:rPr lang="en-US" sz="1400" b="0" i="1" smtClean="0">
                          <a:latin typeface="Cambria Math" panose="02040503050406030204" pitchFamily="18" charset="0"/>
                        </a:rPr>
                        <m:t> </m:t>
                      </m:r>
                      <m:r>
                        <a:rPr lang="en-US" sz="1400" b="0" i="1" smtClean="0">
                          <a:latin typeface="Cambria Math" panose="02040503050406030204" pitchFamily="18" charset="0"/>
                        </a:rPr>
                        <m:t>𝐶𝑜𝑠𝑡</m:t>
                      </m:r>
                      <m:r>
                        <a:rPr lang="en-US" sz="1400" b="0" i="1" smtClean="0">
                          <a:latin typeface="Cambria Math" panose="02040503050406030204" pitchFamily="18" charset="0"/>
                        </a:rPr>
                        <m:t> ×</m:t>
                      </m:r>
                      <m:r>
                        <a:rPr lang="en-US" sz="1400" b="0" i="1" smtClean="0">
                          <a:latin typeface="Cambria Math" panose="02040503050406030204" pitchFamily="18" charset="0"/>
                          <a:ea typeface="Cambria Math" panose="02040503050406030204" pitchFamily="18" charset="0"/>
                        </a:rPr>
                        <m:t>𝑈𝑛𝑖𝑡</m:t>
                      </m:r>
                      <m:r>
                        <a:rPr lang="en-US" sz="1400" b="0" i="1" smtClean="0">
                          <a:latin typeface="Cambria Math" panose="02040503050406030204" pitchFamily="18" charset="0"/>
                          <a:ea typeface="Cambria Math" panose="02040503050406030204" pitchFamily="18" charset="0"/>
                        </a:rPr>
                        <m:t> </m:t>
                      </m:r>
                      <m:r>
                        <a:rPr lang="en-US" sz="1400" b="0" i="1" smtClean="0">
                          <a:latin typeface="Cambria Math" panose="02040503050406030204" pitchFamily="18" charset="0"/>
                          <a:ea typeface="Cambria Math" panose="02040503050406030204" pitchFamily="18" charset="0"/>
                        </a:rPr>
                        <m:t>𝐶𝑜𝑠𝑡</m:t>
                      </m:r>
                      <m:r>
                        <a:rPr lang="en-US" sz="1400" b="0" i="1" smtClean="0">
                          <a:latin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m:t>
                      </m:r>
                    </m:oMath>
                  </m:oMathPara>
                </a14:m>
                <a:endParaRPr lang="en-US" sz="1400" dirty="0"/>
              </a:p>
            </p:txBody>
          </p:sp>
        </mc:Choice>
        <mc:Fallback>
          <p:sp>
            <p:nvSpPr>
              <p:cNvPr id="3" name="TextBox 2"/>
              <p:cNvSpPr txBox="1">
                <a:spLocks noRot="1" noChangeAspect="1" noMove="1" noResize="1" noEditPoints="1" noAdjustHandles="1" noChangeArrowheads="1" noChangeShapeType="1" noTextEdit="1"/>
              </p:cNvSpPr>
              <p:nvPr/>
            </p:nvSpPr>
            <p:spPr>
              <a:xfrm>
                <a:off x="7046613" y="4781783"/>
                <a:ext cx="3946628" cy="636456"/>
              </a:xfrm>
              <a:prstGeom prst="rect">
                <a:avLst/>
              </a:prstGeom>
              <a:blipFill rotWithShape="0">
                <a:blip r:embed="rId4" cstate="email"/>
                <a:stretch>
                  <a:fillRect l="-2164" b="-11429"/>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11" name="Rectangle 10"/>
              <p:cNvSpPr/>
              <p:nvPr/>
            </p:nvSpPr>
            <p:spPr>
              <a:xfrm>
                <a:off x="6935596" y="5624910"/>
                <a:ext cx="4938846" cy="497124"/>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r>
                        <a:rPr lang="en-US" sz="1400" b="0" i="1" smtClean="0">
                          <a:solidFill>
                            <a:schemeClr val="tx1"/>
                          </a:solidFill>
                          <a:latin typeface="Cambria Math" panose="02040503050406030204" pitchFamily="18" charset="0"/>
                        </a:rPr>
                        <m:t>𝐺𝑟𝑜𝑠𝑠</m:t>
                      </m:r>
                      <m:r>
                        <a:rPr lang="en-US" sz="1400" b="0" i="1" smtClean="0">
                          <a:solidFill>
                            <a:schemeClr val="tx1"/>
                          </a:solidFill>
                          <a:latin typeface="Cambria Math" panose="02040503050406030204" pitchFamily="18" charset="0"/>
                        </a:rPr>
                        <m:t> </m:t>
                      </m:r>
                      <m:r>
                        <a:rPr lang="en-US" sz="1400" b="0" i="1" smtClean="0">
                          <a:solidFill>
                            <a:schemeClr val="tx1"/>
                          </a:solidFill>
                          <a:latin typeface="Cambria Math" panose="02040503050406030204" pitchFamily="18" charset="0"/>
                        </a:rPr>
                        <m:t>𝑃𝑟𝑜𝑓𝑖𝑡</m:t>
                      </m:r>
                      <m:r>
                        <a:rPr lang="en-US" sz="1400" b="0" i="1" smtClean="0">
                          <a:solidFill>
                            <a:schemeClr val="tx1"/>
                          </a:solidFill>
                          <a:latin typeface="Cambria Math" panose="02040503050406030204" pitchFamily="18" charset="0"/>
                        </a:rPr>
                        <m:t>=</m:t>
                      </m:r>
                      <m:f>
                        <m:fPr>
                          <m:ctrlPr>
                            <a:rPr lang="en-US" sz="1400" b="0" i="1" smtClean="0">
                              <a:solidFill>
                                <a:schemeClr val="tx1"/>
                              </a:solidFill>
                              <a:latin typeface="Cambria Math" panose="02040503050406030204" pitchFamily="18" charset="0"/>
                            </a:rPr>
                          </m:ctrlPr>
                        </m:fPr>
                        <m:num>
                          <m:r>
                            <a:rPr lang="en-US" sz="1400" b="0" i="1" smtClean="0">
                              <a:solidFill>
                                <a:schemeClr val="tx1"/>
                              </a:solidFill>
                              <a:latin typeface="Cambria Math" panose="02040503050406030204" pitchFamily="18" charset="0"/>
                            </a:rPr>
                            <m:t>𝑅𝑒𝑣𝑒𝑛𝑢𝑒</m:t>
                          </m:r>
                          <m:r>
                            <a:rPr lang="en-US" sz="1400" b="0" i="1" smtClean="0">
                              <a:solidFill>
                                <a:schemeClr val="tx1"/>
                              </a:solidFill>
                              <a:latin typeface="Cambria Math" panose="02040503050406030204" pitchFamily="18" charset="0"/>
                            </a:rPr>
                            <m:t>−</m:t>
                          </m:r>
                          <m:r>
                            <a:rPr lang="en-US" sz="1400" b="0" i="1" smtClean="0">
                              <a:solidFill>
                                <a:schemeClr val="tx1"/>
                              </a:solidFill>
                              <a:latin typeface="Cambria Math" panose="02040503050406030204" pitchFamily="18" charset="0"/>
                            </a:rPr>
                            <m:t>𝐶𝑂𝐺𝑆</m:t>
                          </m:r>
                        </m:num>
                        <m:den>
                          <m:r>
                            <a:rPr lang="en-US" sz="1400" b="0" i="1" smtClean="0">
                              <a:solidFill>
                                <a:schemeClr val="tx1"/>
                              </a:solidFill>
                              <a:latin typeface="Cambria Math" panose="02040503050406030204" pitchFamily="18" charset="0"/>
                            </a:rPr>
                            <m:t>𝑅𝑒𝑣𝑒𝑛𝑢𝑒</m:t>
                          </m:r>
                        </m:den>
                      </m:f>
                      <m:r>
                        <a:rPr lang="en-US" sz="1400" b="0" i="1" smtClean="0">
                          <a:solidFill>
                            <a:schemeClr val="tx1"/>
                          </a:solidFill>
                          <a:latin typeface="Cambria Math" panose="02040503050406030204" pitchFamily="18" charset="0"/>
                        </a:rPr>
                        <m:t> </m:t>
                      </m:r>
                      <m:r>
                        <a:rPr lang="en-US" sz="1400" b="0" i="1" smtClean="0">
                          <a:solidFill>
                            <a:schemeClr val="tx1"/>
                          </a:solidFill>
                          <a:latin typeface="Cambria Math" panose="02040503050406030204" pitchFamily="18" charset="0"/>
                        </a:rPr>
                        <m:t>𝑥</m:t>
                      </m:r>
                      <m:r>
                        <a:rPr lang="en-US" sz="1400" b="0" i="1" smtClean="0">
                          <a:solidFill>
                            <a:schemeClr val="tx1"/>
                          </a:solidFill>
                          <a:latin typeface="Cambria Math" panose="02040503050406030204" pitchFamily="18" charset="0"/>
                        </a:rPr>
                        <m:t> 100%</m:t>
                      </m:r>
                    </m:oMath>
                  </m:oMathPara>
                </a14:m>
                <a:endParaRPr lang="en-US" sz="1400" dirty="0">
                  <a:solidFill>
                    <a:schemeClr val="tx1"/>
                  </a:solidFill>
                </a:endParaRPr>
              </a:p>
            </p:txBody>
          </p:sp>
        </mc:Choice>
        <mc:Fallback>
          <p:sp>
            <p:nvSpPr>
              <p:cNvPr id="11" name="Rectangle 10"/>
              <p:cNvSpPr>
                <a:spLocks noRot="1" noChangeAspect="1" noMove="1" noResize="1" noEditPoints="1" noAdjustHandles="1" noChangeArrowheads="1" noChangeShapeType="1" noTextEdit="1"/>
              </p:cNvSpPr>
              <p:nvPr/>
            </p:nvSpPr>
            <p:spPr>
              <a:xfrm>
                <a:off x="6935596" y="5624910"/>
                <a:ext cx="4938846" cy="497124"/>
              </a:xfrm>
              <a:prstGeom prst="rect">
                <a:avLst/>
              </a:prstGeom>
              <a:blipFill rotWithShape="0">
                <a:blip r:embed="rId5" cstate="email"/>
                <a:stretch>
                  <a:fillRect b="-1235"/>
                </a:stretch>
              </a:blipFill>
            </p:spPr>
            <p:txBody>
              <a:bodyPr/>
              <a:lstStyle/>
              <a:p>
                <a:r>
                  <a:rPr lang="en-US">
                    <a:noFill/>
                  </a:rPr>
                  <a:t> </a:t>
                </a:r>
              </a:p>
            </p:txBody>
          </p:sp>
        </mc:Fallback>
      </mc:AlternateContent>
      <p:sp>
        <p:nvSpPr>
          <p:cNvPr id="12" name="TextBox 11"/>
          <p:cNvSpPr txBox="1"/>
          <p:nvPr/>
        </p:nvSpPr>
        <p:spPr>
          <a:xfrm>
            <a:off x="6350514" y="2721342"/>
            <a:ext cx="398571" cy="3913015"/>
          </a:xfrm>
          <a:prstGeom prst="rect">
            <a:avLst/>
          </a:prstGeom>
          <a:noFill/>
        </p:spPr>
        <p:txBody>
          <a:bodyPr vert="wordArtVert" wrap="square" rtlCol="0">
            <a:spAutoFit/>
          </a:bodyPr>
          <a:lstStyle/>
          <a:p>
            <a:r>
              <a:rPr lang="en-US" sz="1200" dirty="0" smtClean="0"/>
              <a:t>CALCULATING PROFIT</a:t>
            </a:r>
            <a:endParaRPr lang="en-US" sz="1200" dirty="0"/>
          </a:p>
        </p:txBody>
      </p:sp>
      <p:sp>
        <p:nvSpPr>
          <p:cNvPr id="16" name="TextBox 15"/>
          <p:cNvSpPr txBox="1"/>
          <p:nvPr/>
        </p:nvSpPr>
        <p:spPr>
          <a:xfrm>
            <a:off x="6940005" y="3101477"/>
            <a:ext cx="4898264" cy="1538975"/>
          </a:xfrm>
          <a:prstGeom prst="rect">
            <a:avLst/>
          </a:prstGeom>
          <a:noFill/>
        </p:spPr>
        <p:txBody>
          <a:bodyPr wrap="square" numCol="4" spcCol="91440" rtlCol="0">
            <a:noAutofit/>
          </a:bodyPr>
          <a:lstStyle/>
          <a:p>
            <a:pPr>
              <a:spcAft>
                <a:spcPts val="600"/>
              </a:spcAft>
            </a:pPr>
            <a:r>
              <a:rPr lang="en-US" sz="1200" dirty="0" smtClean="0"/>
              <a:t>Japan</a:t>
            </a:r>
          </a:p>
          <a:p>
            <a:pPr>
              <a:spcAft>
                <a:spcPts val="600"/>
              </a:spcAft>
            </a:pPr>
            <a:r>
              <a:rPr lang="en-US" sz="1200" dirty="0" smtClean="0"/>
              <a:t>United States</a:t>
            </a:r>
          </a:p>
          <a:p>
            <a:pPr>
              <a:spcAft>
                <a:spcPts val="600"/>
              </a:spcAft>
            </a:pPr>
            <a:r>
              <a:rPr lang="en-US" sz="1200" dirty="0" smtClean="0"/>
              <a:t>France</a:t>
            </a:r>
          </a:p>
          <a:p>
            <a:pPr>
              <a:spcAft>
                <a:spcPts val="600"/>
              </a:spcAft>
            </a:pPr>
            <a:r>
              <a:rPr lang="en-US" sz="1200" dirty="0" smtClean="0"/>
              <a:t>United Kingdom</a:t>
            </a:r>
          </a:p>
          <a:p>
            <a:pPr>
              <a:spcAft>
                <a:spcPts val="600"/>
              </a:spcAft>
            </a:pPr>
            <a:r>
              <a:rPr lang="en-US" sz="1200" dirty="0" smtClean="0"/>
              <a:t>Germany</a:t>
            </a:r>
          </a:p>
          <a:p>
            <a:pPr>
              <a:spcAft>
                <a:spcPts val="600"/>
              </a:spcAft>
            </a:pPr>
            <a:r>
              <a:rPr lang="en-US" sz="1200" dirty="0" smtClean="0"/>
              <a:t>Canada</a:t>
            </a:r>
          </a:p>
          <a:p>
            <a:pPr>
              <a:spcAft>
                <a:spcPts val="600"/>
              </a:spcAft>
            </a:pPr>
            <a:r>
              <a:rPr lang="en-US" sz="1200" dirty="0" smtClean="0"/>
              <a:t>Australia</a:t>
            </a:r>
          </a:p>
          <a:p>
            <a:pPr>
              <a:spcAft>
                <a:spcPts val="600"/>
              </a:spcAft>
            </a:pPr>
            <a:r>
              <a:rPr lang="en-US" sz="1200" dirty="0" smtClean="0"/>
              <a:t>China</a:t>
            </a:r>
          </a:p>
          <a:p>
            <a:pPr>
              <a:spcAft>
                <a:spcPts val="600"/>
              </a:spcAft>
            </a:pPr>
            <a:r>
              <a:rPr lang="en-US" sz="1200" dirty="0" smtClean="0"/>
              <a:t>Russia</a:t>
            </a:r>
          </a:p>
          <a:p>
            <a:pPr>
              <a:spcAft>
                <a:spcPts val="600"/>
              </a:spcAft>
            </a:pPr>
            <a:r>
              <a:rPr lang="en-US" sz="1200" dirty="0" smtClean="0"/>
              <a:t>Austria</a:t>
            </a:r>
          </a:p>
          <a:p>
            <a:pPr>
              <a:spcAft>
                <a:spcPts val="600"/>
              </a:spcAft>
            </a:pPr>
            <a:r>
              <a:rPr lang="en-US" sz="1200" dirty="0" smtClean="0"/>
              <a:t>Italy</a:t>
            </a:r>
          </a:p>
          <a:p>
            <a:pPr>
              <a:spcAft>
                <a:spcPts val="600"/>
              </a:spcAft>
            </a:pPr>
            <a:r>
              <a:rPr lang="en-US" sz="1200" dirty="0" smtClean="0"/>
              <a:t>Spain</a:t>
            </a:r>
          </a:p>
          <a:p>
            <a:pPr>
              <a:spcAft>
                <a:spcPts val="600"/>
              </a:spcAft>
            </a:pPr>
            <a:r>
              <a:rPr lang="en-US" sz="1200" dirty="0" smtClean="0"/>
              <a:t>Norway</a:t>
            </a:r>
          </a:p>
          <a:p>
            <a:pPr>
              <a:spcAft>
                <a:spcPts val="600"/>
              </a:spcAft>
            </a:pPr>
            <a:r>
              <a:rPr lang="en-US" sz="1200" dirty="0" smtClean="0"/>
              <a:t>Mexico</a:t>
            </a:r>
          </a:p>
          <a:p>
            <a:pPr>
              <a:spcAft>
                <a:spcPts val="600"/>
              </a:spcAft>
            </a:pPr>
            <a:r>
              <a:rPr lang="en-US" sz="1200" dirty="0" smtClean="0"/>
              <a:t>Malaysia</a:t>
            </a:r>
          </a:p>
          <a:p>
            <a:pPr>
              <a:spcAft>
                <a:spcPts val="600"/>
              </a:spcAft>
            </a:pPr>
            <a:r>
              <a:rPr lang="en-US" sz="1200" dirty="0" smtClean="0"/>
              <a:t>Brazil</a:t>
            </a:r>
          </a:p>
          <a:p>
            <a:pPr>
              <a:spcAft>
                <a:spcPts val="600"/>
              </a:spcAft>
            </a:pPr>
            <a:r>
              <a:rPr lang="en-US" sz="1200" dirty="0" smtClean="0"/>
              <a:t>Chile</a:t>
            </a:r>
          </a:p>
          <a:p>
            <a:pPr>
              <a:spcAft>
                <a:spcPts val="600"/>
              </a:spcAft>
            </a:pPr>
            <a:r>
              <a:rPr lang="en-US" sz="1200" dirty="0" smtClean="0"/>
              <a:t>Argentina</a:t>
            </a:r>
          </a:p>
          <a:p>
            <a:pPr>
              <a:spcAft>
                <a:spcPts val="600"/>
              </a:spcAft>
            </a:pPr>
            <a:r>
              <a:rPr lang="en-US" sz="1200" dirty="0" smtClean="0"/>
              <a:t>Thailand</a:t>
            </a:r>
            <a:endParaRPr lang="en-US" sz="1200" b="1" dirty="0" smtClean="0">
              <a:solidFill>
                <a:schemeClr val="accent2"/>
              </a:solidFill>
            </a:endParaRPr>
          </a:p>
        </p:txBody>
      </p:sp>
      <p:cxnSp>
        <p:nvCxnSpPr>
          <p:cNvPr id="18" name="Straight Connector 17"/>
          <p:cNvCxnSpPr/>
          <p:nvPr/>
        </p:nvCxnSpPr>
        <p:spPr>
          <a:xfrm>
            <a:off x="7046613" y="4671411"/>
            <a:ext cx="452863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084903" y="5557978"/>
            <a:ext cx="452863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940005" y="2598288"/>
            <a:ext cx="4639647" cy="523220"/>
          </a:xfrm>
          <a:prstGeom prst="rect">
            <a:avLst/>
          </a:prstGeom>
          <a:noFill/>
        </p:spPr>
        <p:txBody>
          <a:bodyPr wrap="square" rtlCol="0">
            <a:spAutoFit/>
          </a:bodyPr>
          <a:lstStyle/>
          <a:p>
            <a:r>
              <a:rPr lang="en-US" sz="1400" b="1" dirty="0" smtClean="0">
                <a:ln w="0"/>
                <a:solidFill>
                  <a:schemeClr val="accent1"/>
                </a:solidFill>
                <a:latin typeface="+mj-lt"/>
                <a:ea typeface="+mj-ea"/>
                <a:cs typeface="+mj-cs"/>
              </a:rPr>
              <a:t>HIGHEST REVENUE COUNTRIES</a:t>
            </a:r>
          </a:p>
          <a:p>
            <a:r>
              <a:rPr lang="en-US" sz="1400" b="1" dirty="0">
                <a:solidFill>
                  <a:schemeClr val="accent2"/>
                </a:solidFill>
              </a:rPr>
              <a:t>(from highest to lowest</a:t>
            </a:r>
            <a:r>
              <a:rPr lang="en-US" sz="1400" b="1" dirty="0" smtClean="0">
                <a:solidFill>
                  <a:schemeClr val="accent2"/>
                </a:solidFill>
              </a:rPr>
              <a:t>)</a:t>
            </a:r>
            <a:endParaRPr lang="en-US" sz="1400" b="1" dirty="0">
              <a:solidFill>
                <a:schemeClr val="accent2"/>
              </a:solidFill>
            </a:endParaRPr>
          </a:p>
        </p:txBody>
      </p:sp>
      <p:cxnSp>
        <p:nvCxnSpPr>
          <p:cNvPr id="22" name="Straight Connector 21"/>
          <p:cNvCxnSpPr/>
          <p:nvPr/>
        </p:nvCxnSpPr>
        <p:spPr>
          <a:xfrm>
            <a:off x="7051022" y="2521797"/>
            <a:ext cx="4528630"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935596" y="6122034"/>
            <a:ext cx="2520638" cy="276999"/>
          </a:xfrm>
          <a:prstGeom prst="rect">
            <a:avLst/>
          </a:prstGeom>
          <a:noFill/>
        </p:spPr>
        <p:txBody>
          <a:bodyPr wrap="square" rtlCol="0">
            <a:spAutoFit/>
          </a:bodyPr>
          <a:lstStyle/>
          <a:p>
            <a:r>
              <a:rPr lang="en-US" sz="1200" dirty="0" smtClean="0"/>
              <a:t>(Answer will be a percentage.)</a:t>
            </a:r>
            <a:endParaRPr lang="en-US" sz="1200" dirty="0"/>
          </a:p>
        </p:txBody>
      </p:sp>
      <p:sp>
        <p:nvSpPr>
          <p:cNvPr id="17" name="Slide Number Placeholder 16"/>
          <p:cNvSpPr>
            <a:spLocks noGrp="1"/>
          </p:cNvSpPr>
          <p:nvPr>
            <p:ph type="sldNum" sz="quarter" idx="4"/>
          </p:nvPr>
        </p:nvSpPr>
        <p:spPr>
          <a:xfrm>
            <a:off x="8737600" y="6356350"/>
            <a:ext cx="3187700" cy="409136"/>
          </a:xfrm>
        </p:spPr>
        <p:txBody>
          <a:bodyPr/>
          <a:lstStyle/>
          <a:p>
            <a:fld id="{2FAEADC3-A042-2344-8204-FA98BDA7195A}" type="slidenum">
              <a:rPr lang="en-US" smtClean="0"/>
              <a:pPr/>
              <a:t>1</a:t>
            </a:fld>
            <a:endParaRPr lang="en-US" dirty="0"/>
          </a:p>
        </p:txBody>
      </p:sp>
    </p:spTree>
    <p:extLst>
      <p:ext uri="{BB962C8B-B14F-4D97-AF65-F5344CB8AC3E}">
        <p14:creationId xmlns:p14="http://schemas.microsoft.com/office/powerpoint/2010/main" xmlns="" val="3695834924"/>
      </p:ext>
    </p:extLst>
  </p:cSld>
  <p:clrMapOvr>
    <a:masterClrMapping/>
  </p:clrMapOvr>
  <p:transition spd="slow">
    <p:push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Contoso orange">
      <a:dk1>
        <a:sysClr val="windowText" lastClr="000000"/>
      </a:dk1>
      <a:lt1>
        <a:sysClr val="window" lastClr="FFFFFF"/>
      </a:lt1>
      <a:dk2>
        <a:srgbClr val="1C1C1C"/>
      </a:dk2>
      <a:lt2>
        <a:srgbClr val="DDDCD0"/>
      </a:lt2>
      <a:accent1>
        <a:srgbClr val="FF6800"/>
      </a:accent1>
      <a:accent2>
        <a:srgbClr val="FFA465"/>
      </a:accent2>
      <a:accent3>
        <a:srgbClr val="FEC299"/>
      </a:accent3>
      <a:accent4>
        <a:srgbClr val="FFE0CC"/>
      </a:accent4>
      <a:accent5>
        <a:srgbClr val="BF4D00"/>
      </a:accent5>
      <a:accent6>
        <a:srgbClr val="7F3300"/>
      </a:accent6>
      <a:hlink>
        <a:srgbClr val="FF6800"/>
      </a:hlink>
      <a:folHlink>
        <a:srgbClr val="FFA465"/>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04F65069D462B4492F75E737AA4D20D" ma:contentTypeVersion="0" ma:contentTypeDescription="Create a new document." ma:contentTypeScope="" ma:versionID="aa0ca7d736998182ef544fae1aecab3e">
  <xsd:schema xmlns:xsd="http://www.w3.org/2001/XMLSchema" xmlns:xs="http://www.w3.org/2001/XMLSchema" xmlns:p="http://schemas.microsoft.com/office/2006/metadata/properties" targetNamespace="http://schemas.microsoft.com/office/2006/metadata/properties" ma:root="true" ma:fieldsID="685cd2146959d5e9d0df50f1eeea3626">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03722C-E9BC-447D-94EF-87BB8D8EF853}">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E7CA5407-9DAF-4371-8F1D-21966ED537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38E8FB93-0412-4445-9ADD-B4404D880A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ion</Template>
  <TotalTime>1820</TotalTime>
  <Words>229</Words>
  <Application>Microsoft Office PowerPoint</Application>
  <PresentationFormat>Custom</PresentationFormat>
  <Paragraphs>38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Ion</vt:lpstr>
      <vt:lpstr>Contoso Financials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Northwind presentation</dc:title>
  <dc:creator>Tal Krzypow</dc:creator>
  <cp:lastModifiedBy>Luke Benes</cp:lastModifiedBy>
  <cp:revision>96</cp:revision>
  <dcterms:created xsi:type="dcterms:W3CDTF">2013-05-01T00:15:49Z</dcterms:created>
  <dcterms:modified xsi:type="dcterms:W3CDTF">2013-07-26T21:16:16Z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0x010100D04F65069D462B4492F75E737AA4D20D</vt:lpwstr>
  </property>
  <property fmtid="{D5CDD505-2E9C-101B-9397-08002B2CF9AE}" pid="3" name="IsMyDocuments">
    <vt:bool>true</vt:bool>
  </property>
  <property fmtid="{D5CDD505-2E9C-101B-9397-08002B2CF9AE}" pid="4" name="TaxKeyword">
    <vt:lpwstr/>
  </property>
  <property fmtid="{D5CDD505-2E9C-101B-9397-08002B2CF9AE}" pid="5" name="Audiences">
    <vt:lpwstr/>
  </property>
  <property fmtid="{D5CDD505-2E9C-101B-9397-08002B2CF9AE}" pid="6" name="Region">
    <vt:lpwstr/>
  </property>
  <property fmtid="{D5CDD505-2E9C-101B-9397-08002B2CF9AE}" pid="7" name="Segments">
    <vt:lpwstr/>
  </property>
  <property fmtid="{D5CDD505-2E9C-101B-9397-08002B2CF9AE}" pid="8" name="Confidentiality">
    <vt:lpwstr>21;#Microsoft confidential|461efa83-0283-486a-a8d5-943328f3693f</vt:lpwstr>
  </property>
  <property fmtid="{D5CDD505-2E9C-101B-9397-08002B2CF9AE}" pid="9" name="ActivitiesAndPrograms">
    <vt:lpwstr>12990;#Microsoft product launch campaigns|e634bb7f-b77b-4305-b346-03da1c4c6f6e;#17801;#customer previews|e2bbe8c6-02ca-433d-b282-9f545cdfab07</vt:lpwstr>
  </property>
  <property fmtid="{D5CDD505-2E9C-101B-9397-08002B2CF9AE}" pid="10" name="Partners">
    <vt:lpwstr/>
  </property>
  <property fmtid="{D5CDD505-2E9C-101B-9397-08002B2CF9AE}" pid="11" name="Groups">
    <vt:lpwstr/>
  </property>
  <property fmtid="{D5CDD505-2E9C-101B-9397-08002B2CF9AE}" pid="12" name="Topics">
    <vt:lpwstr/>
  </property>
  <property fmtid="{D5CDD505-2E9C-101B-9397-08002B2CF9AE}" pid="13" name="messageframeworktype">
    <vt:lpwstr/>
  </property>
  <property fmtid="{D5CDD505-2E9C-101B-9397-08002B2CF9AE}" pid="14" name="Industries">
    <vt:lpwstr/>
  </property>
  <property fmtid="{D5CDD505-2E9C-101B-9397-08002B2CF9AE}" pid="15" name="Roles">
    <vt:lpwstr/>
  </property>
  <property fmtid="{D5CDD505-2E9C-101B-9397-08002B2CF9AE}" pid="16" name="SMSGDomain">
    <vt:lpwstr>13357;#Microsoft Office Division|998d7cd0-7f52-4d06-a505-529ce4856340</vt:lpwstr>
  </property>
  <property fmtid="{D5CDD505-2E9C-101B-9397-08002B2CF9AE}" pid="17" name="Competitors">
    <vt:lpwstr/>
  </property>
  <property fmtid="{D5CDD505-2E9C-101B-9397-08002B2CF9AE}" pid="18" name="BusinessArchitecture">
    <vt:lpwstr/>
  </property>
  <property fmtid="{D5CDD505-2E9C-101B-9397-08002B2CF9AE}" pid="19" name="Products">
    <vt:lpwstr>10899;#Microsoft Office|3a4e9862-cdce-4bdc-8664-91038e3eb1e9;#16039;#Microsoft Office future versions|b77148c7-a73d-44bc-a163-bb7920270559;#16535;#Microsoft PowerPoint|b157e6f3-5af9-48cb-a153-895c1aa220f8</vt:lpwstr>
  </property>
  <property fmtid="{D5CDD505-2E9C-101B-9397-08002B2CF9AE}" pid="20" name="_dlc_policyId">
    <vt:lpwstr/>
  </property>
  <property fmtid="{D5CDD505-2E9C-101B-9397-08002B2CF9AE}" pid="21" name="ItemRetentionFormula">
    <vt:lpwstr/>
  </property>
  <property fmtid="{D5CDD505-2E9C-101B-9397-08002B2CF9AE}" pid="22" name="ItemType">
    <vt:lpwstr/>
  </property>
  <property fmtid="{D5CDD505-2E9C-101B-9397-08002B2CF9AE}" pid="23" name="LastUpdatedByBatchTagging">
    <vt:bool>false</vt:bool>
  </property>
  <property fmtid="{D5CDD505-2E9C-101B-9397-08002B2CF9AE}" pid="24" name="Languages">
    <vt:lpwstr/>
  </property>
  <property fmtid="{D5CDD505-2E9C-101B-9397-08002B2CF9AE}" pid="25" name="_dlc_DocIdItemGuid">
    <vt:lpwstr>8e148394-fcdc-4540-b1ea-c87bb7542e15</vt:lpwstr>
  </property>
  <property fmtid="{D5CDD505-2E9C-101B-9397-08002B2CF9AE}" pid="26" name="WorkflowChangePath">
    <vt:lpwstr>d3765c0c-e2b5-4307-934b-d5d862e93ab3,2;d3765c0c-e2b5-4307-934b-d5d862e93ab3,2;d3765c0c-e2b5-4307-934b-d5d862e93ab3,2;d3765c0c-e2b5-4307-934b-d5d862e93ab3,5;</vt:lpwstr>
  </property>
</Properties>
</file>