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6AC4B-EF42-4077-ADEC-0319E2D63D91}" type="datetimeFigureOut">
              <a:rPr lang="hu-HU" smtClean="0"/>
              <a:t>2013.10.05.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969AF-616D-4814-8141-DDE4EDE36A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528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8863" y="1681163"/>
            <a:ext cx="4740275" cy="3556000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7E42-F608-4FCA-A844-90586661B1DB}" type="datetimeFigureOut">
              <a:rPr lang="hu-HU" smtClean="0"/>
              <a:t>2013.10.05.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62C-4E74-46DC-9640-BADEDF2F6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374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7E42-F608-4FCA-A844-90586661B1DB}" type="datetimeFigureOut">
              <a:rPr lang="hu-HU" smtClean="0"/>
              <a:t>2013.10.05.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62C-4E74-46DC-9640-BADEDF2F6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665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7E42-F608-4FCA-A844-90586661B1DB}" type="datetimeFigureOut">
              <a:rPr lang="hu-HU" smtClean="0"/>
              <a:t>2013.10.05.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62C-4E74-46DC-9640-BADEDF2F6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4946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6999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7E42-F608-4FCA-A844-90586661B1DB}" type="datetimeFigureOut">
              <a:rPr lang="hu-HU" smtClean="0"/>
              <a:t>2013.10.05.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62C-4E74-46DC-9640-BADEDF2F6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577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7E42-F608-4FCA-A844-90586661B1DB}" type="datetimeFigureOut">
              <a:rPr lang="hu-HU" smtClean="0"/>
              <a:t>2013.10.05.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62C-4E74-46DC-9640-BADEDF2F6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986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7E42-F608-4FCA-A844-90586661B1DB}" type="datetimeFigureOut">
              <a:rPr lang="hu-HU" smtClean="0"/>
              <a:t>2013.10.05.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62C-4E74-46DC-9640-BADEDF2F6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006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7E42-F608-4FCA-A844-90586661B1DB}" type="datetimeFigureOut">
              <a:rPr lang="hu-HU" smtClean="0"/>
              <a:t>2013.10.05.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62C-4E74-46DC-9640-BADEDF2F6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064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7E42-F608-4FCA-A844-90586661B1DB}" type="datetimeFigureOut">
              <a:rPr lang="hu-HU" smtClean="0"/>
              <a:t>2013.10.05.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62C-4E74-46DC-9640-BADEDF2F6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163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7E42-F608-4FCA-A844-90586661B1DB}" type="datetimeFigureOut">
              <a:rPr lang="hu-HU" smtClean="0"/>
              <a:t>2013.10.05.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62C-4E74-46DC-9640-BADEDF2F6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72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7E42-F608-4FCA-A844-90586661B1DB}" type="datetimeFigureOut">
              <a:rPr lang="hu-HU" smtClean="0"/>
              <a:t>2013.10.05.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62C-4E74-46DC-9640-BADEDF2F6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29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7E42-F608-4FCA-A844-90586661B1DB}" type="datetimeFigureOut">
              <a:rPr lang="hu-HU" smtClean="0"/>
              <a:t>2013.10.05.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62C-4E74-46DC-9640-BADEDF2F6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1308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F7E42-F608-4FCA-A844-90586661B1DB}" type="datetimeFigureOut">
              <a:rPr lang="hu-HU" smtClean="0"/>
              <a:t>2013.10.05.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4662C-4E74-46DC-9640-BADEDF2F6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471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1" b="5389"/>
          <a:stretch/>
        </p:blipFill>
        <p:spPr bwMode="auto">
          <a:xfrm>
            <a:off x="3871914" y="1404938"/>
            <a:ext cx="2309812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4802" b="4951"/>
          <a:stretch/>
        </p:blipFill>
        <p:spPr bwMode="auto">
          <a:xfrm>
            <a:off x="6481764" y="1404938"/>
            <a:ext cx="2328862" cy="207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8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2" b="5171"/>
          <a:stretch/>
        </p:blipFill>
        <p:spPr bwMode="auto">
          <a:xfrm>
            <a:off x="3871913" y="3562350"/>
            <a:ext cx="2338387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9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1" b="4297"/>
          <a:stretch/>
        </p:blipFill>
        <p:spPr bwMode="auto">
          <a:xfrm>
            <a:off x="6481763" y="3562350"/>
            <a:ext cx="2312987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10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4" t="2086" r="2092" b="1120"/>
          <a:stretch/>
        </p:blipFill>
        <p:spPr bwMode="auto">
          <a:xfrm>
            <a:off x="239486" y="1360714"/>
            <a:ext cx="8075840" cy="4801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9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timar</dc:creator>
  <cp:lastModifiedBy>timar</cp:lastModifiedBy>
  <cp:revision>1</cp:revision>
  <dcterms:created xsi:type="dcterms:W3CDTF">2013-10-05T18:34:36Z</dcterms:created>
  <dcterms:modified xsi:type="dcterms:W3CDTF">2013-10-05T18:36:19Z</dcterms:modified>
</cp:coreProperties>
</file>