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5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5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48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6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10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4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2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7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97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295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72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F909-3BD8-44D9-A045-7114D85EF945}" type="datetimeFigureOut">
              <a:rPr lang="en-GB" smtClean="0"/>
              <a:t>25/07/2013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DB2C-321E-4A94-8E62-1604CBFE4A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4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ael\Documents\chartdoc.xlsx!Sheet1!%5bchartdoc.xlsx%5dSheet1%20Chart%202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Text Underneath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410163"/>
              </p:ext>
            </p:extLst>
          </p:nvPr>
        </p:nvGraphicFramePr>
        <p:xfrm>
          <a:off x="3563888" y="3068960"/>
          <a:ext cx="4579937" cy="274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4579599" imgH="2749296" progId="Excel.Sheet.12">
                  <p:link updateAutomatic="1"/>
                </p:oleObj>
              </mc:Choice>
              <mc:Fallback>
                <p:oleObj name="Worksheet" r:id="rId3" imgW="4579599" imgH="274929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3888" y="3068960"/>
                        <a:ext cx="4579937" cy="274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4579937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43608" y="836712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EMF+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236296" y="2996952"/>
            <a:ext cx="12961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9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C:\Users\Michael\Documents\chartdoc.xlsx!Sheet1![chartdoc.xlsx]Sheet1 Chart 2</vt:lpstr>
      <vt:lpstr>Text Underneath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Underneath</dc:title>
  <dc:creator>Michael</dc:creator>
  <cp:lastModifiedBy>Michael</cp:lastModifiedBy>
  <cp:revision>1</cp:revision>
  <dcterms:created xsi:type="dcterms:W3CDTF">2013-07-25T10:30:58Z</dcterms:created>
  <dcterms:modified xsi:type="dcterms:W3CDTF">2013-07-25T10:35:52Z</dcterms:modified>
</cp:coreProperties>
</file>