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n-AU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n-AU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AU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n-AU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11CD455-CE53-468C-B81F-27CAFCD33F00}" type="slidenum">
              <a:rPr lang="en-AU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D1A9FFB-6DF7-43C7-9131-1E5F7B9BD8C6}" type="slidenum">
              <a:rPr lang="en-AU" sz="1200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sp>
        <p:nvSpPr>
          <p:cNvPr id="210" name="CustomShape 2"/>
          <p:cNvSpPr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AU" sz="3200" strike="noStrike">
                <a:solidFill>
                  <a:srgbClr val="8b8b8b"/>
                </a:solidFill>
                <a:latin typeface="Calibri"/>
              </a:rPr>
              <a:t>Click to edit Master subtitle style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AU" sz="1200" strike="noStrike">
                <a:solidFill>
                  <a:srgbClr val="8b8b8b"/>
                </a:solidFill>
                <a:latin typeface="Calibri"/>
              </a:rPr>
              <a:t>4/04/15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6FD5C87-9BA0-4359-B300-557FFDFD1C99}" type="slidenum">
              <a:rPr lang="en-AU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AU" sz="1200" strike="noStrike">
                <a:solidFill>
                  <a:srgbClr val="8b8b8b"/>
                </a:solidFill>
                <a:latin typeface="Calibri"/>
              </a:rPr>
              <a:t>4/04/15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D170069-CAC6-4A8C-A0BF-07EBEF7CD28B}" type="slidenum">
              <a:rPr lang="en-AU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 rot="20623800">
            <a:off x="304560" y="2266920"/>
            <a:ext cx="8838720" cy="1904760"/>
          </a:xfrm>
          <a:prstGeom prst="rightArrow">
            <a:avLst>
              <a:gd name="adj1" fmla="val 58000"/>
              <a:gd name="adj2" fmla="val 89707"/>
            </a:avLst>
          </a:prstGeom>
          <a:gradFill>
            <a:gsLst>
              <a:gs pos="0">
                <a:srgbClr val="9dc5ae"/>
              </a:gs>
              <a:gs pos="100000">
                <a:srgbClr val="2e8452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Line 2"/>
          <p:cNvSpPr/>
          <p:nvPr/>
        </p:nvSpPr>
        <p:spPr>
          <a:xfrm>
            <a:off x="6297480" y="4832280"/>
            <a:ext cx="0" cy="609480"/>
          </a:xfrm>
          <a:prstGeom prst="line">
            <a:avLst/>
          </a:prstGeom>
          <a:ln cap="rnd" w="31680">
            <a:solidFill>
              <a:srgbClr val="00ff99"/>
            </a:solidFill>
            <a:custDash>
              <a:ds d="400000" sp="300000"/>
            </a:custDash>
            <a:round/>
          </a:ln>
        </p:spPr>
      </p:sp>
      <p:sp>
        <p:nvSpPr>
          <p:cNvPr id="88" name="CustomShape 3"/>
          <p:cNvSpPr/>
          <p:nvPr/>
        </p:nvSpPr>
        <p:spPr>
          <a:xfrm>
            <a:off x="6026040" y="3162240"/>
            <a:ext cx="726840" cy="168408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006600"/>
              </a:gs>
              <a:gs pos="100000">
                <a:srgbClr val="01ab01"/>
              </a:gs>
            </a:gsLst>
            <a:lin ang="5400000"/>
          </a:gradFill>
          <a:ln w="9360">
            <a:solidFill>
              <a:srgbClr val="01ab0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4"/>
          <p:cNvSpPr/>
          <p:nvPr/>
        </p:nvSpPr>
        <p:spPr>
          <a:xfrm>
            <a:off x="4089240" y="4832280"/>
            <a:ext cx="0" cy="609480"/>
          </a:xfrm>
          <a:prstGeom prst="line">
            <a:avLst/>
          </a:prstGeom>
          <a:ln cap="rnd" w="31680">
            <a:solidFill>
              <a:srgbClr val="00ff99"/>
            </a:solidFill>
            <a:custDash>
              <a:ds d="400000" sp="300000"/>
            </a:custDash>
            <a:round/>
          </a:ln>
        </p:spPr>
      </p:sp>
      <p:sp>
        <p:nvSpPr>
          <p:cNvPr id="90" name="Line 5"/>
          <p:cNvSpPr/>
          <p:nvPr/>
        </p:nvSpPr>
        <p:spPr>
          <a:xfrm>
            <a:off x="5194080" y="4832280"/>
            <a:ext cx="0" cy="609480"/>
          </a:xfrm>
          <a:prstGeom prst="line">
            <a:avLst/>
          </a:prstGeom>
          <a:ln cap="rnd" w="31680">
            <a:solidFill>
              <a:srgbClr val="00ff99"/>
            </a:solidFill>
            <a:custDash>
              <a:ds d="400000" sp="300000"/>
            </a:custDash>
            <a:round/>
          </a:ln>
        </p:spPr>
      </p:sp>
      <p:sp>
        <p:nvSpPr>
          <p:cNvPr id="91" name="CustomShape 6"/>
          <p:cNvSpPr/>
          <p:nvPr/>
        </p:nvSpPr>
        <p:spPr>
          <a:xfrm>
            <a:off x="3543480" y="5124600"/>
            <a:ext cx="977400" cy="495000"/>
          </a:xfrm>
          <a:prstGeom prst="rect">
            <a:avLst/>
          </a:prstGeom>
          <a:solidFill>
            <a:srgbClr val="f0f0ff"/>
          </a:solidFill>
          <a:ln cap="rnd" w="12600">
            <a:solidFill>
              <a:srgbClr val="003d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7"/>
          <p:cNvSpPr/>
          <p:nvPr/>
        </p:nvSpPr>
        <p:spPr>
          <a:xfrm>
            <a:off x="4660920" y="5124600"/>
            <a:ext cx="977400" cy="495000"/>
          </a:xfrm>
          <a:prstGeom prst="rect">
            <a:avLst/>
          </a:prstGeom>
          <a:solidFill>
            <a:srgbClr val="f0f0ff"/>
          </a:solidFill>
          <a:ln cap="rnd" w="12600">
            <a:solidFill>
              <a:srgbClr val="003d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8"/>
          <p:cNvSpPr/>
          <p:nvPr/>
        </p:nvSpPr>
        <p:spPr>
          <a:xfrm>
            <a:off x="3352680" y="5121360"/>
            <a:ext cx="1294920" cy="5166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Komuniciranje vizije</a:t>
            </a:r>
            <a:endParaRPr/>
          </a:p>
        </p:txBody>
      </p:sp>
      <p:sp>
        <p:nvSpPr>
          <p:cNvPr id="94" name="CustomShape 9"/>
          <p:cNvSpPr/>
          <p:nvPr/>
        </p:nvSpPr>
        <p:spPr>
          <a:xfrm>
            <a:off x="4619520" y="5121360"/>
            <a:ext cx="1064880" cy="5166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Osnaženje akcija</a:t>
            </a:r>
            <a:endParaRPr/>
          </a:p>
        </p:txBody>
      </p:sp>
      <p:sp>
        <p:nvSpPr>
          <p:cNvPr id="95" name="CustomShape 10"/>
          <p:cNvSpPr/>
          <p:nvPr/>
        </p:nvSpPr>
        <p:spPr>
          <a:xfrm>
            <a:off x="5784120" y="5122440"/>
            <a:ext cx="1052280" cy="36828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11"/>
          <p:cNvSpPr/>
          <p:nvPr/>
        </p:nvSpPr>
        <p:spPr>
          <a:xfrm>
            <a:off x="5703840" y="5121360"/>
            <a:ext cx="1230120" cy="5166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Male pobjede korak po korak</a:t>
            </a:r>
            <a:endParaRPr/>
          </a:p>
        </p:txBody>
      </p:sp>
      <p:sp>
        <p:nvSpPr>
          <p:cNvPr id="97" name="CustomShape 12"/>
          <p:cNvSpPr/>
          <p:nvPr/>
        </p:nvSpPr>
        <p:spPr>
          <a:xfrm>
            <a:off x="3784680" y="3556080"/>
            <a:ext cx="726840" cy="129024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006600"/>
              </a:gs>
              <a:gs pos="100000">
                <a:srgbClr val="01ab01"/>
              </a:gs>
            </a:gsLst>
            <a:lin ang="5400000"/>
          </a:gradFill>
          <a:ln w="9360">
            <a:solidFill>
              <a:srgbClr val="01ab0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13"/>
          <p:cNvSpPr/>
          <p:nvPr/>
        </p:nvSpPr>
        <p:spPr>
          <a:xfrm>
            <a:off x="4905360" y="3409920"/>
            <a:ext cx="726840" cy="143640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006600"/>
              </a:gs>
              <a:gs pos="100000">
                <a:srgbClr val="01ab01"/>
              </a:gs>
            </a:gsLst>
            <a:lin ang="5400000"/>
          </a:gradFill>
          <a:ln w="9360">
            <a:solidFill>
              <a:srgbClr val="01ab0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4"/>
          <p:cNvSpPr/>
          <p:nvPr/>
        </p:nvSpPr>
        <p:spPr>
          <a:xfrm>
            <a:off x="6136200" y="449424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6</a:t>
            </a:r>
            <a:endParaRPr/>
          </a:p>
        </p:txBody>
      </p:sp>
      <p:sp>
        <p:nvSpPr>
          <p:cNvPr id="100" name="CustomShape 15"/>
          <p:cNvSpPr/>
          <p:nvPr/>
        </p:nvSpPr>
        <p:spPr>
          <a:xfrm>
            <a:off x="3888360" y="449424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4</a:t>
            </a:r>
            <a:endParaRPr/>
          </a:p>
        </p:txBody>
      </p:sp>
      <p:sp>
        <p:nvSpPr>
          <p:cNvPr id="101" name="CustomShape 16"/>
          <p:cNvSpPr/>
          <p:nvPr/>
        </p:nvSpPr>
        <p:spPr>
          <a:xfrm>
            <a:off x="5016960" y="449424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5</a:t>
            </a:r>
            <a:endParaRPr/>
          </a:p>
        </p:txBody>
      </p:sp>
      <p:sp>
        <p:nvSpPr>
          <p:cNvPr id="102" name="Line 17"/>
          <p:cNvSpPr/>
          <p:nvPr/>
        </p:nvSpPr>
        <p:spPr>
          <a:xfrm>
            <a:off x="7403760" y="4832280"/>
            <a:ext cx="0" cy="609480"/>
          </a:xfrm>
          <a:prstGeom prst="line">
            <a:avLst/>
          </a:prstGeom>
          <a:ln cap="rnd" w="34920">
            <a:solidFill>
              <a:srgbClr val="800080"/>
            </a:solidFill>
            <a:custDash>
              <a:ds d="400000" sp="300000"/>
            </a:custDash>
            <a:round/>
          </a:ln>
        </p:spPr>
      </p:sp>
      <p:sp>
        <p:nvSpPr>
          <p:cNvPr id="103" name="Line 18"/>
          <p:cNvSpPr/>
          <p:nvPr/>
        </p:nvSpPr>
        <p:spPr>
          <a:xfrm>
            <a:off x="8521560" y="4832280"/>
            <a:ext cx="0" cy="609480"/>
          </a:xfrm>
          <a:prstGeom prst="line">
            <a:avLst/>
          </a:prstGeom>
          <a:ln cap="rnd" w="34920">
            <a:solidFill>
              <a:srgbClr val="800080"/>
            </a:solidFill>
            <a:custDash>
              <a:ds d="400000" sp="300000"/>
            </a:custDash>
            <a:round/>
          </a:ln>
        </p:spPr>
      </p:sp>
      <p:sp>
        <p:nvSpPr>
          <p:cNvPr id="104" name="CustomShape 19"/>
          <p:cNvSpPr/>
          <p:nvPr/>
        </p:nvSpPr>
        <p:spPr>
          <a:xfrm>
            <a:off x="6896160" y="5124600"/>
            <a:ext cx="977400" cy="495000"/>
          </a:xfrm>
          <a:prstGeom prst="rect">
            <a:avLst/>
          </a:prstGeom>
          <a:solidFill>
            <a:srgbClr val="f0f0ff"/>
          </a:solidFill>
          <a:ln cap="rnd" w="12600">
            <a:solidFill>
              <a:srgbClr val="5400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0"/>
          <p:cNvSpPr/>
          <p:nvPr/>
        </p:nvSpPr>
        <p:spPr>
          <a:xfrm>
            <a:off x="8012160" y="5124600"/>
            <a:ext cx="944280" cy="495000"/>
          </a:xfrm>
          <a:prstGeom prst="rect">
            <a:avLst/>
          </a:prstGeom>
          <a:solidFill>
            <a:srgbClr val="f0f0ff"/>
          </a:solidFill>
          <a:ln cap="rnd" w="12600">
            <a:solidFill>
              <a:srgbClr val="5400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21"/>
          <p:cNvSpPr/>
          <p:nvPr/>
        </p:nvSpPr>
        <p:spPr>
          <a:xfrm>
            <a:off x="6907320" y="5121360"/>
            <a:ext cx="969480" cy="72972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Konsolidacija napretka</a:t>
            </a:r>
            <a:endParaRPr/>
          </a:p>
        </p:txBody>
      </p:sp>
      <p:sp>
        <p:nvSpPr>
          <p:cNvPr id="107" name="CustomShape 22"/>
          <p:cNvSpPr/>
          <p:nvPr/>
        </p:nvSpPr>
        <p:spPr>
          <a:xfrm>
            <a:off x="8020080" y="5119560"/>
            <a:ext cx="923400" cy="94248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Institutcionalizacija novog stanja</a:t>
            </a:r>
            <a:endParaRPr/>
          </a:p>
        </p:txBody>
      </p:sp>
      <p:sp>
        <p:nvSpPr>
          <p:cNvPr id="108" name="CustomShape 23"/>
          <p:cNvSpPr/>
          <p:nvPr/>
        </p:nvSpPr>
        <p:spPr>
          <a:xfrm>
            <a:off x="8269200" y="2876400"/>
            <a:ext cx="728280" cy="196956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cc0000"/>
              </a:gs>
              <a:gs pos="100000">
                <a:srgbClr val="5e0000"/>
              </a:gs>
            </a:gsLst>
            <a:lin ang="5400000"/>
          </a:gradFill>
          <a:ln w="9360">
            <a:solidFill>
              <a:srgbClr val="c1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4"/>
          <p:cNvSpPr/>
          <p:nvPr/>
        </p:nvSpPr>
        <p:spPr>
          <a:xfrm>
            <a:off x="7147080" y="3056040"/>
            <a:ext cx="728280" cy="179028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cc0000"/>
              </a:gs>
              <a:gs pos="100000">
                <a:srgbClr val="5e0000"/>
              </a:gs>
            </a:gsLst>
            <a:lin ang="5400000"/>
          </a:gradFill>
          <a:ln w="9360">
            <a:solidFill>
              <a:srgbClr val="c1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25"/>
          <p:cNvSpPr/>
          <p:nvPr/>
        </p:nvSpPr>
        <p:spPr>
          <a:xfrm>
            <a:off x="7253640" y="449568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7</a:t>
            </a:r>
            <a:endParaRPr/>
          </a:p>
        </p:txBody>
      </p:sp>
      <p:sp>
        <p:nvSpPr>
          <p:cNvPr id="111" name="CustomShape 26"/>
          <p:cNvSpPr/>
          <p:nvPr/>
        </p:nvSpPr>
        <p:spPr>
          <a:xfrm>
            <a:off x="8361720" y="449280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8</a:t>
            </a:r>
            <a:endParaRPr/>
          </a:p>
        </p:txBody>
      </p:sp>
      <p:sp>
        <p:nvSpPr>
          <p:cNvPr id="112" name="Line 27"/>
          <p:cNvSpPr/>
          <p:nvPr/>
        </p:nvSpPr>
        <p:spPr>
          <a:xfrm>
            <a:off x="698400" y="4832280"/>
            <a:ext cx="0" cy="495360"/>
          </a:xfrm>
          <a:prstGeom prst="line">
            <a:avLst/>
          </a:prstGeom>
          <a:ln cap="rnd" w="31680">
            <a:solidFill>
              <a:srgbClr val="00ccff"/>
            </a:solidFill>
            <a:custDash>
              <a:ds d="400000" sp="300000"/>
            </a:custDash>
            <a:round/>
          </a:ln>
        </p:spPr>
      </p:sp>
      <p:sp>
        <p:nvSpPr>
          <p:cNvPr id="113" name="Line 28"/>
          <p:cNvSpPr/>
          <p:nvPr/>
        </p:nvSpPr>
        <p:spPr>
          <a:xfrm>
            <a:off x="1841400" y="4832280"/>
            <a:ext cx="0" cy="609480"/>
          </a:xfrm>
          <a:prstGeom prst="line">
            <a:avLst/>
          </a:prstGeom>
          <a:ln cap="rnd" w="31680">
            <a:solidFill>
              <a:srgbClr val="00ccff"/>
            </a:solidFill>
            <a:custDash>
              <a:ds d="400000" sp="300000"/>
            </a:custDash>
            <a:round/>
          </a:ln>
        </p:spPr>
      </p:sp>
      <p:sp>
        <p:nvSpPr>
          <p:cNvPr id="114" name="Line 29"/>
          <p:cNvSpPr/>
          <p:nvPr/>
        </p:nvSpPr>
        <p:spPr>
          <a:xfrm>
            <a:off x="2982600" y="4832280"/>
            <a:ext cx="0" cy="609480"/>
          </a:xfrm>
          <a:prstGeom prst="line">
            <a:avLst/>
          </a:prstGeom>
          <a:ln cap="rnd" w="31680">
            <a:solidFill>
              <a:srgbClr val="00ccff"/>
            </a:solidFill>
            <a:custDash>
              <a:ds d="400000" sp="300000"/>
            </a:custDash>
            <a:round/>
          </a:ln>
        </p:spPr>
      </p:sp>
      <p:sp>
        <p:nvSpPr>
          <p:cNvPr id="115" name="CustomShape 30"/>
          <p:cNvSpPr/>
          <p:nvPr/>
        </p:nvSpPr>
        <p:spPr>
          <a:xfrm>
            <a:off x="190440" y="5124600"/>
            <a:ext cx="977400" cy="495000"/>
          </a:xfrm>
          <a:prstGeom prst="rect">
            <a:avLst/>
          </a:prstGeom>
          <a:solidFill>
            <a:srgbClr val="f0f0ff"/>
          </a:solidFill>
          <a:ln cap="rnd" w="12600">
            <a:solidFill>
              <a:srgbClr val="003399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31"/>
          <p:cNvSpPr/>
          <p:nvPr/>
        </p:nvSpPr>
        <p:spPr>
          <a:xfrm>
            <a:off x="1308240" y="5124600"/>
            <a:ext cx="977400" cy="495000"/>
          </a:xfrm>
          <a:prstGeom prst="rect">
            <a:avLst/>
          </a:prstGeom>
          <a:solidFill>
            <a:srgbClr val="f0f0ff"/>
          </a:solidFill>
          <a:ln cap="rnd" w="12600">
            <a:solidFill>
              <a:srgbClr val="003399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32"/>
          <p:cNvSpPr/>
          <p:nvPr/>
        </p:nvSpPr>
        <p:spPr>
          <a:xfrm>
            <a:off x="2425680" y="5124600"/>
            <a:ext cx="975960" cy="495000"/>
          </a:xfrm>
          <a:prstGeom prst="rect">
            <a:avLst/>
          </a:prstGeom>
          <a:solidFill>
            <a:srgbClr val="f0f0ff"/>
          </a:solidFill>
          <a:ln cap="rnd" w="12600">
            <a:solidFill>
              <a:srgbClr val="003399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33"/>
          <p:cNvSpPr/>
          <p:nvPr/>
        </p:nvSpPr>
        <p:spPr>
          <a:xfrm>
            <a:off x="165240" y="5121360"/>
            <a:ext cx="990360" cy="5166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Osjećaj hitnosti</a:t>
            </a:r>
            <a:endParaRPr/>
          </a:p>
        </p:txBody>
      </p:sp>
      <p:sp>
        <p:nvSpPr>
          <p:cNvPr id="119" name="CustomShape 34"/>
          <p:cNvSpPr/>
          <p:nvPr/>
        </p:nvSpPr>
        <p:spPr>
          <a:xfrm>
            <a:off x="1200240" y="5121360"/>
            <a:ext cx="1171080" cy="5166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Stvaranje jakih koalicija</a:t>
            </a:r>
            <a:endParaRPr/>
          </a:p>
        </p:txBody>
      </p:sp>
      <p:sp>
        <p:nvSpPr>
          <p:cNvPr id="120" name="CustomShape 35"/>
          <p:cNvSpPr/>
          <p:nvPr/>
        </p:nvSpPr>
        <p:spPr>
          <a:xfrm>
            <a:off x="2438280" y="5105520"/>
            <a:ext cx="1066320" cy="5166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400" strike="noStrike">
                <a:solidFill>
                  <a:srgbClr val="ffffff"/>
                </a:solidFill>
                <a:latin typeface="Arial Narrow"/>
              </a:rPr>
              <a:t>Oblikovanje jasne vizije</a:t>
            </a:r>
            <a:endParaRPr/>
          </a:p>
        </p:txBody>
      </p:sp>
      <p:sp>
        <p:nvSpPr>
          <p:cNvPr id="121" name="CustomShape 36"/>
          <p:cNvSpPr/>
          <p:nvPr/>
        </p:nvSpPr>
        <p:spPr>
          <a:xfrm>
            <a:off x="1541520" y="3932280"/>
            <a:ext cx="728280" cy="91404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004eeb"/>
              </a:gs>
              <a:gs pos="100000">
                <a:srgbClr val="002678"/>
              </a:gs>
            </a:gsLst>
            <a:lin ang="5400000"/>
          </a:gradFill>
          <a:ln w="9360">
            <a:solidFill>
              <a:srgbClr val="004ee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37"/>
          <p:cNvSpPr/>
          <p:nvPr/>
        </p:nvSpPr>
        <p:spPr>
          <a:xfrm>
            <a:off x="2664000" y="3736800"/>
            <a:ext cx="726840" cy="110916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004eeb"/>
              </a:gs>
              <a:gs pos="100000">
                <a:srgbClr val="002678"/>
              </a:gs>
            </a:gsLst>
            <a:lin ang="5400000"/>
          </a:gradFill>
          <a:ln w="9360">
            <a:solidFill>
              <a:srgbClr val="004ee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38"/>
          <p:cNvSpPr/>
          <p:nvPr/>
        </p:nvSpPr>
        <p:spPr>
          <a:xfrm>
            <a:off x="420840" y="4130640"/>
            <a:ext cx="728280" cy="715680"/>
          </a:xfrm>
          <a:prstGeom prst="cube">
            <a:avLst>
              <a:gd name="adj" fmla="val 16200"/>
            </a:avLst>
          </a:prstGeom>
          <a:gradFill>
            <a:gsLst>
              <a:gs pos="0">
                <a:srgbClr val="004eeb"/>
              </a:gs>
              <a:gs pos="100000">
                <a:srgbClr val="002678"/>
              </a:gs>
            </a:gsLst>
            <a:lin ang="5400000"/>
          </a:gradFill>
          <a:ln w="9360">
            <a:solidFill>
              <a:srgbClr val="004ee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39"/>
          <p:cNvSpPr/>
          <p:nvPr/>
        </p:nvSpPr>
        <p:spPr>
          <a:xfrm>
            <a:off x="1645200" y="449424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2</a:t>
            </a:r>
            <a:endParaRPr/>
          </a:p>
        </p:txBody>
      </p:sp>
      <p:sp>
        <p:nvSpPr>
          <p:cNvPr id="125" name="CustomShape 40"/>
          <p:cNvSpPr/>
          <p:nvPr/>
        </p:nvSpPr>
        <p:spPr>
          <a:xfrm>
            <a:off x="2759400" y="449424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3</a:t>
            </a:r>
            <a:endParaRPr/>
          </a:p>
        </p:txBody>
      </p:sp>
      <p:sp>
        <p:nvSpPr>
          <p:cNvPr id="126" name="CustomShape 41"/>
          <p:cNvSpPr/>
          <p:nvPr/>
        </p:nvSpPr>
        <p:spPr>
          <a:xfrm>
            <a:off x="492480" y="449424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AU" strike="noStrike">
                <a:solidFill>
                  <a:srgbClr val="ffffff"/>
                </a:solidFill>
                <a:latin typeface="Calibri"/>
              </a:rPr>
              <a:t>1</a:t>
            </a:r>
            <a:endParaRPr/>
          </a:p>
        </p:txBody>
      </p:sp>
      <p:sp>
        <p:nvSpPr>
          <p:cNvPr id="127" name="TextShape 42"/>
          <p:cNvSpPr txBox="1"/>
          <p:nvPr/>
        </p:nvSpPr>
        <p:spPr>
          <a:xfrm>
            <a:off x="928800" y="533520"/>
            <a:ext cx="7571880" cy="8377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000" strike="noStrike">
                <a:solidFill>
                  <a:srgbClr val="000000"/>
                </a:solidFill>
                <a:latin typeface="Arial"/>
                <a:ea typeface="ＭＳ Ｐゴシック"/>
              </a:rPr>
              <a:t>Kotter: Osam koraka u provođenju promjene</a:t>
            </a:r>
            <a:endParaRPr/>
          </a:p>
        </p:txBody>
      </p:sp>
      <p:sp>
        <p:nvSpPr>
          <p:cNvPr id="128" name="CustomShape 43"/>
          <p:cNvSpPr/>
          <p:nvPr/>
        </p:nvSpPr>
        <p:spPr>
          <a:xfrm>
            <a:off x="1130400" y="6095880"/>
            <a:ext cx="76197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AU" sz="1000" strike="noStrike" baseline="30000">
                <a:solidFill>
                  <a:srgbClr val="000000"/>
                </a:solidFill>
                <a:latin typeface="Arial"/>
                <a:ea typeface="ＭＳ Ｐゴシック"/>
              </a:rPr>
              <a:t>5</a:t>
            </a:r>
            <a:r>
              <a:rPr b="1" lang="en-AU" sz="1000" strike="noStrike">
                <a:solidFill>
                  <a:srgbClr val="000000"/>
                </a:solidFill>
                <a:latin typeface="Arial"/>
                <a:ea typeface="ＭＳ Ｐゴシック"/>
              </a:rPr>
              <a:t> Kotter, John P. and Cohen, Dan S. </a:t>
            </a:r>
            <a:r>
              <a:rPr b="1" lang="en-AU" sz="1000" strike="noStrike" u="sng">
                <a:solidFill>
                  <a:srgbClr val="000000"/>
                </a:solidFill>
                <a:latin typeface="Arial"/>
                <a:ea typeface="ＭＳ Ｐゴシック"/>
              </a:rPr>
              <a:t>The Heart of Change.</a:t>
            </a:r>
            <a:r>
              <a:rPr b="1" lang="en-AU" sz="1000" strike="noStrike">
                <a:solidFill>
                  <a:srgbClr val="000000"/>
                </a:solidFill>
                <a:latin typeface="Arial"/>
                <a:ea typeface="ＭＳ Ｐゴシック"/>
              </a:rPr>
              <a:t>  Boston:  Harvard Business School Press</a:t>
            </a:r>
            <a:endParaRPr/>
          </a:p>
        </p:txBody>
      </p:sp>
      <p:sp>
        <p:nvSpPr>
          <p:cNvPr id="129" name="CustomShape 44"/>
          <p:cNvSpPr/>
          <p:nvPr/>
        </p:nvSpPr>
        <p:spPr>
          <a:xfrm>
            <a:off x="4038480" y="3466440"/>
            <a:ext cx="155520" cy="109440"/>
          </a:xfrm>
          <a:custGeom>
            <a:avLst/>
            <a:gdLst/>
            <a:ahLst/>
            <a:rect l="0" t="0" r="r" b="b"/>
            <a:pathLst>
              <a:path w="61" h="43">
                <a:moveTo>
                  <a:pt x="33" y="0"/>
                </a:moveTo>
                <a:lnTo>
                  <a:pt x="15" y="10"/>
                </a:lnTo>
                <a:lnTo>
                  <a:pt x="0" y="30"/>
                </a:lnTo>
                <a:lnTo>
                  <a:pt x="25" y="41"/>
                </a:lnTo>
                <a:lnTo>
                  <a:pt x="60" y="42"/>
                </a:lnTo>
                <a:lnTo>
                  <a:pt x="33" y="0"/>
                </a:lnTo>
              </a:path>
            </a:pathLst>
          </a:custGeom>
          <a:solidFill>
            <a:srgbClr val="e680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45"/>
          <p:cNvSpPr/>
          <p:nvPr/>
        </p:nvSpPr>
        <p:spPr>
          <a:xfrm>
            <a:off x="4038480" y="3466440"/>
            <a:ext cx="313920" cy="190800"/>
          </a:xfrm>
          <a:custGeom>
            <a:avLst/>
            <a:gdLst/>
            <a:ahLst/>
            <a:rect l="0" t="0" r="r" b="b"/>
            <a:pathLst>
              <a:path w="122" h="74">
                <a:moveTo>
                  <a:pt x="41" y="0"/>
                </a:moveTo>
                <a:lnTo>
                  <a:pt x="39" y="0"/>
                </a:lnTo>
                <a:lnTo>
                  <a:pt x="37" y="1"/>
                </a:lnTo>
                <a:lnTo>
                  <a:pt x="32" y="3"/>
                </a:lnTo>
                <a:lnTo>
                  <a:pt x="27" y="6"/>
                </a:lnTo>
                <a:lnTo>
                  <a:pt x="23" y="9"/>
                </a:lnTo>
                <a:lnTo>
                  <a:pt x="18" y="13"/>
                </a:lnTo>
                <a:lnTo>
                  <a:pt x="14" y="17"/>
                </a:lnTo>
                <a:lnTo>
                  <a:pt x="13" y="18"/>
                </a:lnTo>
                <a:lnTo>
                  <a:pt x="29" y="30"/>
                </a:lnTo>
                <a:lnTo>
                  <a:pt x="8" y="23"/>
                </a:lnTo>
                <a:lnTo>
                  <a:pt x="0" y="30"/>
                </a:lnTo>
                <a:lnTo>
                  <a:pt x="27" y="46"/>
                </a:lnTo>
                <a:lnTo>
                  <a:pt x="38" y="45"/>
                </a:lnTo>
                <a:lnTo>
                  <a:pt x="39" y="45"/>
                </a:lnTo>
                <a:lnTo>
                  <a:pt x="42" y="47"/>
                </a:lnTo>
                <a:lnTo>
                  <a:pt x="45" y="52"/>
                </a:lnTo>
                <a:lnTo>
                  <a:pt x="49" y="58"/>
                </a:lnTo>
                <a:lnTo>
                  <a:pt x="53" y="63"/>
                </a:lnTo>
                <a:lnTo>
                  <a:pt x="58" y="66"/>
                </a:lnTo>
                <a:lnTo>
                  <a:pt x="61" y="69"/>
                </a:lnTo>
                <a:lnTo>
                  <a:pt x="62" y="70"/>
                </a:lnTo>
                <a:lnTo>
                  <a:pt x="87" y="73"/>
                </a:lnTo>
                <a:lnTo>
                  <a:pt x="121" y="73"/>
                </a:lnTo>
                <a:lnTo>
                  <a:pt x="121" y="72"/>
                </a:lnTo>
                <a:lnTo>
                  <a:pt x="121" y="68"/>
                </a:lnTo>
                <a:lnTo>
                  <a:pt x="120" y="64"/>
                </a:lnTo>
                <a:lnTo>
                  <a:pt x="117" y="61"/>
                </a:lnTo>
                <a:lnTo>
                  <a:pt x="113" y="59"/>
                </a:lnTo>
                <a:lnTo>
                  <a:pt x="109" y="57"/>
                </a:lnTo>
                <a:lnTo>
                  <a:pt x="105" y="55"/>
                </a:lnTo>
                <a:lnTo>
                  <a:pt x="101" y="53"/>
                </a:lnTo>
                <a:lnTo>
                  <a:pt x="96" y="51"/>
                </a:lnTo>
                <a:lnTo>
                  <a:pt x="91" y="48"/>
                </a:lnTo>
                <a:lnTo>
                  <a:pt x="87" y="45"/>
                </a:lnTo>
                <a:lnTo>
                  <a:pt x="84" y="42"/>
                </a:lnTo>
                <a:lnTo>
                  <a:pt x="80" y="37"/>
                </a:lnTo>
                <a:lnTo>
                  <a:pt x="77" y="32"/>
                </a:lnTo>
                <a:lnTo>
                  <a:pt x="75" y="27"/>
                </a:lnTo>
                <a:lnTo>
                  <a:pt x="74" y="24"/>
                </a:lnTo>
                <a:lnTo>
                  <a:pt x="73" y="20"/>
                </a:lnTo>
                <a:lnTo>
                  <a:pt x="73" y="17"/>
                </a:lnTo>
                <a:lnTo>
                  <a:pt x="73" y="14"/>
                </a:lnTo>
                <a:lnTo>
                  <a:pt x="41" y="0"/>
                </a:lnTo>
              </a:path>
            </a:pathLst>
          </a:custGeom>
          <a:solidFill>
            <a:srgbClr val="913e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46"/>
          <p:cNvSpPr/>
          <p:nvPr/>
        </p:nvSpPr>
        <p:spPr>
          <a:xfrm>
            <a:off x="4067280" y="2476800"/>
            <a:ext cx="1103040" cy="1070280"/>
          </a:xfrm>
          <a:custGeom>
            <a:avLst/>
            <a:gdLst/>
            <a:ahLst/>
            <a:rect l="0" t="0" r="r" b="b"/>
            <a:pathLst>
              <a:path w="426" h="410">
                <a:moveTo>
                  <a:pt x="179" y="21"/>
                </a:moveTo>
                <a:lnTo>
                  <a:pt x="180" y="21"/>
                </a:lnTo>
                <a:lnTo>
                  <a:pt x="185" y="23"/>
                </a:lnTo>
                <a:lnTo>
                  <a:pt x="187" y="23"/>
                </a:lnTo>
                <a:lnTo>
                  <a:pt x="190" y="24"/>
                </a:lnTo>
                <a:lnTo>
                  <a:pt x="194" y="25"/>
                </a:lnTo>
                <a:lnTo>
                  <a:pt x="199" y="26"/>
                </a:lnTo>
                <a:lnTo>
                  <a:pt x="204" y="27"/>
                </a:lnTo>
                <a:lnTo>
                  <a:pt x="208" y="28"/>
                </a:lnTo>
                <a:lnTo>
                  <a:pt x="214" y="29"/>
                </a:lnTo>
                <a:lnTo>
                  <a:pt x="221" y="30"/>
                </a:lnTo>
                <a:lnTo>
                  <a:pt x="226" y="30"/>
                </a:lnTo>
                <a:lnTo>
                  <a:pt x="232" y="31"/>
                </a:lnTo>
                <a:lnTo>
                  <a:pt x="239" y="31"/>
                </a:lnTo>
                <a:lnTo>
                  <a:pt x="246" y="31"/>
                </a:lnTo>
                <a:lnTo>
                  <a:pt x="251" y="30"/>
                </a:lnTo>
                <a:lnTo>
                  <a:pt x="257" y="29"/>
                </a:lnTo>
                <a:lnTo>
                  <a:pt x="263" y="28"/>
                </a:lnTo>
                <a:lnTo>
                  <a:pt x="268" y="26"/>
                </a:lnTo>
                <a:lnTo>
                  <a:pt x="274" y="24"/>
                </a:lnTo>
                <a:lnTo>
                  <a:pt x="280" y="23"/>
                </a:lnTo>
                <a:lnTo>
                  <a:pt x="285" y="21"/>
                </a:lnTo>
                <a:lnTo>
                  <a:pt x="290" y="20"/>
                </a:lnTo>
                <a:lnTo>
                  <a:pt x="295" y="18"/>
                </a:lnTo>
                <a:lnTo>
                  <a:pt x="299" y="16"/>
                </a:lnTo>
                <a:lnTo>
                  <a:pt x="302" y="15"/>
                </a:lnTo>
                <a:lnTo>
                  <a:pt x="305" y="14"/>
                </a:lnTo>
                <a:lnTo>
                  <a:pt x="310" y="11"/>
                </a:lnTo>
                <a:lnTo>
                  <a:pt x="312" y="11"/>
                </a:lnTo>
                <a:lnTo>
                  <a:pt x="313" y="12"/>
                </a:lnTo>
                <a:lnTo>
                  <a:pt x="319" y="16"/>
                </a:lnTo>
                <a:lnTo>
                  <a:pt x="322" y="18"/>
                </a:lnTo>
                <a:lnTo>
                  <a:pt x="325" y="21"/>
                </a:lnTo>
                <a:lnTo>
                  <a:pt x="330" y="24"/>
                </a:lnTo>
                <a:lnTo>
                  <a:pt x="336" y="28"/>
                </a:lnTo>
                <a:lnTo>
                  <a:pt x="341" y="32"/>
                </a:lnTo>
                <a:lnTo>
                  <a:pt x="346" y="37"/>
                </a:lnTo>
                <a:lnTo>
                  <a:pt x="352" y="41"/>
                </a:lnTo>
                <a:lnTo>
                  <a:pt x="359" y="47"/>
                </a:lnTo>
                <a:lnTo>
                  <a:pt x="363" y="52"/>
                </a:lnTo>
                <a:lnTo>
                  <a:pt x="370" y="58"/>
                </a:lnTo>
                <a:lnTo>
                  <a:pt x="376" y="63"/>
                </a:lnTo>
                <a:lnTo>
                  <a:pt x="382" y="69"/>
                </a:lnTo>
                <a:lnTo>
                  <a:pt x="386" y="74"/>
                </a:lnTo>
                <a:lnTo>
                  <a:pt x="391" y="79"/>
                </a:lnTo>
                <a:lnTo>
                  <a:pt x="396" y="85"/>
                </a:lnTo>
                <a:lnTo>
                  <a:pt x="400" y="91"/>
                </a:lnTo>
                <a:lnTo>
                  <a:pt x="403" y="96"/>
                </a:lnTo>
                <a:lnTo>
                  <a:pt x="407" y="101"/>
                </a:lnTo>
                <a:lnTo>
                  <a:pt x="410" y="106"/>
                </a:lnTo>
                <a:lnTo>
                  <a:pt x="414" y="111"/>
                </a:lnTo>
                <a:lnTo>
                  <a:pt x="415" y="115"/>
                </a:lnTo>
                <a:lnTo>
                  <a:pt x="418" y="118"/>
                </a:lnTo>
                <a:lnTo>
                  <a:pt x="419" y="121"/>
                </a:lnTo>
                <a:lnTo>
                  <a:pt x="422" y="125"/>
                </a:lnTo>
                <a:lnTo>
                  <a:pt x="423" y="129"/>
                </a:lnTo>
                <a:lnTo>
                  <a:pt x="425" y="130"/>
                </a:lnTo>
                <a:lnTo>
                  <a:pt x="424" y="130"/>
                </a:lnTo>
                <a:lnTo>
                  <a:pt x="423" y="132"/>
                </a:lnTo>
                <a:lnTo>
                  <a:pt x="422" y="134"/>
                </a:lnTo>
                <a:lnTo>
                  <a:pt x="421" y="137"/>
                </a:lnTo>
                <a:lnTo>
                  <a:pt x="419" y="140"/>
                </a:lnTo>
                <a:lnTo>
                  <a:pt x="417" y="146"/>
                </a:lnTo>
                <a:lnTo>
                  <a:pt x="415" y="151"/>
                </a:lnTo>
                <a:lnTo>
                  <a:pt x="414" y="156"/>
                </a:lnTo>
                <a:lnTo>
                  <a:pt x="410" y="162"/>
                </a:lnTo>
                <a:lnTo>
                  <a:pt x="408" y="168"/>
                </a:lnTo>
                <a:lnTo>
                  <a:pt x="405" y="174"/>
                </a:lnTo>
                <a:lnTo>
                  <a:pt x="403" y="181"/>
                </a:lnTo>
                <a:lnTo>
                  <a:pt x="401" y="187"/>
                </a:lnTo>
                <a:lnTo>
                  <a:pt x="399" y="193"/>
                </a:lnTo>
                <a:lnTo>
                  <a:pt x="397" y="199"/>
                </a:lnTo>
                <a:lnTo>
                  <a:pt x="395" y="207"/>
                </a:lnTo>
                <a:lnTo>
                  <a:pt x="393" y="212"/>
                </a:lnTo>
                <a:lnTo>
                  <a:pt x="391" y="216"/>
                </a:lnTo>
                <a:lnTo>
                  <a:pt x="389" y="220"/>
                </a:lnTo>
                <a:lnTo>
                  <a:pt x="388" y="225"/>
                </a:lnTo>
                <a:lnTo>
                  <a:pt x="386" y="229"/>
                </a:lnTo>
                <a:lnTo>
                  <a:pt x="385" y="232"/>
                </a:lnTo>
                <a:lnTo>
                  <a:pt x="384" y="235"/>
                </a:lnTo>
                <a:lnTo>
                  <a:pt x="384" y="239"/>
                </a:lnTo>
                <a:lnTo>
                  <a:pt x="382" y="243"/>
                </a:lnTo>
                <a:lnTo>
                  <a:pt x="382" y="247"/>
                </a:lnTo>
                <a:lnTo>
                  <a:pt x="382" y="249"/>
                </a:lnTo>
                <a:lnTo>
                  <a:pt x="382" y="250"/>
                </a:lnTo>
                <a:lnTo>
                  <a:pt x="381" y="250"/>
                </a:lnTo>
                <a:lnTo>
                  <a:pt x="377" y="250"/>
                </a:lnTo>
                <a:lnTo>
                  <a:pt x="374" y="250"/>
                </a:lnTo>
                <a:lnTo>
                  <a:pt x="370" y="251"/>
                </a:lnTo>
                <a:lnTo>
                  <a:pt x="367" y="251"/>
                </a:lnTo>
                <a:lnTo>
                  <a:pt x="363" y="253"/>
                </a:lnTo>
                <a:lnTo>
                  <a:pt x="359" y="253"/>
                </a:lnTo>
                <a:lnTo>
                  <a:pt x="355" y="254"/>
                </a:lnTo>
                <a:lnTo>
                  <a:pt x="350" y="254"/>
                </a:lnTo>
                <a:lnTo>
                  <a:pt x="346" y="255"/>
                </a:lnTo>
                <a:lnTo>
                  <a:pt x="342" y="256"/>
                </a:lnTo>
                <a:lnTo>
                  <a:pt x="338" y="256"/>
                </a:lnTo>
                <a:lnTo>
                  <a:pt x="333" y="257"/>
                </a:lnTo>
                <a:lnTo>
                  <a:pt x="329" y="258"/>
                </a:lnTo>
                <a:lnTo>
                  <a:pt x="324" y="257"/>
                </a:lnTo>
                <a:lnTo>
                  <a:pt x="321" y="257"/>
                </a:lnTo>
                <a:lnTo>
                  <a:pt x="317" y="256"/>
                </a:lnTo>
                <a:lnTo>
                  <a:pt x="314" y="256"/>
                </a:lnTo>
                <a:lnTo>
                  <a:pt x="308" y="256"/>
                </a:lnTo>
                <a:lnTo>
                  <a:pt x="304" y="255"/>
                </a:lnTo>
                <a:lnTo>
                  <a:pt x="300" y="254"/>
                </a:lnTo>
                <a:lnTo>
                  <a:pt x="298" y="253"/>
                </a:lnTo>
                <a:lnTo>
                  <a:pt x="296" y="253"/>
                </a:lnTo>
                <a:lnTo>
                  <a:pt x="296" y="252"/>
                </a:lnTo>
                <a:lnTo>
                  <a:pt x="297" y="250"/>
                </a:lnTo>
                <a:lnTo>
                  <a:pt x="298" y="247"/>
                </a:lnTo>
                <a:lnTo>
                  <a:pt x="300" y="243"/>
                </a:lnTo>
                <a:lnTo>
                  <a:pt x="301" y="240"/>
                </a:lnTo>
                <a:lnTo>
                  <a:pt x="302" y="237"/>
                </a:lnTo>
                <a:lnTo>
                  <a:pt x="304" y="234"/>
                </a:lnTo>
                <a:lnTo>
                  <a:pt x="305" y="231"/>
                </a:lnTo>
                <a:lnTo>
                  <a:pt x="306" y="227"/>
                </a:lnTo>
                <a:lnTo>
                  <a:pt x="308" y="224"/>
                </a:lnTo>
                <a:lnTo>
                  <a:pt x="310" y="220"/>
                </a:lnTo>
                <a:lnTo>
                  <a:pt x="312" y="216"/>
                </a:lnTo>
                <a:lnTo>
                  <a:pt x="313" y="212"/>
                </a:lnTo>
                <a:lnTo>
                  <a:pt x="315" y="207"/>
                </a:lnTo>
                <a:lnTo>
                  <a:pt x="316" y="202"/>
                </a:lnTo>
                <a:lnTo>
                  <a:pt x="318" y="197"/>
                </a:lnTo>
                <a:lnTo>
                  <a:pt x="319" y="193"/>
                </a:lnTo>
                <a:lnTo>
                  <a:pt x="321" y="189"/>
                </a:lnTo>
                <a:lnTo>
                  <a:pt x="323" y="184"/>
                </a:lnTo>
                <a:lnTo>
                  <a:pt x="324" y="180"/>
                </a:lnTo>
                <a:lnTo>
                  <a:pt x="325" y="176"/>
                </a:lnTo>
                <a:lnTo>
                  <a:pt x="326" y="173"/>
                </a:lnTo>
                <a:lnTo>
                  <a:pt x="327" y="169"/>
                </a:lnTo>
                <a:lnTo>
                  <a:pt x="329" y="167"/>
                </a:lnTo>
                <a:lnTo>
                  <a:pt x="330" y="163"/>
                </a:lnTo>
                <a:lnTo>
                  <a:pt x="331" y="162"/>
                </a:lnTo>
                <a:lnTo>
                  <a:pt x="249" y="143"/>
                </a:lnTo>
                <a:lnTo>
                  <a:pt x="248" y="144"/>
                </a:lnTo>
                <a:lnTo>
                  <a:pt x="246" y="148"/>
                </a:lnTo>
                <a:lnTo>
                  <a:pt x="245" y="150"/>
                </a:lnTo>
                <a:lnTo>
                  <a:pt x="243" y="153"/>
                </a:lnTo>
                <a:lnTo>
                  <a:pt x="241" y="155"/>
                </a:lnTo>
                <a:lnTo>
                  <a:pt x="239" y="159"/>
                </a:lnTo>
                <a:lnTo>
                  <a:pt x="236" y="163"/>
                </a:lnTo>
                <a:lnTo>
                  <a:pt x="232" y="168"/>
                </a:lnTo>
                <a:lnTo>
                  <a:pt x="229" y="173"/>
                </a:lnTo>
                <a:lnTo>
                  <a:pt x="227" y="179"/>
                </a:lnTo>
                <a:lnTo>
                  <a:pt x="223" y="185"/>
                </a:lnTo>
                <a:lnTo>
                  <a:pt x="219" y="191"/>
                </a:lnTo>
                <a:lnTo>
                  <a:pt x="215" y="197"/>
                </a:lnTo>
                <a:lnTo>
                  <a:pt x="212" y="205"/>
                </a:lnTo>
                <a:lnTo>
                  <a:pt x="208" y="212"/>
                </a:lnTo>
                <a:lnTo>
                  <a:pt x="204" y="218"/>
                </a:lnTo>
                <a:lnTo>
                  <a:pt x="200" y="226"/>
                </a:lnTo>
                <a:lnTo>
                  <a:pt x="195" y="233"/>
                </a:lnTo>
                <a:lnTo>
                  <a:pt x="190" y="241"/>
                </a:lnTo>
                <a:lnTo>
                  <a:pt x="186" y="249"/>
                </a:lnTo>
                <a:lnTo>
                  <a:pt x="181" y="256"/>
                </a:lnTo>
                <a:lnTo>
                  <a:pt x="177" y="265"/>
                </a:lnTo>
                <a:lnTo>
                  <a:pt x="172" y="272"/>
                </a:lnTo>
                <a:lnTo>
                  <a:pt x="167" y="281"/>
                </a:lnTo>
                <a:lnTo>
                  <a:pt x="162" y="288"/>
                </a:lnTo>
                <a:lnTo>
                  <a:pt x="157" y="296"/>
                </a:lnTo>
                <a:lnTo>
                  <a:pt x="152" y="305"/>
                </a:lnTo>
                <a:lnTo>
                  <a:pt x="148" y="312"/>
                </a:lnTo>
                <a:lnTo>
                  <a:pt x="143" y="321"/>
                </a:lnTo>
                <a:lnTo>
                  <a:pt x="138" y="329"/>
                </a:lnTo>
                <a:lnTo>
                  <a:pt x="132" y="336"/>
                </a:lnTo>
                <a:lnTo>
                  <a:pt x="128" y="345"/>
                </a:lnTo>
                <a:lnTo>
                  <a:pt x="123" y="351"/>
                </a:lnTo>
                <a:lnTo>
                  <a:pt x="119" y="359"/>
                </a:lnTo>
                <a:lnTo>
                  <a:pt x="113" y="365"/>
                </a:lnTo>
                <a:lnTo>
                  <a:pt x="110" y="372"/>
                </a:lnTo>
                <a:lnTo>
                  <a:pt x="105" y="378"/>
                </a:lnTo>
                <a:lnTo>
                  <a:pt x="102" y="385"/>
                </a:lnTo>
                <a:lnTo>
                  <a:pt x="98" y="388"/>
                </a:lnTo>
                <a:lnTo>
                  <a:pt x="95" y="393"/>
                </a:lnTo>
                <a:lnTo>
                  <a:pt x="92" y="397"/>
                </a:lnTo>
                <a:lnTo>
                  <a:pt x="90" y="401"/>
                </a:lnTo>
                <a:lnTo>
                  <a:pt x="86" y="405"/>
                </a:lnTo>
                <a:lnTo>
                  <a:pt x="86" y="407"/>
                </a:lnTo>
                <a:lnTo>
                  <a:pt x="85" y="407"/>
                </a:lnTo>
                <a:lnTo>
                  <a:pt x="83" y="408"/>
                </a:lnTo>
                <a:lnTo>
                  <a:pt x="80" y="408"/>
                </a:lnTo>
                <a:lnTo>
                  <a:pt x="76" y="409"/>
                </a:lnTo>
                <a:lnTo>
                  <a:pt x="71" y="409"/>
                </a:lnTo>
                <a:lnTo>
                  <a:pt x="66" y="409"/>
                </a:lnTo>
                <a:lnTo>
                  <a:pt x="62" y="408"/>
                </a:lnTo>
                <a:lnTo>
                  <a:pt x="58" y="408"/>
                </a:lnTo>
                <a:lnTo>
                  <a:pt x="55" y="408"/>
                </a:lnTo>
                <a:lnTo>
                  <a:pt x="52" y="407"/>
                </a:lnTo>
                <a:lnTo>
                  <a:pt x="47" y="406"/>
                </a:lnTo>
                <a:lnTo>
                  <a:pt x="43" y="405"/>
                </a:lnTo>
                <a:lnTo>
                  <a:pt x="38" y="404"/>
                </a:lnTo>
                <a:lnTo>
                  <a:pt x="35" y="403"/>
                </a:lnTo>
                <a:lnTo>
                  <a:pt x="30" y="402"/>
                </a:lnTo>
                <a:lnTo>
                  <a:pt x="26" y="400"/>
                </a:lnTo>
                <a:lnTo>
                  <a:pt x="21" y="399"/>
                </a:lnTo>
                <a:lnTo>
                  <a:pt x="17" y="398"/>
                </a:lnTo>
                <a:lnTo>
                  <a:pt x="14" y="396"/>
                </a:lnTo>
                <a:lnTo>
                  <a:pt x="11" y="395"/>
                </a:lnTo>
                <a:lnTo>
                  <a:pt x="7" y="394"/>
                </a:lnTo>
                <a:lnTo>
                  <a:pt x="5" y="393"/>
                </a:lnTo>
                <a:lnTo>
                  <a:pt x="2" y="392"/>
                </a:lnTo>
                <a:lnTo>
                  <a:pt x="0" y="392"/>
                </a:lnTo>
                <a:lnTo>
                  <a:pt x="19" y="357"/>
                </a:lnTo>
                <a:lnTo>
                  <a:pt x="20" y="355"/>
                </a:lnTo>
                <a:lnTo>
                  <a:pt x="23" y="350"/>
                </a:lnTo>
                <a:lnTo>
                  <a:pt x="25" y="346"/>
                </a:lnTo>
                <a:lnTo>
                  <a:pt x="28" y="343"/>
                </a:lnTo>
                <a:lnTo>
                  <a:pt x="31" y="338"/>
                </a:lnTo>
                <a:lnTo>
                  <a:pt x="35" y="332"/>
                </a:lnTo>
                <a:lnTo>
                  <a:pt x="37" y="326"/>
                </a:lnTo>
                <a:lnTo>
                  <a:pt x="41" y="320"/>
                </a:lnTo>
                <a:lnTo>
                  <a:pt x="45" y="313"/>
                </a:lnTo>
                <a:lnTo>
                  <a:pt x="49" y="307"/>
                </a:lnTo>
                <a:lnTo>
                  <a:pt x="53" y="298"/>
                </a:lnTo>
                <a:lnTo>
                  <a:pt x="57" y="291"/>
                </a:lnTo>
                <a:lnTo>
                  <a:pt x="60" y="283"/>
                </a:lnTo>
                <a:lnTo>
                  <a:pt x="66" y="275"/>
                </a:lnTo>
                <a:lnTo>
                  <a:pt x="69" y="267"/>
                </a:lnTo>
                <a:lnTo>
                  <a:pt x="74" y="258"/>
                </a:lnTo>
                <a:lnTo>
                  <a:pt x="77" y="250"/>
                </a:lnTo>
                <a:lnTo>
                  <a:pt x="82" y="241"/>
                </a:lnTo>
                <a:lnTo>
                  <a:pt x="86" y="232"/>
                </a:lnTo>
                <a:lnTo>
                  <a:pt x="90" y="224"/>
                </a:lnTo>
                <a:lnTo>
                  <a:pt x="93" y="215"/>
                </a:lnTo>
                <a:lnTo>
                  <a:pt x="98" y="208"/>
                </a:lnTo>
                <a:lnTo>
                  <a:pt x="101" y="198"/>
                </a:lnTo>
                <a:lnTo>
                  <a:pt x="105" y="191"/>
                </a:lnTo>
                <a:lnTo>
                  <a:pt x="108" y="182"/>
                </a:lnTo>
                <a:lnTo>
                  <a:pt x="111" y="173"/>
                </a:lnTo>
                <a:lnTo>
                  <a:pt x="113" y="166"/>
                </a:lnTo>
                <a:lnTo>
                  <a:pt x="116" y="158"/>
                </a:lnTo>
                <a:lnTo>
                  <a:pt x="119" y="151"/>
                </a:lnTo>
                <a:lnTo>
                  <a:pt x="121" y="143"/>
                </a:lnTo>
                <a:lnTo>
                  <a:pt x="122" y="135"/>
                </a:lnTo>
                <a:lnTo>
                  <a:pt x="123" y="129"/>
                </a:lnTo>
                <a:lnTo>
                  <a:pt x="124" y="121"/>
                </a:lnTo>
                <a:lnTo>
                  <a:pt x="126" y="116"/>
                </a:lnTo>
                <a:lnTo>
                  <a:pt x="126" y="109"/>
                </a:lnTo>
                <a:lnTo>
                  <a:pt x="127" y="102"/>
                </a:lnTo>
                <a:lnTo>
                  <a:pt x="128" y="97"/>
                </a:lnTo>
                <a:lnTo>
                  <a:pt x="128" y="92"/>
                </a:lnTo>
                <a:lnTo>
                  <a:pt x="128" y="86"/>
                </a:lnTo>
                <a:lnTo>
                  <a:pt x="129" y="80"/>
                </a:lnTo>
                <a:lnTo>
                  <a:pt x="130" y="76"/>
                </a:lnTo>
                <a:lnTo>
                  <a:pt x="131" y="72"/>
                </a:lnTo>
                <a:lnTo>
                  <a:pt x="131" y="66"/>
                </a:lnTo>
                <a:lnTo>
                  <a:pt x="132" y="61"/>
                </a:lnTo>
                <a:lnTo>
                  <a:pt x="132" y="58"/>
                </a:lnTo>
                <a:lnTo>
                  <a:pt x="134" y="54"/>
                </a:lnTo>
                <a:lnTo>
                  <a:pt x="136" y="49"/>
                </a:lnTo>
                <a:lnTo>
                  <a:pt x="138" y="44"/>
                </a:lnTo>
                <a:lnTo>
                  <a:pt x="139" y="40"/>
                </a:lnTo>
                <a:lnTo>
                  <a:pt x="143" y="36"/>
                </a:lnTo>
                <a:lnTo>
                  <a:pt x="145" y="31"/>
                </a:lnTo>
                <a:lnTo>
                  <a:pt x="148" y="26"/>
                </a:lnTo>
                <a:lnTo>
                  <a:pt x="150" y="21"/>
                </a:lnTo>
                <a:lnTo>
                  <a:pt x="153" y="18"/>
                </a:lnTo>
                <a:lnTo>
                  <a:pt x="155" y="14"/>
                </a:lnTo>
                <a:lnTo>
                  <a:pt x="158" y="10"/>
                </a:lnTo>
                <a:lnTo>
                  <a:pt x="160" y="7"/>
                </a:lnTo>
                <a:lnTo>
                  <a:pt x="162" y="4"/>
                </a:lnTo>
                <a:lnTo>
                  <a:pt x="166" y="1"/>
                </a:lnTo>
                <a:lnTo>
                  <a:pt x="167" y="0"/>
                </a:lnTo>
                <a:lnTo>
                  <a:pt x="179" y="21"/>
                </a:lnTo>
              </a:path>
            </a:pathLst>
          </a:custGeom>
          <a:solidFill>
            <a:srgbClr val="b3b3b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47"/>
          <p:cNvSpPr/>
          <p:nvPr/>
        </p:nvSpPr>
        <p:spPr>
          <a:xfrm>
            <a:off x="5445720" y="1659960"/>
            <a:ext cx="344880" cy="282240"/>
          </a:xfrm>
          <a:custGeom>
            <a:avLst/>
            <a:gdLst/>
            <a:ahLst/>
            <a:rect l="0" t="0" r="r" b="b"/>
            <a:pathLst>
              <a:path w="134" h="109">
                <a:moveTo>
                  <a:pt x="0" y="81"/>
                </a:moveTo>
                <a:lnTo>
                  <a:pt x="34" y="51"/>
                </a:lnTo>
                <a:lnTo>
                  <a:pt x="34" y="50"/>
                </a:lnTo>
                <a:lnTo>
                  <a:pt x="34" y="49"/>
                </a:lnTo>
                <a:lnTo>
                  <a:pt x="34" y="46"/>
                </a:lnTo>
                <a:lnTo>
                  <a:pt x="34" y="43"/>
                </a:lnTo>
                <a:lnTo>
                  <a:pt x="34" y="39"/>
                </a:lnTo>
                <a:lnTo>
                  <a:pt x="36" y="34"/>
                </a:lnTo>
                <a:lnTo>
                  <a:pt x="38" y="30"/>
                </a:lnTo>
                <a:lnTo>
                  <a:pt x="40" y="26"/>
                </a:lnTo>
                <a:lnTo>
                  <a:pt x="42" y="23"/>
                </a:lnTo>
                <a:lnTo>
                  <a:pt x="45" y="20"/>
                </a:lnTo>
                <a:lnTo>
                  <a:pt x="48" y="18"/>
                </a:lnTo>
                <a:lnTo>
                  <a:pt x="51" y="17"/>
                </a:lnTo>
                <a:lnTo>
                  <a:pt x="58" y="15"/>
                </a:lnTo>
                <a:lnTo>
                  <a:pt x="63" y="14"/>
                </a:lnTo>
                <a:lnTo>
                  <a:pt x="69" y="10"/>
                </a:lnTo>
                <a:lnTo>
                  <a:pt x="74" y="6"/>
                </a:lnTo>
                <a:lnTo>
                  <a:pt x="78" y="4"/>
                </a:lnTo>
                <a:lnTo>
                  <a:pt x="79" y="3"/>
                </a:lnTo>
                <a:lnTo>
                  <a:pt x="85" y="6"/>
                </a:lnTo>
                <a:lnTo>
                  <a:pt x="81" y="12"/>
                </a:lnTo>
                <a:lnTo>
                  <a:pt x="118" y="0"/>
                </a:lnTo>
                <a:lnTo>
                  <a:pt x="123" y="6"/>
                </a:lnTo>
                <a:lnTo>
                  <a:pt x="133" y="6"/>
                </a:lnTo>
                <a:lnTo>
                  <a:pt x="133" y="24"/>
                </a:lnTo>
                <a:lnTo>
                  <a:pt x="102" y="46"/>
                </a:lnTo>
                <a:lnTo>
                  <a:pt x="70" y="61"/>
                </a:lnTo>
                <a:lnTo>
                  <a:pt x="68" y="59"/>
                </a:lnTo>
                <a:lnTo>
                  <a:pt x="64" y="58"/>
                </a:lnTo>
                <a:lnTo>
                  <a:pt x="59" y="57"/>
                </a:lnTo>
                <a:lnTo>
                  <a:pt x="53" y="58"/>
                </a:lnTo>
                <a:lnTo>
                  <a:pt x="51" y="59"/>
                </a:lnTo>
                <a:lnTo>
                  <a:pt x="49" y="61"/>
                </a:lnTo>
                <a:lnTo>
                  <a:pt x="46" y="63"/>
                </a:lnTo>
                <a:lnTo>
                  <a:pt x="42" y="66"/>
                </a:lnTo>
                <a:lnTo>
                  <a:pt x="40" y="70"/>
                </a:lnTo>
                <a:lnTo>
                  <a:pt x="36" y="74"/>
                </a:lnTo>
                <a:lnTo>
                  <a:pt x="32" y="79"/>
                </a:lnTo>
                <a:lnTo>
                  <a:pt x="29" y="83"/>
                </a:lnTo>
                <a:lnTo>
                  <a:pt x="24" y="88"/>
                </a:lnTo>
                <a:lnTo>
                  <a:pt x="21" y="92"/>
                </a:lnTo>
                <a:lnTo>
                  <a:pt x="17" y="96"/>
                </a:lnTo>
                <a:lnTo>
                  <a:pt x="15" y="100"/>
                </a:lnTo>
                <a:lnTo>
                  <a:pt x="12" y="103"/>
                </a:lnTo>
                <a:lnTo>
                  <a:pt x="11" y="105"/>
                </a:lnTo>
                <a:lnTo>
                  <a:pt x="10" y="107"/>
                </a:lnTo>
                <a:lnTo>
                  <a:pt x="10" y="108"/>
                </a:lnTo>
                <a:lnTo>
                  <a:pt x="0" y="81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48"/>
          <p:cNvSpPr/>
          <p:nvPr/>
        </p:nvSpPr>
        <p:spPr>
          <a:xfrm>
            <a:off x="4391640" y="1764720"/>
            <a:ext cx="1165320" cy="834840"/>
          </a:xfrm>
          <a:custGeom>
            <a:avLst/>
            <a:gdLst/>
            <a:ahLst/>
            <a:rect l="0" t="0" r="r" b="b"/>
            <a:pathLst>
              <a:path w="450" h="320">
                <a:moveTo>
                  <a:pt x="45" y="283"/>
                </a:moveTo>
                <a:lnTo>
                  <a:pt x="46" y="291"/>
                </a:lnTo>
                <a:lnTo>
                  <a:pt x="50" y="299"/>
                </a:lnTo>
                <a:lnTo>
                  <a:pt x="44" y="306"/>
                </a:lnTo>
                <a:lnTo>
                  <a:pt x="16" y="319"/>
                </a:lnTo>
                <a:lnTo>
                  <a:pt x="8" y="298"/>
                </a:lnTo>
                <a:lnTo>
                  <a:pt x="9" y="273"/>
                </a:lnTo>
                <a:lnTo>
                  <a:pt x="0" y="203"/>
                </a:lnTo>
                <a:lnTo>
                  <a:pt x="0" y="189"/>
                </a:lnTo>
                <a:lnTo>
                  <a:pt x="0" y="188"/>
                </a:lnTo>
                <a:lnTo>
                  <a:pt x="1" y="184"/>
                </a:lnTo>
                <a:lnTo>
                  <a:pt x="2" y="180"/>
                </a:lnTo>
                <a:lnTo>
                  <a:pt x="5" y="176"/>
                </a:lnTo>
                <a:lnTo>
                  <a:pt x="6" y="172"/>
                </a:lnTo>
                <a:lnTo>
                  <a:pt x="7" y="168"/>
                </a:lnTo>
                <a:lnTo>
                  <a:pt x="9" y="164"/>
                </a:lnTo>
                <a:lnTo>
                  <a:pt x="13" y="160"/>
                </a:lnTo>
                <a:lnTo>
                  <a:pt x="15" y="155"/>
                </a:lnTo>
                <a:lnTo>
                  <a:pt x="19" y="151"/>
                </a:lnTo>
                <a:lnTo>
                  <a:pt x="23" y="146"/>
                </a:lnTo>
                <a:lnTo>
                  <a:pt x="27" y="142"/>
                </a:lnTo>
                <a:lnTo>
                  <a:pt x="31" y="137"/>
                </a:lnTo>
                <a:lnTo>
                  <a:pt x="36" y="131"/>
                </a:lnTo>
                <a:lnTo>
                  <a:pt x="42" y="125"/>
                </a:lnTo>
                <a:lnTo>
                  <a:pt x="47" y="120"/>
                </a:lnTo>
                <a:lnTo>
                  <a:pt x="53" y="115"/>
                </a:lnTo>
                <a:lnTo>
                  <a:pt x="58" y="110"/>
                </a:lnTo>
                <a:lnTo>
                  <a:pt x="64" y="105"/>
                </a:lnTo>
                <a:lnTo>
                  <a:pt x="69" y="100"/>
                </a:lnTo>
                <a:lnTo>
                  <a:pt x="73" y="96"/>
                </a:lnTo>
                <a:lnTo>
                  <a:pt x="79" y="92"/>
                </a:lnTo>
                <a:lnTo>
                  <a:pt x="83" y="88"/>
                </a:lnTo>
                <a:lnTo>
                  <a:pt x="87" y="86"/>
                </a:lnTo>
                <a:lnTo>
                  <a:pt x="92" y="81"/>
                </a:lnTo>
                <a:lnTo>
                  <a:pt x="94" y="81"/>
                </a:lnTo>
                <a:lnTo>
                  <a:pt x="96" y="81"/>
                </a:lnTo>
                <a:lnTo>
                  <a:pt x="102" y="81"/>
                </a:lnTo>
                <a:lnTo>
                  <a:pt x="105" y="81"/>
                </a:lnTo>
                <a:lnTo>
                  <a:pt x="109" y="81"/>
                </a:lnTo>
                <a:lnTo>
                  <a:pt x="114" y="81"/>
                </a:lnTo>
                <a:lnTo>
                  <a:pt x="120" y="81"/>
                </a:lnTo>
                <a:lnTo>
                  <a:pt x="123" y="79"/>
                </a:lnTo>
                <a:lnTo>
                  <a:pt x="127" y="78"/>
                </a:lnTo>
                <a:lnTo>
                  <a:pt x="131" y="76"/>
                </a:lnTo>
                <a:lnTo>
                  <a:pt x="135" y="75"/>
                </a:lnTo>
                <a:lnTo>
                  <a:pt x="140" y="72"/>
                </a:lnTo>
                <a:lnTo>
                  <a:pt x="142" y="72"/>
                </a:lnTo>
                <a:lnTo>
                  <a:pt x="160" y="62"/>
                </a:lnTo>
                <a:lnTo>
                  <a:pt x="173" y="78"/>
                </a:lnTo>
                <a:lnTo>
                  <a:pt x="199" y="101"/>
                </a:lnTo>
                <a:lnTo>
                  <a:pt x="208" y="78"/>
                </a:lnTo>
                <a:lnTo>
                  <a:pt x="221" y="83"/>
                </a:lnTo>
                <a:lnTo>
                  <a:pt x="221" y="82"/>
                </a:lnTo>
                <a:lnTo>
                  <a:pt x="223" y="82"/>
                </a:lnTo>
                <a:lnTo>
                  <a:pt x="225" y="81"/>
                </a:lnTo>
                <a:lnTo>
                  <a:pt x="229" y="81"/>
                </a:lnTo>
                <a:lnTo>
                  <a:pt x="233" y="79"/>
                </a:lnTo>
                <a:lnTo>
                  <a:pt x="238" y="78"/>
                </a:lnTo>
                <a:lnTo>
                  <a:pt x="240" y="77"/>
                </a:lnTo>
                <a:lnTo>
                  <a:pt x="243" y="76"/>
                </a:lnTo>
                <a:lnTo>
                  <a:pt x="247" y="76"/>
                </a:lnTo>
                <a:lnTo>
                  <a:pt x="251" y="76"/>
                </a:lnTo>
                <a:lnTo>
                  <a:pt x="254" y="75"/>
                </a:lnTo>
                <a:lnTo>
                  <a:pt x="256" y="74"/>
                </a:lnTo>
                <a:lnTo>
                  <a:pt x="260" y="74"/>
                </a:lnTo>
                <a:lnTo>
                  <a:pt x="264" y="73"/>
                </a:lnTo>
                <a:lnTo>
                  <a:pt x="267" y="72"/>
                </a:lnTo>
                <a:lnTo>
                  <a:pt x="271" y="72"/>
                </a:lnTo>
                <a:lnTo>
                  <a:pt x="275" y="71"/>
                </a:lnTo>
                <a:lnTo>
                  <a:pt x="279" y="70"/>
                </a:lnTo>
                <a:lnTo>
                  <a:pt x="283" y="69"/>
                </a:lnTo>
                <a:lnTo>
                  <a:pt x="287" y="68"/>
                </a:lnTo>
                <a:lnTo>
                  <a:pt x="292" y="67"/>
                </a:lnTo>
                <a:lnTo>
                  <a:pt x="297" y="66"/>
                </a:lnTo>
                <a:lnTo>
                  <a:pt x="302" y="63"/>
                </a:lnTo>
                <a:lnTo>
                  <a:pt x="308" y="62"/>
                </a:lnTo>
                <a:lnTo>
                  <a:pt x="313" y="60"/>
                </a:lnTo>
                <a:lnTo>
                  <a:pt x="319" y="59"/>
                </a:lnTo>
                <a:lnTo>
                  <a:pt x="325" y="55"/>
                </a:lnTo>
                <a:lnTo>
                  <a:pt x="331" y="51"/>
                </a:lnTo>
                <a:lnTo>
                  <a:pt x="336" y="48"/>
                </a:lnTo>
                <a:lnTo>
                  <a:pt x="344" y="45"/>
                </a:lnTo>
                <a:lnTo>
                  <a:pt x="350" y="42"/>
                </a:lnTo>
                <a:lnTo>
                  <a:pt x="355" y="38"/>
                </a:lnTo>
                <a:lnTo>
                  <a:pt x="362" y="35"/>
                </a:lnTo>
                <a:lnTo>
                  <a:pt x="368" y="32"/>
                </a:lnTo>
                <a:lnTo>
                  <a:pt x="372" y="28"/>
                </a:lnTo>
                <a:lnTo>
                  <a:pt x="378" y="25"/>
                </a:lnTo>
                <a:lnTo>
                  <a:pt x="382" y="23"/>
                </a:lnTo>
                <a:lnTo>
                  <a:pt x="387" y="21"/>
                </a:lnTo>
                <a:lnTo>
                  <a:pt x="390" y="19"/>
                </a:lnTo>
                <a:lnTo>
                  <a:pt x="391" y="17"/>
                </a:lnTo>
                <a:lnTo>
                  <a:pt x="393" y="17"/>
                </a:lnTo>
                <a:lnTo>
                  <a:pt x="394" y="17"/>
                </a:lnTo>
                <a:lnTo>
                  <a:pt x="413" y="15"/>
                </a:lnTo>
                <a:lnTo>
                  <a:pt x="438" y="0"/>
                </a:lnTo>
                <a:lnTo>
                  <a:pt x="445" y="13"/>
                </a:lnTo>
                <a:lnTo>
                  <a:pt x="449" y="42"/>
                </a:lnTo>
                <a:lnTo>
                  <a:pt x="434" y="55"/>
                </a:lnTo>
                <a:lnTo>
                  <a:pt x="433" y="55"/>
                </a:lnTo>
                <a:lnTo>
                  <a:pt x="433" y="58"/>
                </a:lnTo>
                <a:lnTo>
                  <a:pt x="431" y="61"/>
                </a:lnTo>
                <a:lnTo>
                  <a:pt x="429" y="65"/>
                </a:lnTo>
                <a:lnTo>
                  <a:pt x="426" y="70"/>
                </a:lnTo>
                <a:lnTo>
                  <a:pt x="421" y="76"/>
                </a:lnTo>
                <a:lnTo>
                  <a:pt x="418" y="78"/>
                </a:lnTo>
                <a:lnTo>
                  <a:pt x="415" y="81"/>
                </a:lnTo>
                <a:lnTo>
                  <a:pt x="411" y="82"/>
                </a:lnTo>
                <a:lnTo>
                  <a:pt x="408" y="86"/>
                </a:lnTo>
                <a:lnTo>
                  <a:pt x="403" y="88"/>
                </a:lnTo>
                <a:lnTo>
                  <a:pt x="399" y="90"/>
                </a:lnTo>
                <a:lnTo>
                  <a:pt x="393" y="92"/>
                </a:lnTo>
                <a:lnTo>
                  <a:pt x="389" y="95"/>
                </a:lnTo>
                <a:lnTo>
                  <a:pt x="382" y="97"/>
                </a:lnTo>
                <a:lnTo>
                  <a:pt x="376" y="98"/>
                </a:lnTo>
                <a:lnTo>
                  <a:pt x="371" y="100"/>
                </a:lnTo>
                <a:lnTo>
                  <a:pt x="364" y="103"/>
                </a:lnTo>
                <a:lnTo>
                  <a:pt x="357" y="106"/>
                </a:lnTo>
                <a:lnTo>
                  <a:pt x="351" y="109"/>
                </a:lnTo>
                <a:lnTo>
                  <a:pt x="343" y="113"/>
                </a:lnTo>
                <a:lnTo>
                  <a:pt x="335" y="117"/>
                </a:lnTo>
                <a:lnTo>
                  <a:pt x="328" y="120"/>
                </a:lnTo>
                <a:lnTo>
                  <a:pt x="320" y="125"/>
                </a:lnTo>
                <a:lnTo>
                  <a:pt x="313" y="130"/>
                </a:lnTo>
                <a:lnTo>
                  <a:pt x="305" y="137"/>
                </a:lnTo>
                <a:lnTo>
                  <a:pt x="296" y="141"/>
                </a:lnTo>
                <a:lnTo>
                  <a:pt x="289" y="148"/>
                </a:lnTo>
                <a:lnTo>
                  <a:pt x="280" y="154"/>
                </a:lnTo>
                <a:lnTo>
                  <a:pt x="273" y="160"/>
                </a:lnTo>
                <a:lnTo>
                  <a:pt x="265" y="167"/>
                </a:lnTo>
                <a:lnTo>
                  <a:pt x="257" y="174"/>
                </a:lnTo>
                <a:lnTo>
                  <a:pt x="251" y="181"/>
                </a:lnTo>
                <a:lnTo>
                  <a:pt x="245" y="188"/>
                </a:lnTo>
                <a:lnTo>
                  <a:pt x="238" y="194"/>
                </a:lnTo>
                <a:lnTo>
                  <a:pt x="234" y="199"/>
                </a:lnTo>
                <a:lnTo>
                  <a:pt x="228" y="204"/>
                </a:lnTo>
                <a:lnTo>
                  <a:pt x="225" y="209"/>
                </a:lnTo>
                <a:lnTo>
                  <a:pt x="221" y="212"/>
                </a:lnTo>
                <a:lnTo>
                  <a:pt x="219" y="215"/>
                </a:lnTo>
                <a:lnTo>
                  <a:pt x="217" y="216"/>
                </a:lnTo>
                <a:lnTo>
                  <a:pt x="217" y="217"/>
                </a:lnTo>
                <a:lnTo>
                  <a:pt x="198" y="286"/>
                </a:lnTo>
                <a:lnTo>
                  <a:pt x="98" y="312"/>
                </a:lnTo>
                <a:lnTo>
                  <a:pt x="45" y="283"/>
                </a:lnTo>
              </a:path>
            </a:pathLst>
          </a:custGeom>
          <a:solidFill>
            <a:srgbClr val="ffffc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49"/>
          <p:cNvSpPr/>
          <p:nvPr/>
        </p:nvSpPr>
        <p:spPr>
          <a:xfrm>
            <a:off x="4900680" y="1809360"/>
            <a:ext cx="648720" cy="583560"/>
          </a:xfrm>
          <a:custGeom>
            <a:avLst/>
            <a:gdLst/>
            <a:ahLst/>
            <a:rect l="0" t="0" r="r" b="b"/>
            <a:pathLst>
              <a:path w="251" h="224">
                <a:moveTo>
                  <a:pt x="12" y="61"/>
                </a:moveTo>
                <a:lnTo>
                  <a:pt x="0" y="79"/>
                </a:lnTo>
                <a:lnTo>
                  <a:pt x="8" y="94"/>
                </a:lnTo>
                <a:lnTo>
                  <a:pt x="19" y="223"/>
                </a:lnTo>
                <a:lnTo>
                  <a:pt x="19" y="221"/>
                </a:lnTo>
                <a:lnTo>
                  <a:pt x="21" y="218"/>
                </a:lnTo>
                <a:lnTo>
                  <a:pt x="24" y="214"/>
                </a:lnTo>
                <a:lnTo>
                  <a:pt x="28" y="208"/>
                </a:lnTo>
                <a:lnTo>
                  <a:pt x="30" y="204"/>
                </a:lnTo>
                <a:lnTo>
                  <a:pt x="32" y="200"/>
                </a:lnTo>
                <a:lnTo>
                  <a:pt x="34" y="197"/>
                </a:lnTo>
                <a:lnTo>
                  <a:pt x="36" y="194"/>
                </a:lnTo>
                <a:lnTo>
                  <a:pt x="38" y="190"/>
                </a:lnTo>
                <a:lnTo>
                  <a:pt x="40" y="186"/>
                </a:lnTo>
                <a:lnTo>
                  <a:pt x="41" y="182"/>
                </a:lnTo>
                <a:lnTo>
                  <a:pt x="44" y="179"/>
                </a:lnTo>
                <a:lnTo>
                  <a:pt x="44" y="176"/>
                </a:lnTo>
                <a:lnTo>
                  <a:pt x="46" y="173"/>
                </a:lnTo>
                <a:lnTo>
                  <a:pt x="46" y="171"/>
                </a:lnTo>
                <a:lnTo>
                  <a:pt x="48" y="169"/>
                </a:lnTo>
                <a:lnTo>
                  <a:pt x="50" y="167"/>
                </a:lnTo>
                <a:lnTo>
                  <a:pt x="53" y="166"/>
                </a:lnTo>
                <a:lnTo>
                  <a:pt x="55" y="165"/>
                </a:lnTo>
                <a:lnTo>
                  <a:pt x="58" y="164"/>
                </a:lnTo>
                <a:lnTo>
                  <a:pt x="60" y="163"/>
                </a:lnTo>
                <a:lnTo>
                  <a:pt x="65" y="161"/>
                </a:lnTo>
                <a:lnTo>
                  <a:pt x="69" y="158"/>
                </a:lnTo>
                <a:lnTo>
                  <a:pt x="75" y="153"/>
                </a:lnTo>
                <a:lnTo>
                  <a:pt x="80" y="147"/>
                </a:lnTo>
                <a:lnTo>
                  <a:pt x="87" y="141"/>
                </a:lnTo>
                <a:lnTo>
                  <a:pt x="90" y="138"/>
                </a:lnTo>
                <a:lnTo>
                  <a:pt x="93" y="135"/>
                </a:lnTo>
                <a:lnTo>
                  <a:pt x="97" y="132"/>
                </a:lnTo>
                <a:lnTo>
                  <a:pt x="100" y="129"/>
                </a:lnTo>
                <a:lnTo>
                  <a:pt x="104" y="125"/>
                </a:lnTo>
                <a:lnTo>
                  <a:pt x="108" y="122"/>
                </a:lnTo>
                <a:lnTo>
                  <a:pt x="112" y="120"/>
                </a:lnTo>
                <a:lnTo>
                  <a:pt x="117" y="118"/>
                </a:lnTo>
                <a:lnTo>
                  <a:pt x="120" y="115"/>
                </a:lnTo>
                <a:lnTo>
                  <a:pt x="123" y="113"/>
                </a:lnTo>
                <a:lnTo>
                  <a:pt x="127" y="111"/>
                </a:lnTo>
                <a:lnTo>
                  <a:pt x="131" y="109"/>
                </a:lnTo>
                <a:lnTo>
                  <a:pt x="135" y="107"/>
                </a:lnTo>
                <a:lnTo>
                  <a:pt x="139" y="106"/>
                </a:lnTo>
                <a:lnTo>
                  <a:pt x="142" y="105"/>
                </a:lnTo>
                <a:lnTo>
                  <a:pt x="147" y="104"/>
                </a:lnTo>
                <a:lnTo>
                  <a:pt x="151" y="102"/>
                </a:lnTo>
                <a:lnTo>
                  <a:pt x="155" y="102"/>
                </a:lnTo>
                <a:lnTo>
                  <a:pt x="158" y="100"/>
                </a:lnTo>
                <a:lnTo>
                  <a:pt x="162" y="100"/>
                </a:lnTo>
                <a:lnTo>
                  <a:pt x="166" y="99"/>
                </a:lnTo>
                <a:lnTo>
                  <a:pt x="170" y="97"/>
                </a:lnTo>
                <a:lnTo>
                  <a:pt x="174" y="96"/>
                </a:lnTo>
                <a:lnTo>
                  <a:pt x="178" y="95"/>
                </a:lnTo>
                <a:lnTo>
                  <a:pt x="181" y="93"/>
                </a:lnTo>
                <a:lnTo>
                  <a:pt x="185" y="91"/>
                </a:lnTo>
                <a:lnTo>
                  <a:pt x="189" y="90"/>
                </a:lnTo>
                <a:lnTo>
                  <a:pt x="193" y="88"/>
                </a:lnTo>
                <a:lnTo>
                  <a:pt x="195" y="86"/>
                </a:lnTo>
                <a:lnTo>
                  <a:pt x="199" y="84"/>
                </a:lnTo>
                <a:lnTo>
                  <a:pt x="202" y="83"/>
                </a:lnTo>
                <a:lnTo>
                  <a:pt x="206" y="81"/>
                </a:lnTo>
                <a:lnTo>
                  <a:pt x="212" y="76"/>
                </a:lnTo>
                <a:lnTo>
                  <a:pt x="216" y="72"/>
                </a:lnTo>
                <a:lnTo>
                  <a:pt x="221" y="67"/>
                </a:lnTo>
                <a:lnTo>
                  <a:pt x="226" y="64"/>
                </a:lnTo>
                <a:lnTo>
                  <a:pt x="229" y="59"/>
                </a:lnTo>
                <a:lnTo>
                  <a:pt x="232" y="53"/>
                </a:lnTo>
                <a:lnTo>
                  <a:pt x="233" y="49"/>
                </a:lnTo>
                <a:lnTo>
                  <a:pt x="235" y="46"/>
                </a:lnTo>
                <a:lnTo>
                  <a:pt x="236" y="43"/>
                </a:lnTo>
                <a:lnTo>
                  <a:pt x="237" y="40"/>
                </a:lnTo>
                <a:lnTo>
                  <a:pt x="237" y="38"/>
                </a:lnTo>
                <a:lnTo>
                  <a:pt x="238" y="38"/>
                </a:lnTo>
                <a:lnTo>
                  <a:pt x="250" y="25"/>
                </a:lnTo>
                <a:lnTo>
                  <a:pt x="249" y="4"/>
                </a:lnTo>
                <a:lnTo>
                  <a:pt x="234" y="0"/>
                </a:lnTo>
                <a:lnTo>
                  <a:pt x="226" y="6"/>
                </a:lnTo>
                <a:lnTo>
                  <a:pt x="232" y="28"/>
                </a:lnTo>
                <a:lnTo>
                  <a:pt x="222" y="17"/>
                </a:lnTo>
                <a:lnTo>
                  <a:pt x="218" y="40"/>
                </a:lnTo>
                <a:lnTo>
                  <a:pt x="217" y="38"/>
                </a:lnTo>
                <a:lnTo>
                  <a:pt x="214" y="38"/>
                </a:lnTo>
                <a:lnTo>
                  <a:pt x="212" y="37"/>
                </a:lnTo>
                <a:lnTo>
                  <a:pt x="210" y="36"/>
                </a:lnTo>
                <a:lnTo>
                  <a:pt x="206" y="36"/>
                </a:lnTo>
                <a:lnTo>
                  <a:pt x="202" y="37"/>
                </a:lnTo>
                <a:lnTo>
                  <a:pt x="195" y="37"/>
                </a:lnTo>
                <a:lnTo>
                  <a:pt x="191" y="38"/>
                </a:lnTo>
                <a:lnTo>
                  <a:pt x="185" y="40"/>
                </a:lnTo>
                <a:lnTo>
                  <a:pt x="179" y="42"/>
                </a:lnTo>
                <a:lnTo>
                  <a:pt x="174" y="44"/>
                </a:lnTo>
                <a:lnTo>
                  <a:pt x="168" y="45"/>
                </a:lnTo>
                <a:lnTo>
                  <a:pt x="163" y="47"/>
                </a:lnTo>
                <a:lnTo>
                  <a:pt x="160" y="50"/>
                </a:lnTo>
                <a:lnTo>
                  <a:pt x="156" y="53"/>
                </a:lnTo>
                <a:lnTo>
                  <a:pt x="157" y="56"/>
                </a:lnTo>
                <a:lnTo>
                  <a:pt x="159" y="57"/>
                </a:lnTo>
                <a:lnTo>
                  <a:pt x="163" y="57"/>
                </a:lnTo>
                <a:lnTo>
                  <a:pt x="167" y="58"/>
                </a:lnTo>
                <a:lnTo>
                  <a:pt x="174" y="59"/>
                </a:lnTo>
                <a:lnTo>
                  <a:pt x="178" y="58"/>
                </a:lnTo>
                <a:lnTo>
                  <a:pt x="186" y="57"/>
                </a:lnTo>
                <a:lnTo>
                  <a:pt x="192" y="57"/>
                </a:lnTo>
                <a:lnTo>
                  <a:pt x="198" y="57"/>
                </a:lnTo>
                <a:lnTo>
                  <a:pt x="203" y="55"/>
                </a:lnTo>
                <a:lnTo>
                  <a:pt x="208" y="55"/>
                </a:lnTo>
                <a:lnTo>
                  <a:pt x="212" y="55"/>
                </a:lnTo>
                <a:lnTo>
                  <a:pt x="213" y="55"/>
                </a:lnTo>
                <a:lnTo>
                  <a:pt x="212" y="57"/>
                </a:lnTo>
                <a:lnTo>
                  <a:pt x="209" y="60"/>
                </a:lnTo>
                <a:lnTo>
                  <a:pt x="206" y="64"/>
                </a:lnTo>
                <a:lnTo>
                  <a:pt x="201" y="66"/>
                </a:lnTo>
                <a:lnTo>
                  <a:pt x="196" y="70"/>
                </a:lnTo>
                <a:lnTo>
                  <a:pt x="191" y="72"/>
                </a:lnTo>
                <a:lnTo>
                  <a:pt x="184" y="74"/>
                </a:lnTo>
                <a:lnTo>
                  <a:pt x="180" y="73"/>
                </a:lnTo>
                <a:lnTo>
                  <a:pt x="176" y="73"/>
                </a:lnTo>
                <a:lnTo>
                  <a:pt x="174" y="72"/>
                </a:lnTo>
                <a:lnTo>
                  <a:pt x="170" y="72"/>
                </a:lnTo>
                <a:lnTo>
                  <a:pt x="167" y="71"/>
                </a:lnTo>
                <a:lnTo>
                  <a:pt x="163" y="70"/>
                </a:lnTo>
                <a:lnTo>
                  <a:pt x="159" y="69"/>
                </a:lnTo>
                <a:lnTo>
                  <a:pt x="156" y="68"/>
                </a:lnTo>
                <a:lnTo>
                  <a:pt x="152" y="66"/>
                </a:lnTo>
                <a:lnTo>
                  <a:pt x="148" y="65"/>
                </a:lnTo>
                <a:lnTo>
                  <a:pt x="144" y="64"/>
                </a:lnTo>
                <a:lnTo>
                  <a:pt x="140" y="64"/>
                </a:lnTo>
                <a:lnTo>
                  <a:pt x="134" y="64"/>
                </a:lnTo>
                <a:lnTo>
                  <a:pt x="129" y="65"/>
                </a:lnTo>
                <a:lnTo>
                  <a:pt x="123" y="66"/>
                </a:lnTo>
                <a:lnTo>
                  <a:pt x="120" y="70"/>
                </a:lnTo>
                <a:lnTo>
                  <a:pt x="117" y="74"/>
                </a:lnTo>
                <a:lnTo>
                  <a:pt x="114" y="79"/>
                </a:lnTo>
                <a:lnTo>
                  <a:pt x="111" y="83"/>
                </a:lnTo>
                <a:lnTo>
                  <a:pt x="108" y="88"/>
                </a:lnTo>
                <a:lnTo>
                  <a:pt x="105" y="92"/>
                </a:lnTo>
                <a:lnTo>
                  <a:pt x="102" y="97"/>
                </a:lnTo>
                <a:lnTo>
                  <a:pt x="98" y="99"/>
                </a:lnTo>
                <a:lnTo>
                  <a:pt x="94" y="101"/>
                </a:lnTo>
                <a:lnTo>
                  <a:pt x="89" y="102"/>
                </a:lnTo>
                <a:lnTo>
                  <a:pt x="85" y="102"/>
                </a:lnTo>
                <a:lnTo>
                  <a:pt x="80" y="102"/>
                </a:lnTo>
                <a:lnTo>
                  <a:pt x="77" y="101"/>
                </a:lnTo>
                <a:lnTo>
                  <a:pt x="73" y="99"/>
                </a:lnTo>
                <a:lnTo>
                  <a:pt x="70" y="98"/>
                </a:lnTo>
                <a:lnTo>
                  <a:pt x="68" y="94"/>
                </a:lnTo>
                <a:lnTo>
                  <a:pt x="67" y="91"/>
                </a:lnTo>
                <a:lnTo>
                  <a:pt x="65" y="88"/>
                </a:lnTo>
                <a:lnTo>
                  <a:pt x="65" y="84"/>
                </a:lnTo>
                <a:lnTo>
                  <a:pt x="63" y="81"/>
                </a:lnTo>
                <a:lnTo>
                  <a:pt x="63" y="78"/>
                </a:lnTo>
                <a:lnTo>
                  <a:pt x="61" y="76"/>
                </a:lnTo>
                <a:lnTo>
                  <a:pt x="60" y="74"/>
                </a:lnTo>
                <a:lnTo>
                  <a:pt x="57" y="72"/>
                </a:lnTo>
                <a:lnTo>
                  <a:pt x="53" y="71"/>
                </a:lnTo>
                <a:lnTo>
                  <a:pt x="47" y="71"/>
                </a:lnTo>
                <a:lnTo>
                  <a:pt x="44" y="71"/>
                </a:lnTo>
                <a:lnTo>
                  <a:pt x="40" y="71"/>
                </a:lnTo>
                <a:lnTo>
                  <a:pt x="36" y="72"/>
                </a:lnTo>
                <a:lnTo>
                  <a:pt x="34" y="72"/>
                </a:lnTo>
                <a:lnTo>
                  <a:pt x="38" y="74"/>
                </a:lnTo>
                <a:lnTo>
                  <a:pt x="41" y="77"/>
                </a:lnTo>
                <a:lnTo>
                  <a:pt x="45" y="81"/>
                </a:lnTo>
                <a:lnTo>
                  <a:pt x="46" y="86"/>
                </a:lnTo>
                <a:lnTo>
                  <a:pt x="46" y="93"/>
                </a:lnTo>
                <a:lnTo>
                  <a:pt x="45" y="98"/>
                </a:lnTo>
                <a:lnTo>
                  <a:pt x="45" y="100"/>
                </a:lnTo>
                <a:lnTo>
                  <a:pt x="25" y="81"/>
                </a:lnTo>
                <a:lnTo>
                  <a:pt x="12" y="61"/>
                </a:lnTo>
              </a:path>
            </a:pathLst>
          </a:custGeom>
          <a:solidFill>
            <a:srgbClr val="d1d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50"/>
          <p:cNvSpPr/>
          <p:nvPr/>
        </p:nvSpPr>
        <p:spPr>
          <a:xfrm>
            <a:off x="4495680" y="2005560"/>
            <a:ext cx="435960" cy="573120"/>
          </a:xfrm>
          <a:custGeom>
            <a:avLst/>
            <a:gdLst/>
            <a:ahLst/>
            <a:rect l="0" t="0" r="r" b="b"/>
            <a:pathLst>
              <a:path w="169" h="220">
                <a:moveTo>
                  <a:pt x="5" y="184"/>
                </a:moveTo>
                <a:lnTo>
                  <a:pt x="11" y="159"/>
                </a:lnTo>
                <a:lnTo>
                  <a:pt x="10" y="111"/>
                </a:lnTo>
                <a:lnTo>
                  <a:pt x="0" y="92"/>
                </a:lnTo>
                <a:lnTo>
                  <a:pt x="11" y="93"/>
                </a:lnTo>
                <a:lnTo>
                  <a:pt x="42" y="74"/>
                </a:lnTo>
                <a:lnTo>
                  <a:pt x="81" y="27"/>
                </a:lnTo>
                <a:lnTo>
                  <a:pt x="81" y="28"/>
                </a:lnTo>
                <a:lnTo>
                  <a:pt x="81" y="32"/>
                </a:lnTo>
                <a:lnTo>
                  <a:pt x="82" y="34"/>
                </a:lnTo>
                <a:lnTo>
                  <a:pt x="83" y="38"/>
                </a:lnTo>
                <a:lnTo>
                  <a:pt x="84" y="41"/>
                </a:lnTo>
                <a:lnTo>
                  <a:pt x="85" y="46"/>
                </a:lnTo>
                <a:lnTo>
                  <a:pt x="85" y="49"/>
                </a:lnTo>
                <a:lnTo>
                  <a:pt x="86" y="54"/>
                </a:lnTo>
                <a:lnTo>
                  <a:pt x="86" y="58"/>
                </a:lnTo>
                <a:lnTo>
                  <a:pt x="86" y="64"/>
                </a:lnTo>
                <a:lnTo>
                  <a:pt x="86" y="68"/>
                </a:lnTo>
                <a:lnTo>
                  <a:pt x="85" y="73"/>
                </a:lnTo>
                <a:lnTo>
                  <a:pt x="84" y="79"/>
                </a:lnTo>
                <a:lnTo>
                  <a:pt x="83" y="84"/>
                </a:lnTo>
                <a:lnTo>
                  <a:pt x="81" y="88"/>
                </a:lnTo>
                <a:lnTo>
                  <a:pt x="79" y="93"/>
                </a:lnTo>
                <a:lnTo>
                  <a:pt x="76" y="98"/>
                </a:lnTo>
                <a:lnTo>
                  <a:pt x="74" y="103"/>
                </a:lnTo>
                <a:lnTo>
                  <a:pt x="71" y="106"/>
                </a:lnTo>
                <a:lnTo>
                  <a:pt x="69" y="110"/>
                </a:lnTo>
                <a:lnTo>
                  <a:pt x="66" y="114"/>
                </a:lnTo>
                <a:lnTo>
                  <a:pt x="64" y="119"/>
                </a:lnTo>
                <a:lnTo>
                  <a:pt x="61" y="124"/>
                </a:lnTo>
                <a:lnTo>
                  <a:pt x="58" y="130"/>
                </a:lnTo>
                <a:lnTo>
                  <a:pt x="57" y="134"/>
                </a:lnTo>
                <a:lnTo>
                  <a:pt x="58" y="137"/>
                </a:lnTo>
                <a:lnTo>
                  <a:pt x="61" y="138"/>
                </a:lnTo>
                <a:lnTo>
                  <a:pt x="66" y="138"/>
                </a:lnTo>
                <a:lnTo>
                  <a:pt x="69" y="138"/>
                </a:lnTo>
                <a:lnTo>
                  <a:pt x="73" y="138"/>
                </a:lnTo>
                <a:lnTo>
                  <a:pt x="76" y="137"/>
                </a:lnTo>
                <a:lnTo>
                  <a:pt x="80" y="137"/>
                </a:lnTo>
                <a:lnTo>
                  <a:pt x="86" y="136"/>
                </a:lnTo>
                <a:lnTo>
                  <a:pt x="92" y="136"/>
                </a:lnTo>
                <a:lnTo>
                  <a:pt x="96" y="137"/>
                </a:lnTo>
                <a:lnTo>
                  <a:pt x="98" y="140"/>
                </a:lnTo>
                <a:lnTo>
                  <a:pt x="96" y="142"/>
                </a:lnTo>
                <a:lnTo>
                  <a:pt x="92" y="148"/>
                </a:lnTo>
                <a:lnTo>
                  <a:pt x="86" y="154"/>
                </a:lnTo>
                <a:lnTo>
                  <a:pt x="80" y="161"/>
                </a:lnTo>
                <a:lnTo>
                  <a:pt x="76" y="163"/>
                </a:lnTo>
                <a:lnTo>
                  <a:pt x="73" y="167"/>
                </a:lnTo>
                <a:lnTo>
                  <a:pt x="69" y="170"/>
                </a:lnTo>
                <a:lnTo>
                  <a:pt x="66" y="174"/>
                </a:lnTo>
                <a:lnTo>
                  <a:pt x="61" y="179"/>
                </a:lnTo>
                <a:lnTo>
                  <a:pt x="58" y="183"/>
                </a:lnTo>
                <a:lnTo>
                  <a:pt x="56" y="185"/>
                </a:lnTo>
                <a:lnTo>
                  <a:pt x="58" y="186"/>
                </a:lnTo>
                <a:lnTo>
                  <a:pt x="60" y="185"/>
                </a:lnTo>
                <a:lnTo>
                  <a:pt x="64" y="185"/>
                </a:lnTo>
                <a:lnTo>
                  <a:pt x="68" y="184"/>
                </a:lnTo>
                <a:lnTo>
                  <a:pt x="74" y="183"/>
                </a:lnTo>
                <a:lnTo>
                  <a:pt x="79" y="182"/>
                </a:lnTo>
                <a:lnTo>
                  <a:pt x="84" y="183"/>
                </a:lnTo>
                <a:lnTo>
                  <a:pt x="87" y="184"/>
                </a:lnTo>
                <a:lnTo>
                  <a:pt x="90" y="186"/>
                </a:lnTo>
                <a:lnTo>
                  <a:pt x="93" y="188"/>
                </a:lnTo>
                <a:lnTo>
                  <a:pt x="95" y="192"/>
                </a:lnTo>
                <a:lnTo>
                  <a:pt x="97" y="195"/>
                </a:lnTo>
                <a:lnTo>
                  <a:pt x="100" y="197"/>
                </a:lnTo>
                <a:lnTo>
                  <a:pt x="102" y="198"/>
                </a:lnTo>
                <a:lnTo>
                  <a:pt x="107" y="199"/>
                </a:lnTo>
                <a:lnTo>
                  <a:pt x="111" y="197"/>
                </a:lnTo>
                <a:lnTo>
                  <a:pt x="116" y="195"/>
                </a:lnTo>
                <a:lnTo>
                  <a:pt x="120" y="191"/>
                </a:lnTo>
                <a:lnTo>
                  <a:pt x="126" y="187"/>
                </a:lnTo>
                <a:lnTo>
                  <a:pt x="130" y="182"/>
                </a:lnTo>
                <a:lnTo>
                  <a:pt x="135" y="177"/>
                </a:lnTo>
                <a:lnTo>
                  <a:pt x="138" y="172"/>
                </a:lnTo>
                <a:lnTo>
                  <a:pt x="139" y="168"/>
                </a:lnTo>
                <a:lnTo>
                  <a:pt x="139" y="164"/>
                </a:lnTo>
                <a:lnTo>
                  <a:pt x="139" y="161"/>
                </a:lnTo>
                <a:lnTo>
                  <a:pt x="136" y="158"/>
                </a:lnTo>
                <a:lnTo>
                  <a:pt x="133" y="156"/>
                </a:lnTo>
                <a:lnTo>
                  <a:pt x="128" y="151"/>
                </a:lnTo>
                <a:lnTo>
                  <a:pt x="127" y="147"/>
                </a:lnTo>
                <a:lnTo>
                  <a:pt x="127" y="143"/>
                </a:lnTo>
                <a:lnTo>
                  <a:pt x="130" y="141"/>
                </a:lnTo>
                <a:lnTo>
                  <a:pt x="132" y="137"/>
                </a:lnTo>
                <a:lnTo>
                  <a:pt x="136" y="134"/>
                </a:lnTo>
                <a:lnTo>
                  <a:pt x="139" y="130"/>
                </a:lnTo>
                <a:lnTo>
                  <a:pt x="142" y="126"/>
                </a:lnTo>
                <a:lnTo>
                  <a:pt x="145" y="123"/>
                </a:lnTo>
                <a:lnTo>
                  <a:pt x="148" y="120"/>
                </a:lnTo>
                <a:lnTo>
                  <a:pt x="149" y="113"/>
                </a:lnTo>
                <a:lnTo>
                  <a:pt x="147" y="110"/>
                </a:lnTo>
                <a:lnTo>
                  <a:pt x="145" y="106"/>
                </a:lnTo>
                <a:lnTo>
                  <a:pt x="144" y="104"/>
                </a:lnTo>
                <a:lnTo>
                  <a:pt x="144" y="102"/>
                </a:lnTo>
                <a:lnTo>
                  <a:pt x="147" y="99"/>
                </a:lnTo>
                <a:lnTo>
                  <a:pt x="149" y="96"/>
                </a:lnTo>
                <a:lnTo>
                  <a:pt x="150" y="94"/>
                </a:lnTo>
                <a:lnTo>
                  <a:pt x="152" y="90"/>
                </a:lnTo>
                <a:lnTo>
                  <a:pt x="154" y="86"/>
                </a:lnTo>
                <a:lnTo>
                  <a:pt x="154" y="81"/>
                </a:lnTo>
                <a:lnTo>
                  <a:pt x="156" y="76"/>
                </a:lnTo>
                <a:lnTo>
                  <a:pt x="156" y="70"/>
                </a:lnTo>
                <a:lnTo>
                  <a:pt x="156" y="65"/>
                </a:lnTo>
                <a:lnTo>
                  <a:pt x="156" y="60"/>
                </a:lnTo>
                <a:lnTo>
                  <a:pt x="156" y="56"/>
                </a:lnTo>
                <a:lnTo>
                  <a:pt x="156" y="53"/>
                </a:lnTo>
                <a:lnTo>
                  <a:pt x="137" y="60"/>
                </a:lnTo>
                <a:lnTo>
                  <a:pt x="109" y="0"/>
                </a:lnTo>
                <a:lnTo>
                  <a:pt x="141" y="46"/>
                </a:lnTo>
                <a:lnTo>
                  <a:pt x="160" y="24"/>
                </a:lnTo>
                <a:lnTo>
                  <a:pt x="168" y="49"/>
                </a:lnTo>
                <a:lnTo>
                  <a:pt x="168" y="50"/>
                </a:lnTo>
                <a:lnTo>
                  <a:pt x="168" y="54"/>
                </a:lnTo>
                <a:lnTo>
                  <a:pt x="167" y="56"/>
                </a:lnTo>
                <a:lnTo>
                  <a:pt x="167" y="60"/>
                </a:lnTo>
                <a:lnTo>
                  <a:pt x="167" y="64"/>
                </a:lnTo>
                <a:lnTo>
                  <a:pt x="167" y="68"/>
                </a:lnTo>
                <a:lnTo>
                  <a:pt x="166" y="72"/>
                </a:lnTo>
                <a:lnTo>
                  <a:pt x="166" y="75"/>
                </a:lnTo>
                <a:lnTo>
                  <a:pt x="165" y="79"/>
                </a:lnTo>
                <a:lnTo>
                  <a:pt x="165" y="84"/>
                </a:lnTo>
                <a:lnTo>
                  <a:pt x="164" y="86"/>
                </a:lnTo>
                <a:lnTo>
                  <a:pt x="164" y="90"/>
                </a:lnTo>
                <a:lnTo>
                  <a:pt x="163" y="92"/>
                </a:lnTo>
                <a:lnTo>
                  <a:pt x="163" y="96"/>
                </a:lnTo>
                <a:lnTo>
                  <a:pt x="158" y="100"/>
                </a:lnTo>
                <a:lnTo>
                  <a:pt x="156" y="103"/>
                </a:lnTo>
                <a:lnTo>
                  <a:pt x="153" y="104"/>
                </a:lnTo>
                <a:lnTo>
                  <a:pt x="152" y="106"/>
                </a:lnTo>
                <a:lnTo>
                  <a:pt x="153" y="110"/>
                </a:lnTo>
                <a:lnTo>
                  <a:pt x="154" y="116"/>
                </a:lnTo>
                <a:lnTo>
                  <a:pt x="156" y="122"/>
                </a:lnTo>
                <a:lnTo>
                  <a:pt x="155" y="127"/>
                </a:lnTo>
                <a:lnTo>
                  <a:pt x="151" y="130"/>
                </a:lnTo>
                <a:lnTo>
                  <a:pt x="146" y="133"/>
                </a:lnTo>
                <a:lnTo>
                  <a:pt x="143" y="135"/>
                </a:lnTo>
                <a:lnTo>
                  <a:pt x="141" y="138"/>
                </a:lnTo>
                <a:lnTo>
                  <a:pt x="139" y="141"/>
                </a:lnTo>
                <a:lnTo>
                  <a:pt x="139" y="144"/>
                </a:lnTo>
                <a:lnTo>
                  <a:pt x="140" y="148"/>
                </a:lnTo>
                <a:lnTo>
                  <a:pt x="141" y="153"/>
                </a:lnTo>
                <a:lnTo>
                  <a:pt x="143" y="159"/>
                </a:lnTo>
                <a:lnTo>
                  <a:pt x="146" y="163"/>
                </a:lnTo>
                <a:lnTo>
                  <a:pt x="148" y="167"/>
                </a:lnTo>
                <a:lnTo>
                  <a:pt x="150" y="171"/>
                </a:lnTo>
                <a:lnTo>
                  <a:pt x="151" y="174"/>
                </a:lnTo>
                <a:lnTo>
                  <a:pt x="152" y="175"/>
                </a:lnTo>
                <a:lnTo>
                  <a:pt x="120" y="211"/>
                </a:lnTo>
                <a:lnTo>
                  <a:pt x="118" y="211"/>
                </a:lnTo>
                <a:lnTo>
                  <a:pt x="115" y="212"/>
                </a:lnTo>
                <a:lnTo>
                  <a:pt x="111" y="214"/>
                </a:lnTo>
                <a:lnTo>
                  <a:pt x="105" y="216"/>
                </a:lnTo>
                <a:lnTo>
                  <a:pt x="102" y="216"/>
                </a:lnTo>
                <a:lnTo>
                  <a:pt x="99" y="217"/>
                </a:lnTo>
                <a:lnTo>
                  <a:pt x="95" y="217"/>
                </a:lnTo>
                <a:lnTo>
                  <a:pt x="91" y="218"/>
                </a:lnTo>
                <a:lnTo>
                  <a:pt x="86" y="218"/>
                </a:lnTo>
                <a:lnTo>
                  <a:pt x="82" y="219"/>
                </a:lnTo>
                <a:lnTo>
                  <a:pt x="78" y="219"/>
                </a:lnTo>
                <a:lnTo>
                  <a:pt x="74" y="219"/>
                </a:lnTo>
                <a:lnTo>
                  <a:pt x="68" y="218"/>
                </a:lnTo>
                <a:lnTo>
                  <a:pt x="64" y="217"/>
                </a:lnTo>
                <a:lnTo>
                  <a:pt x="59" y="216"/>
                </a:lnTo>
                <a:lnTo>
                  <a:pt x="55" y="216"/>
                </a:lnTo>
                <a:lnTo>
                  <a:pt x="50" y="214"/>
                </a:lnTo>
                <a:lnTo>
                  <a:pt x="46" y="213"/>
                </a:lnTo>
                <a:lnTo>
                  <a:pt x="43" y="212"/>
                </a:lnTo>
                <a:lnTo>
                  <a:pt x="39" y="210"/>
                </a:lnTo>
                <a:lnTo>
                  <a:pt x="35" y="208"/>
                </a:lnTo>
                <a:lnTo>
                  <a:pt x="32" y="207"/>
                </a:lnTo>
                <a:lnTo>
                  <a:pt x="29" y="206"/>
                </a:lnTo>
                <a:lnTo>
                  <a:pt x="27" y="205"/>
                </a:lnTo>
                <a:lnTo>
                  <a:pt x="24" y="203"/>
                </a:lnTo>
                <a:lnTo>
                  <a:pt x="26" y="203"/>
                </a:lnTo>
                <a:lnTo>
                  <a:pt x="30" y="202"/>
                </a:lnTo>
                <a:lnTo>
                  <a:pt x="35" y="202"/>
                </a:lnTo>
                <a:lnTo>
                  <a:pt x="39" y="201"/>
                </a:lnTo>
                <a:lnTo>
                  <a:pt x="43" y="200"/>
                </a:lnTo>
                <a:lnTo>
                  <a:pt x="45" y="199"/>
                </a:lnTo>
                <a:lnTo>
                  <a:pt x="47" y="198"/>
                </a:lnTo>
                <a:lnTo>
                  <a:pt x="47" y="195"/>
                </a:lnTo>
                <a:lnTo>
                  <a:pt x="45" y="193"/>
                </a:lnTo>
                <a:lnTo>
                  <a:pt x="43" y="191"/>
                </a:lnTo>
                <a:lnTo>
                  <a:pt x="40" y="189"/>
                </a:lnTo>
                <a:lnTo>
                  <a:pt x="35" y="187"/>
                </a:lnTo>
                <a:lnTo>
                  <a:pt x="30" y="185"/>
                </a:lnTo>
                <a:lnTo>
                  <a:pt x="24" y="184"/>
                </a:lnTo>
                <a:lnTo>
                  <a:pt x="21" y="183"/>
                </a:lnTo>
                <a:lnTo>
                  <a:pt x="17" y="182"/>
                </a:lnTo>
                <a:lnTo>
                  <a:pt x="14" y="182"/>
                </a:lnTo>
                <a:lnTo>
                  <a:pt x="11" y="182"/>
                </a:lnTo>
                <a:lnTo>
                  <a:pt x="9" y="182"/>
                </a:lnTo>
                <a:lnTo>
                  <a:pt x="5" y="183"/>
                </a:lnTo>
                <a:lnTo>
                  <a:pt x="5" y="184"/>
                </a:lnTo>
              </a:path>
            </a:pathLst>
          </a:custGeom>
          <a:solidFill>
            <a:srgbClr val="d1d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51"/>
          <p:cNvSpPr/>
          <p:nvPr/>
        </p:nvSpPr>
        <p:spPr>
          <a:xfrm>
            <a:off x="4835880" y="2830320"/>
            <a:ext cx="329400" cy="345240"/>
          </a:xfrm>
          <a:custGeom>
            <a:avLst/>
            <a:gdLst/>
            <a:ahLst/>
            <a:rect l="0" t="0" r="r" b="b"/>
            <a:pathLst>
              <a:path w="128" h="133">
                <a:moveTo>
                  <a:pt x="0" y="118"/>
                </a:moveTo>
                <a:lnTo>
                  <a:pt x="0" y="117"/>
                </a:lnTo>
                <a:lnTo>
                  <a:pt x="4" y="116"/>
                </a:lnTo>
                <a:lnTo>
                  <a:pt x="8" y="115"/>
                </a:lnTo>
                <a:lnTo>
                  <a:pt x="13" y="113"/>
                </a:lnTo>
                <a:lnTo>
                  <a:pt x="19" y="110"/>
                </a:lnTo>
                <a:lnTo>
                  <a:pt x="26" y="108"/>
                </a:lnTo>
                <a:lnTo>
                  <a:pt x="28" y="106"/>
                </a:lnTo>
                <a:lnTo>
                  <a:pt x="32" y="106"/>
                </a:lnTo>
                <a:lnTo>
                  <a:pt x="35" y="105"/>
                </a:lnTo>
                <a:lnTo>
                  <a:pt x="38" y="105"/>
                </a:lnTo>
                <a:lnTo>
                  <a:pt x="43" y="103"/>
                </a:lnTo>
                <a:lnTo>
                  <a:pt x="46" y="103"/>
                </a:lnTo>
                <a:lnTo>
                  <a:pt x="50" y="103"/>
                </a:lnTo>
                <a:lnTo>
                  <a:pt x="54" y="104"/>
                </a:lnTo>
                <a:lnTo>
                  <a:pt x="57" y="105"/>
                </a:lnTo>
                <a:lnTo>
                  <a:pt x="59" y="106"/>
                </a:lnTo>
                <a:lnTo>
                  <a:pt x="61" y="106"/>
                </a:lnTo>
                <a:lnTo>
                  <a:pt x="63" y="103"/>
                </a:lnTo>
                <a:lnTo>
                  <a:pt x="66" y="99"/>
                </a:lnTo>
                <a:lnTo>
                  <a:pt x="67" y="96"/>
                </a:lnTo>
                <a:lnTo>
                  <a:pt x="70" y="94"/>
                </a:lnTo>
                <a:lnTo>
                  <a:pt x="72" y="90"/>
                </a:lnTo>
                <a:lnTo>
                  <a:pt x="76" y="86"/>
                </a:lnTo>
                <a:lnTo>
                  <a:pt x="80" y="80"/>
                </a:lnTo>
                <a:lnTo>
                  <a:pt x="84" y="75"/>
                </a:lnTo>
                <a:lnTo>
                  <a:pt x="86" y="68"/>
                </a:lnTo>
                <a:lnTo>
                  <a:pt x="91" y="61"/>
                </a:lnTo>
                <a:lnTo>
                  <a:pt x="95" y="54"/>
                </a:lnTo>
                <a:lnTo>
                  <a:pt x="100" y="47"/>
                </a:lnTo>
                <a:lnTo>
                  <a:pt x="104" y="39"/>
                </a:lnTo>
                <a:lnTo>
                  <a:pt x="108" y="33"/>
                </a:lnTo>
                <a:lnTo>
                  <a:pt x="112" y="26"/>
                </a:lnTo>
                <a:lnTo>
                  <a:pt x="116" y="20"/>
                </a:lnTo>
                <a:lnTo>
                  <a:pt x="119" y="15"/>
                </a:lnTo>
                <a:lnTo>
                  <a:pt x="122" y="10"/>
                </a:lnTo>
                <a:lnTo>
                  <a:pt x="123" y="5"/>
                </a:lnTo>
                <a:lnTo>
                  <a:pt x="126" y="3"/>
                </a:lnTo>
                <a:lnTo>
                  <a:pt x="127" y="0"/>
                </a:lnTo>
                <a:lnTo>
                  <a:pt x="126" y="2"/>
                </a:lnTo>
                <a:lnTo>
                  <a:pt x="125" y="5"/>
                </a:lnTo>
                <a:lnTo>
                  <a:pt x="124" y="9"/>
                </a:lnTo>
                <a:lnTo>
                  <a:pt x="123" y="13"/>
                </a:lnTo>
                <a:lnTo>
                  <a:pt x="121" y="18"/>
                </a:lnTo>
                <a:lnTo>
                  <a:pt x="119" y="22"/>
                </a:lnTo>
                <a:lnTo>
                  <a:pt x="117" y="28"/>
                </a:lnTo>
                <a:lnTo>
                  <a:pt x="114" y="34"/>
                </a:lnTo>
                <a:lnTo>
                  <a:pt x="112" y="40"/>
                </a:lnTo>
                <a:lnTo>
                  <a:pt x="109" y="47"/>
                </a:lnTo>
                <a:lnTo>
                  <a:pt x="107" y="54"/>
                </a:lnTo>
                <a:lnTo>
                  <a:pt x="105" y="59"/>
                </a:lnTo>
                <a:lnTo>
                  <a:pt x="104" y="66"/>
                </a:lnTo>
                <a:lnTo>
                  <a:pt x="102" y="73"/>
                </a:lnTo>
                <a:lnTo>
                  <a:pt x="100" y="78"/>
                </a:lnTo>
                <a:lnTo>
                  <a:pt x="99" y="83"/>
                </a:lnTo>
                <a:lnTo>
                  <a:pt x="97" y="88"/>
                </a:lnTo>
                <a:lnTo>
                  <a:pt x="95" y="92"/>
                </a:lnTo>
                <a:lnTo>
                  <a:pt x="94" y="96"/>
                </a:lnTo>
                <a:lnTo>
                  <a:pt x="93" y="99"/>
                </a:lnTo>
                <a:lnTo>
                  <a:pt x="92" y="103"/>
                </a:lnTo>
                <a:lnTo>
                  <a:pt x="92" y="106"/>
                </a:lnTo>
                <a:lnTo>
                  <a:pt x="92" y="109"/>
                </a:lnTo>
                <a:lnTo>
                  <a:pt x="91" y="113"/>
                </a:lnTo>
                <a:lnTo>
                  <a:pt x="91" y="115"/>
                </a:lnTo>
                <a:lnTo>
                  <a:pt x="91" y="116"/>
                </a:lnTo>
                <a:lnTo>
                  <a:pt x="91" y="117"/>
                </a:lnTo>
                <a:lnTo>
                  <a:pt x="48" y="132"/>
                </a:lnTo>
                <a:lnTo>
                  <a:pt x="47" y="131"/>
                </a:lnTo>
                <a:lnTo>
                  <a:pt x="46" y="131"/>
                </a:lnTo>
                <a:lnTo>
                  <a:pt x="42" y="131"/>
                </a:lnTo>
                <a:lnTo>
                  <a:pt x="38" y="131"/>
                </a:lnTo>
                <a:lnTo>
                  <a:pt x="33" y="130"/>
                </a:lnTo>
                <a:lnTo>
                  <a:pt x="27" y="130"/>
                </a:lnTo>
                <a:lnTo>
                  <a:pt x="23" y="129"/>
                </a:lnTo>
                <a:lnTo>
                  <a:pt x="18" y="128"/>
                </a:lnTo>
                <a:lnTo>
                  <a:pt x="14" y="126"/>
                </a:lnTo>
                <a:lnTo>
                  <a:pt x="10" y="125"/>
                </a:lnTo>
                <a:lnTo>
                  <a:pt x="7" y="123"/>
                </a:lnTo>
                <a:lnTo>
                  <a:pt x="5" y="122"/>
                </a:lnTo>
                <a:lnTo>
                  <a:pt x="1" y="119"/>
                </a:lnTo>
                <a:lnTo>
                  <a:pt x="0" y="118"/>
                </a:lnTo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52"/>
          <p:cNvSpPr/>
          <p:nvPr/>
        </p:nvSpPr>
        <p:spPr>
          <a:xfrm>
            <a:off x="4840920" y="3139200"/>
            <a:ext cx="321480" cy="73080"/>
          </a:xfrm>
          <a:custGeom>
            <a:avLst/>
            <a:gdLst/>
            <a:ahLst/>
            <a:rect l="0" t="0" r="r" b="b"/>
            <a:pathLst>
              <a:path w="125" h="29">
                <a:moveTo>
                  <a:pt x="15" y="0"/>
                </a:moveTo>
                <a:lnTo>
                  <a:pt x="4" y="15"/>
                </a:lnTo>
                <a:lnTo>
                  <a:pt x="0" y="28"/>
                </a:lnTo>
                <a:lnTo>
                  <a:pt x="124" y="22"/>
                </a:lnTo>
                <a:lnTo>
                  <a:pt x="114" y="10"/>
                </a:lnTo>
                <a:lnTo>
                  <a:pt x="113" y="10"/>
                </a:lnTo>
                <a:lnTo>
                  <a:pt x="111" y="10"/>
                </a:lnTo>
                <a:lnTo>
                  <a:pt x="107" y="10"/>
                </a:lnTo>
                <a:lnTo>
                  <a:pt x="104" y="11"/>
                </a:lnTo>
                <a:lnTo>
                  <a:pt x="99" y="11"/>
                </a:lnTo>
                <a:lnTo>
                  <a:pt x="94" y="11"/>
                </a:lnTo>
                <a:lnTo>
                  <a:pt x="89" y="10"/>
                </a:lnTo>
                <a:lnTo>
                  <a:pt x="84" y="10"/>
                </a:lnTo>
                <a:lnTo>
                  <a:pt x="79" y="9"/>
                </a:lnTo>
                <a:lnTo>
                  <a:pt x="74" y="7"/>
                </a:lnTo>
                <a:lnTo>
                  <a:pt x="69" y="5"/>
                </a:lnTo>
                <a:lnTo>
                  <a:pt x="65" y="4"/>
                </a:lnTo>
                <a:lnTo>
                  <a:pt x="63" y="2"/>
                </a:lnTo>
                <a:lnTo>
                  <a:pt x="60" y="1"/>
                </a:lnTo>
                <a:lnTo>
                  <a:pt x="58" y="0"/>
                </a:lnTo>
                <a:lnTo>
                  <a:pt x="30" y="10"/>
                </a:lnTo>
                <a:lnTo>
                  <a:pt x="15" y="0"/>
                </a:lnTo>
              </a:path>
            </a:pathLst>
          </a:custGeom>
          <a:solidFill>
            <a:srgbClr val="913e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53"/>
          <p:cNvSpPr/>
          <p:nvPr/>
        </p:nvSpPr>
        <p:spPr>
          <a:xfrm>
            <a:off x="4783680" y="1578960"/>
            <a:ext cx="288000" cy="450000"/>
          </a:xfrm>
          <a:custGeom>
            <a:avLst/>
            <a:gdLst/>
            <a:ahLst/>
            <a:rect l="0" t="0" r="r" b="b"/>
            <a:pathLst>
              <a:path w="112" h="173">
                <a:moveTo>
                  <a:pt x="79" y="0"/>
                </a:moveTo>
                <a:lnTo>
                  <a:pt x="100" y="34"/>
                </a:lnTo>
                <a:lnTo>
                  <a:pt x="99" y="43"/>
                </a:lnTo>
                <a:lnTo>
                  <a:pt x="111" y="64"/>
                </a:lnTo>
                <a:lnTo>
                  <a:pt x="102" y="75"/>
                </a:lnTo>
                <a:lnTo>
                  <a:pt x="102" y="108"/>
                </a:lnTo>
                <a:lnTo>
                  <a:pt x="75" y="128"/>
                </a:lnTo>
                <a:lnTo>
                  <a:pt x="48" y="172"/>
                </a:lnTo>
                <a:lnTo>
                  <a:pt x="6" y="138"/>
                </a:lnTo>
                <a:lnTo>
                  <a:pt x="6" y="136"/>
                </a:lnTo>
                <a:lnTo>
                  <a:pt x="7" y="134"/>
                </a:lnTo>
                <a:lnTo>
                  <a:pt x="8" y="132"/>
                </a:lnTo>
                <a:lnTo>
                  <a:pt x="9" y="128"/>
                </a:lnTo>
                <a:lnTo>
                  <a:pt x="10" y="122"/>
                </a:lnTo>
                <a:lnTo>
                  <a:pt x="11" y="116"/>
                </a:lnTo>
                <a:lnTo>
                  <a:pt x="11" y="113"/>
                </a:lnTo>
                <a:lnTo>
                  <a:pt x="11" y="109"/>
                </a:lnTo>
                <a:lnTo>
                  <a:pt x="11" y="105"/>
                </a:lnTo>
                <a:lnTo>
                  <a:pt x="11" y="101"/>
                </a:lnTo>
                <a:lnTo>
                  <a:pt x="11" y="95"/>
                </a:lnTo>
                <a:lnTo>
                  <a:pt x="10" y="91"/>
                </a:lnTo>
                <a:lnTo>
                  <a:pt x="10" y="86"/>
                </a:lnTo>
                <a:lnTo>
                  <a:pt x="9" y="81"/>
                </a:lnTo>
                <a:lnTo>
                  <a:pt x="9" y="76"/>
                </a:lnTo>
                <a:lnTo>
                  <a:pt x="7" y="73"/>
                </a:lnTo>
                <a:lnTo>
                  <a:pt x="6" y="67"/>
                </a:lnTo>
                <a:lnTo>
                  <a:pt x="5" y="64"/>
                </a:lnTo>
                <a:lnTo>
                  <a:pt x="3" y="59"/>
                </a:lnTo>
                <a:lnTo>
                  <a:pt x="3" y="56"/>
                </a:lnTo>
                <a:lnTo>
                  <a:pt x="2" y="53"/>
                </a:lnTo>
                <a:lnTo>
                  <a:pt x="1" y="51"/>
                </a:lnTo>
                <a:lnTo>
                  <a:pt x="0" y="47"/>
                </a:lnTo>
                <a:lnTo>
                  <a:pt x="0" y="46"/>
                </a:lnTo>
                <a:lnTo>
                  <a:pt x="29" y="16"/>
                </a:lnTo>
                <a:lnTo>
                  <a:pt x="79" y="0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54"/>
          <p:cNvSpPr/>
          <p:nvPr/>
        </p:nvSpPr>
        <p:spPr>
          <a:xfrm>
            <a:off x="4895280" y="2055600"/>
            <a:ext cx="59400" cy="83520"/>
          </a:xfrm>
          <a:custGeom>
            <a:avLst/>
            <a:gdLst/>
            <a:ahLst/>
            <a:rect l="0" t="0" r="r" b="b"/>
            <a:pathLst>
              <a:path w="24" h="33">
                <a:moveTo>
                  <a:pt x="6" y="1"/>
                </a:moveTo>
                <a:lnTo>
                  <a:pt x="14" y="0"/>
                </a:lnTo>
                <a:lnTo>
                  <a:pt x="17" y="3"/>
                </a:lnTo>
                <a:lnTo>
                  <a:pt x="20" y="8"/>
                </a:lnTo>
                <a:lnTo>
                  <a:pt x="21" y="12"/>
                </a:lnTo>
                <a:lnTo>
                  <a:pt x="23" y="14"/>
                </a:lnTo>
                <a:lnTo>
                  <a:pt x="12" y="32"/>
                </a:lnTo>
                <a:lnTo>
                  <a:pt x="0" y="14"/>
                </a:lnTo>
                <a:lnTo>
                  <a:pt x="6" y="1"/>
                </a:lnTo>
              </a:path>
            </a:pathLst>
          </a:custGeom>
          <a:solidFill>
            <a:srgbClr val="7e94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55"/>
          <p:cNvSpPr/>
          <p:nvPr/>
        </p:nvSpPr>
        <p:spPr>
          <a:xfrm>
            <a:off x="4147560" y="2482200"/>
            <a:ext cx="955080" cy="1067760"/>
          </a:xfrm>
          <a:custGeom>
            <a:avLst/>
            <a:gdLst/>
            <a:ahLst/>
            <a:rect l="0" t="0" r="r" b="b"/>
            <a:pathLst>
              <a:path w="369" h="409">
                <a:moveTo>
                  <a:pt x="139" y="9"/>
                </a:moveTo>
                <a:lnTo>
                  <a:pt x="139" y="11"/>
                </a:lnTo>
                <a:lnTo>
                  <a:pt x="141" y="14"/>
                </a:lnTo>
                <a:lnTo>
                  <a:pt x="143" y="18"/>
                </a:lnTo>
                <a:lnTo>
                  <a:pt x="146" y="22"/>
                </a:lnTo>
                <a:lnTo>
                  <a:pt x="150" y="28"/>
                </a:lnTo>
                <a:lnTo>
                  <a:pt x="152" y="31"/>
                </a:lnTo>
                <a:lnTo>
                  <a:pt x="154" y="34"/>
                </a:lnTo>
                <a:lnTo>
                  <a:pt x="156" y="37"/>
                </a:lnTo>
                <a:lnTo>
                  <a:pt x="158" y="42"/>
                </a:lnTo>
                <a:lnTo>
                  <a:pt x="161" y="45"/>
                </a:lnTo>
                <a:lnTo>
                  <a:pt x="164" y="48"/>
                </a:lnTo>
                <a:lnTo>
                  <a:pt x="167" y="51"/>
                </a:lnTo>
                <a:lnTo>
                  <a:pt x="171" y="54"/>
                </a:lnTo>
                <a:lnTo>
                  <a:pt x="177" y="57"/>
                </a:lnTo>
                <a:lnTo>
                  <a:pt x="184" y="61"/>
                </a:lnTo>
                <a:lnTo>
                  <a:pt x="189" y="62"/>
                </a:lnTo>
                <a:lnTo>
                  <a:pt x="194" y="64"/>
                </a:lnTo>
                <a:lnTo>
                  <a:pt x="196" y="65"/>
                </a:lnTo>
                <a:lnTo>
                  <a:pt x="198" y="66"/>
                </a:lnTo>
                <a:lnTo>
                  <a:pt x="196" y="66"/>
                </a:lnTo>
                <a:lnTo>
                  <a:pt x="196" y="70"/>
                </a:lnTo>
                <a:lnTo>
                  <a:pt x="193" y="76"/>
                </a:lnTo>
                <a:lnTo>
                  <a:pt x="190" y="84"/>
                </a:lnTo>
                <a:lnTo>
                  <a:pt x="186" y="93"/>
                </a:lnTo>
                <a:lnTo>
                  <a:pt x="181" y="104"/>
                </a:lnTo>
                <a:lnTo>
                  <a:pt x="176" y="115"/>
                </a:lnTo>
                <a:lnTo>
                  <a:pt x="171" y="128"/>
                </a:lnTo>
                <a:lnTo>
                  <a:pt x="165" y="141"/>
                </a:lnTo>
                <a:lnTo>
                  <a:pt x="160" y="154"/>
                </a:lnTo>
                <a:lnTo>
                  <a:pt x="155" y="168"/>
                </a:lnTo>
                <a:lnTo>
                  <a:pt x="149" y="181"/>
                </a:lnTo>
                <a:lnTo>
                  <a:pt x="143" y="193"/>
                </a:lnTo>
                <a:lnTo>
                  <a:pt x="139" y="205"/>
                </a:lnTo>
                <a:lnTo>
                  <a:pt x="136" y="215"/>
                </a:lnTo>
                <a:lnTo>
                  <a:pt x="133" y="225"/>
                </a:lnTo>
                <a:lnTo>
                  <a:pt x="129" y="232"/>
                </a:lnTo>
                <a:lnTo>
                  <a:pt x="127" y="241"/>
                </a:lnTo>
                <a:lnTo>
                  <a:pt x="126" y="246"/>
                </a:lnTo>
                <a:lnTo>
                  <a:pt x="124" y="252"/>
                </a:lnTo>
                <a:lnTo>
                  <a:pt x="123" y="256"/>
                </a:lnTo>
                <a:lnTo>
                  <a:pt x="122" y="262"/>
                </a:lnTo>
                <a:lnTo>
                  <a:pt x="122" y="265"/>
                </a:lnTo>
                <a:lnTo>
                  <a:pt x="122" y="269"/>
                </a:lnTo>
                <a:lnTo>
                  <a:pt x="120" y="272"/>
                </a:lnTo>
                <a:lnTo>
                  <a:pt x="119" y="276"/>
                </a:lnTo>
                <a:lnTo>
                  <a:pt x="118" y="280"/>
                </a:lnTo>
                <a:lnTo>
                  <a:pt x="117" y="284"/>
                </a:lnTo>
                <a:lnTo>
                  <a:pt x="114" y="287"/>
                </a:lnTo>
                <a:lnTo>
                  <a:pt x="110" y="293"/>
                </a:lnTo>
                <a:lnTo>
                  <a:pt x="107" y="298"/>
                </a:lnTo>
                <a:lnTo>
                  <a:pt x="102" y="305"/>
                </a:lnTo>
                <a:lnTo>
                  <a:pt x="96" y="310"/>
                </a:lnTo>
                <a:lnTo>
                  <a:pt x="88" y="318"/>
                </a:lnTo>
                <a:lnTo>
                  <a:pt x="81" y="325"/>
                </a:lnTo>
                <a:lnTo>
                  <a:pt x="73" y="333"/>
                </a:lnTo>
                <a:lnTo>
                  <a:pt x="64" y="341"/>
                </a:lnTo>
                <a:lnTo>
                  <a:pt x="56" y="349"/>
                </a:lnTo>
                <a:lnTo>
                  <a:pt x="47" y="356"/>
                </a:lnTo>
                <a:lnTo>
                  <a:pt x="40" y="365"/>
                </a:lnTo>
                <a:lnTo>
                  <a:pt x="31" y="372"/>
                </a:lnTo>
                <a:lnTo>
                  <a:pt x="23" y="379"/>
                </a:lnTo>
                <a:lnTo>
                  <a:pt x="16" y="384"/>
                </a:lnTo>
                <a:lnTo>
                  <a:pt x="11" y="390"/>
                </a:lnTo>
                <a:lnTo>
                  <a:pt x="5" y="394"/>
                </a:lnTo>
                <a:lnTo>
                  <a:pt x="3" y="398"/>
                </a:lnTo>
                <a:lnTo>
                  <a:pt x="0" y="400"/>
                </a:lnTo>
                <a:lnTo>
                  <a:pt x="0" y="402"/>
                </a:lnTo>
                <a:lnTo>
                  <a:pt x="24" y="408"/>
                </a:lnTo>
                <a:lnTo>
                  <a:pt x="62" y="408"/>
                </a:lnTo>
                <a:lnTo>
                  <a:pt x="62" y="406"/>
                </a:lnTo>
                <a:lnTo>
                  <a:pt x="64" y="404"/>
                </a:lnTo>
                <a:lnTo>
                  <a:pt x="66" y="400"/>
                </a:lnTo>
                <a:lnTo>
                  <a:pt x="70" y="395"/>
                </a:lnTo>
                <a:lnTo>
                  <a:pt x="74" y="388"/>
                </a:lnTo>
                <a:lnTo>
                  <a:pt x="78" y="382"/>
                </a:lnTo>
                <a:lnTo>
                  <a:pt x="82" y="374"/>
                </a:lnTo>
                <a:lnTo>
                  <a:pt x="88" y="366"/>
                </a:lnTo>
                <a:lnTo>
                  <a:pt x="93" y="358"/>
                </a:lnTo>
                <a:lnTo>
                  <a:pt x="98" y="350"/>
                </a:lnTo>
                <a:lnTo>
                  <a:pt x="101" y="343"/>
                </a:lnTo>
                <a:lnTo>
                  <a:pt x="107" y="336"/>
                </a:lnTo>
                <a:lnTo>
                  <a:pt x="110" y="330"/>
                </a:lnTo>
                <a:lnTo>
                  <a:pt x="114" y="325"/>
                </a:lnTo>
                <a:lnTo>
                  <a:pt x="116" y="322"/>
                </a:lnTo>
                <a:lnTo>
                  <a:pt x="118" y="320"/>
                </a:lnTo>
                <a:lnTo>
                  <a:pt x="120" y="315"/>
                </a:lnTo>
                <a:lnTo>
                  <a:pt x="124" y="310"/>
                </a:lnTo>
                <a:lnTo>
                  <a:pt x="129" y="304"/>
                </a:lnTo>
                <a:lnTo>
                  <a:pt x="135" y="298"/>
                </a:lnTo>
                <a:lnTo>
                  <a:pt x="136" y="294"/>
                </a:lnTo>
                <a:lnTo>
                  <a:pt x="139" y="290"/>
                </a:lnTo>
                <a:lnTo>
                  <a:pt x="141" y="287"/>
                </a:lnTo>
                <a:lnTo>
                  <a:pt x="143" y="286"/>
                </a:lnTo>
                <a:lnTo>
                  <a:pt x="147" y="282"/>
                </a:lnTo>
                <a:lnTo>
                  <a:pt x="148" y="281"/>
                </a:lnTo>
                <a:lnTo>
                  <a:pt x="212" y="163"/>
                </a:lnTo>
                <a:lnTo>
                  <a:pt x="224" y="153"/>
                </a:lnTo>
                <a:lnTo>
                  <a:pt x="227" y="153"/>
                </a:lnTo>
                <a:lnTo>
                  <a:pt x="230" y="153"/>
                </a:lnTo>
                <a:lnTo>
                  <a:pt x="235" y="154"/>
                </a:lnTo>
                <a:lnTo>
                  <a:pt x="239" y="154"/>
                </a:lnTo>
                <a:lnTo>
                  <a:pt x="245" y="156"/>
                </a:lnTo>
                <a:lnTo>
                  <a:pt x="252" y="156"/>
                </a:lnTo>
                <a:lnTo>
                  <a:pt x="258" y="157"/>
                </a:lnTo>
                <a:lnTo>
                  <a:pt x="261" y="157"/>
                </a:lnTo>
                <a:lnTo>
                  <a:pt x="265" y="158"/>
                </a:lnTo>
                <a:lnTo>
                  <a:pt x="269" y="159"/>
                </a:lnTo>
                <a:lnTo>
                  <a:pt x="273" y="159"/>
                </a:lnTo>
                <a:lnTo>
                  <a:pt x="275" y="160"/>
                </a:lnTo>
                <a:lnTo>
                  <a:pt x="278" y="161"/>
                </a:lnTo>
                <a:lnTo>
                  <a:pt x="281" y="161"/>
                </a:lnTo>
                <a:lnTo>
                  <a:pt x="285" y="163"/>
                </a:lnTo>
                <a:lnTo>
                  <a:pt x="290" y="164"/>
                </a:lnTo>
                <a:lnTo>
                  <a:pt x="294" y="165"/>
                </a:lnTo>
                <a:lnTo>
                  <a:pt x="297" y="166"/>
                </a:lnTo>
                <a:lnTo>
                  <a:pt x="298" y="166"/>
                </a:lnTo>
                <a:lnTo>
                  <a:pt x="331" y="141"/>
                </a:lnTo>
                <a:lnTo>
                  <a:pt x="300" y="141"/>
                </a:lnTo>
                <a:lnTo>
                  <a:pt x="325" y="132"/>
                </a:lnTo>
                <a:lnTo>
                  <a:pt x="324" y="130"/>
                </a:lnTo>
                <a:lnTo>
                  <a:pt x="322" y="129"/>
                </a:lnTo>
                <a:lnTo>
                  <a:pt x="319" y="127"/>
                </a:lnTo>
                <a:lnTo>
                  <a:pt x="316" y="125"/>
                </a:lnTo>
                <a:lnTo>
                  <a:pt x="311" y="122"/>
                </a:lnTo>
                <a:lnTo>
                  <a:pt x="305" y="119"/>
                </a:lnTo>
                <a:lnTo>
                  <a:pt x="302" y="117"/>
                </a:lnTo>
                <a:lnTo>
                  <a:pt x="298" y="116"/>
                </a:lnTo>
                <a:lnTo>
                  <a:pt x="294" y="114"/>
                </a:lnTo>
                <a:lnTo>
                  <a:pt x="292" y="114"/>
                </a:lnTo>
                <a:lnTo>
                  <a:pt x="286" y="112"/>
                </a:lnTo>
                <a:lnTo>
                  <a:pt x="281" y="110"/>
                </a:lnTo>
                <a:lnTo>
                  <a:pt x="276" y="108"/>
                </a:lnTo>
                <a:lnTo>
                  <a:pt x="272" y="107"/>
                </a:lnTo>
                <a:lnTo>
                  <a:pt x="266" y="105"/>
                </a:lnTo>
                <a:lnTo>
                  <a:pt x="261" y="104"/>
                </a:lnTo>
                <a:lnTo>
                  <a:pt x="256" y="102"/>
                </a:lnTo>
                <a:lnTo>
                  <a:pt x="252" y="102"/>
                </a:lnTo>
                <a:lnTo>
                  <a:pt x="247" y="100"/>
                </a:lnTo>
                <a:lnTo>
                  <a:pt x="243" y="100"/>
                </a:lnTo>
                <a:lnTo>
                  <a:pt x="239" y="99"/>
                </a:lnTo>
                <a:lnTo>
                  <a:pt x="237" y="99"/>
                </a:lnTo>
                <a:lnTo>
                  <a:pt x="233" y="98"/>
                </a:lnTo>
                <a:lnTo>
                  <a:pt x="232" y="98"/>
                </a:lnTo>
                <a:lnTo>
                  <a:pt x="241" y="64"/>
                </a:lnTo>
                <a:lnTo>
                  <a:pt x="241" y="63"/>
                </a:lnTo>
                <a:lnTo>
                  <a:pt x="242" y="60"/>
                </a:lnTo>
                <a:lnTo>
                  <a:pt x="244" y="56"/>
                </a:lnTo>
                <a:lnTo>
                  <a:pt x="247" y="52"/>
                </a:lnTo>
                <a:lnTo>
                  <a:pt x="250" y="46"/>
                </a:lnTo>
                <a:lnTo>
                  <a:pt x="254" y="40"/>
                </a:lnTo>
                <a:lnTo>
                  <a:pt x="258" y="37"/>
                </a:lnTo>
                <a:lnTo>
                  <a:pt x="264" y="34"/>
                </a:lnTo>
                <a:lnTo>
                  <a:pt x="268" y="30"/>
                </a:lnTo>
                <a:lnTo>
                  <a:pt x="273" y="30"/>
                </a:lnTo>
                <a:lnTo>
                  <a:pt x="277" y="30"/>
                </a:lnTo>
                <a:lnTo>
                  <a:pt x="283" y="32"/>
                </a:lnTo>
                <a:lnTo>
                  <a:pt x="288" y="33"/>
                </a:lnTo>
                <a:lnTo>
                  <a:pt x="292" y="35"/>
                </a:lnTo>
                <a:lnTo>
                  <a:pt x="296" y="37"/>
                </a:lnTo>
                <a:lnTo>
                  <a:pt x="301" y="39"/>
                </a:lnTo>
                <a:lnTo>
                  <a:pt x="304" y="40"/>
                </a:lnTo>
                <a:lnTo>
                  <a:pt x="307" y="41"/>
                </a:lnTo>
                <a:lnTo>
                  <a:pt x="310" y="42"/>
                </a:lnTo>
                <a:lnTo>
                  <a:pt x="312" y="43"/>
                </a:lnTo>
                <a:lnTo>
                  <a:pt x="315" y="45"/>
                </a:lnTo>
                <a:lnTo>
                  <a:pt x="319" y="47"/>
                </a:lnTo>
                <a:lnTo>
                  <a:pt x="322" y="49"/>
                </a:lnTo>
                <a:lnTo>
                  <a:pt x="328" y="53"/>
                </a:lnTo>
                <a:lnTo>
                  <a:pt x="332" y="56"/>
                </a:lnTo>
                <a:lnTo>
                  <a:pt x="339" y="61"/>
                </a:lnTo>
                <a:lnTo>
                  <a:pt x="342" y="64"/>
                </a:lnTo>
                <a:lnTo>
                  <a:pt x="346" y="67"/>
                </a:lnTo>
                <a:lnTo>
                  <a:pt x="349" y="70"/>
                </a:lnTo>
                <a:lnTo>
                  <a:pt x="352" y="73"/>
                </a:lnTo>
                <a:lnTo>
                  <a:pt x="358" y="76"/>
                </a:lnTo>
                <a:lnTo>
                  <a:pt x="363" y="81"/>
                </a:lnTo>
                <a:lnTo>
                  <a:pt x="366" y="83"/>
                </a:lnTo>
                <a:lnTo>
                  <a:pt x="368" y="85"/>
                </a:lnTo>
                <a:lnTo>
                  <a:pt x="366" y="83"/>
                </a:lnTo>
                <a:lnTo>
                  <a:pt x="363" y="80"/>
                </a:lnTo>
                <a:lnTo>
                  <a:pt x="358" y="75"/>
                </a:lnTo>
                <a:lnTo>
                  <a:pt x="352" y="69"/>
                </a:lnTo>
                <a:lnTo>
                  <a:pt x="349" y="64"/>
                </a:lnTo>
                <a:lnTo>
                  <a:pt x="345" y="61"/>
                </a:lnTo>
                <a:lnTo>
                  <a:pt x="341" y="56"/>
                </a:lnTo>
                <a:lnTo>
                  <a:pt x="337" y="53"/>
                </a:lnTo>
                <a:lnTo>
                  <a:pt x="333" y="49"/>
                </a:lnTo>
                <a:lnTo>
                  <a:pt x="330" y="44"/>
                </a:lnTo>
                <a:lnTo>
                  <a:pt x="326" y="40"/>
                </a:lnTo>
                <a:lnTo>
                  <a:pt x="322" y="37"/>
                </a:lnTo>
                <a:lnTo>
                  <a:pt x="318" y="33"/>
                </a:lnTo>
                <a:lnTo>
                  <a:pt x="314" y="28"/>
                </a:lnTo>
                <a:lnTo>
                  <a:pt x="311" y="24"/>
                </a:lnTo>
                <a:lnTo>
                  <a:pt x="308" y="21"/>
                </a:lnTo>
                <a:lnTo>
                  <a:pt x="302" y="15"/>
                </a:lnTo>
                <a:lnTo>
                  <a:pt x="297" y="10"/>
                </a:lnTo>
                <a:lnTo>
                  <a:pt x="292" y="5"/>
                </a:lnTo>
                <a:lnTo>
                  <a:pt x="290" y="2"/>
                </a:lnTo>
                <a:lnTo>
                  <a:pt x="288" y="0"/>
                </a:lnTo>
                <a:lnTo>
                  <a:pt x="286" y="0"/>
                </a:lnTo>
                <a:lnTo>
                  <a:pt x="283" y="4"/>
                </a:lnTo>
                <a:lnTo>
                  <a:pt x="279" y="5"/>
                </a:lnTo>
                <a:lnTo>
                  <a:pt x="277" y="7"/>
                </a:lnTo>
                <a:lnTo>
                  <a:pt x="273" y="10"/>
                </a:lnTo>
                <a:lnTo>
                  <a:pt x="270" y="13"/>
                </a:lnTo>
                <a:lnTo>
                  <a:pt x="265" y="15"/>
                </a:lnTo>
                <a:lnTo>
                  <a:pt x="260" y="18"/>
                </a:lnTo>
                <a:lnTo>
                  <a:pt x="255" y="19"/>
                </a:lnTo>
                <a:lnTo>
                  <a:pt x="250" y="22"/>
                </a:lnTo>
                <a:lnTo>
                  <a:pt x="243" y="23"/>
                </a:lnTo>
                <a:lnTo>
                  <a:pt x="237" y="25"/>
                </a:lnTo>
                <a:lnTo>
                  <a:pt x="231" y="26"/>
                </a:lnTo>
                <a:lnTo>
                  <a:pt x="224" y="28"/>
                </a:lnTo>
                <a:lnTo>
                  <a:pt x="217" y="27"/>
                </a:lnTo>
                <a:lnTo>
                  <a:pt x="210" y="26"/>
                </a:lnTo>
                <a:lnTo>
                  <a:pt x="202" y="25"/>
                </a:lnTo>
                <a:lnTo>
                  <a:pt x="195" y="24"/>
                </a:lnTo>
                <a:lnTo>
                  <a:pt x="188" y="22"/>
                </a:lnTo>
                <a:lnTo>
                  <a:pt x="181" y="21"/>
                </a:lnTo>
                <a:lnTo>
                  <a:pt x="174" y="19"/>
                </a:lnTo>
                <a:lnTo>
                  <a:pt x="168" y="18"/>
                </a:lnTo>
                <a:lnTo>
                  <a:pt x="161" y="17"/>
                </a:lnTo>
                <a:lnTo>
                  <a:pt x="156" y="15"/>
                </a:lnTo>
                <a:lnTo>
                  <a:pt x="151" y="13"/>
                </a:lnTo>
                <a:lnTo>
                  <a:pt x="147" y="12"/>
                </a:lnTo>
                <a:lnTo>
                  <a:pt x="143" y="11"/>
                </a:lnTo>
                <a:lnTo>
                  <a:pt x="141" y="10"/>
                </a:lnTo>
                <a:lnTo>
                  <a:pt x="139" y="9"/>
                </a:lnTo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56"/>
          <p:cNvSpPr/>
          <p:nvPr/>
        </p:nvSpPr>
        <p:spPr>
          <a:xfrm>
            <a:off x="4791600" y="2123640"/>
            <a:ext cx="191880" cy="486720"/>
          </a:xfrm>
          <a:custGeom>
            <a:avLst/>
            <a:gdLst/>
            <a:ahLst/>
            <a:rect l="0" t="0" r="r" b="b"/>
            <a:pathLst>
              <a:path w="75" h="187">
                <a:moveTo>
                  <a:pt x="54" y="0"/>
                </a:moveTo>
                <a:lnTo>
                  <a:pt x="54" y="1"/>
                </a:lnTo>
                <a:lnTo>
                  <a:pt x="56" y="4"/>
                </a:lnTo>
                <a:lnTo>
                  <a:pt x="57" y="6"/>
                </a:lnTo>
                <a:lnTo>
                  <a:pt x="59" y="9"/>
                </a:lnTo>
                <a:lnTo>
                  <a:pt x="61" y="13"/>
                </a:lnTo>
                <a:lnTo>
                  <a:pt x="63" y="18"/>
                </a:lnTo>
                <a:lnTo>
                  <a:pt x="63" y="21"/>
                </a:lnTo>
                <a:lnTo>
                  <a:pt x="65" y="26"/>
                </a:lnTo>
                <a:lnTo>
                  <a:pt x="66" y="32"/>
                </a:lnTo>
                <a:lnTo>
                  <a:pt x="68" y="37"/>
                </a:lnTo>
                <a:lnTo>
                  <a:pt x="69" y="42"/>
                </a:lnTo>
                <a:lnTo>
                  <a:pt x="71" y="48"/>
                </a:lnTo>
                <a:lnTo>
                  <a:pt x="72" y="55"/>
                </a:lnTo>
                <a:lnTo>
                  <a:pt x="73" y="60"/>
                </a:lnTo>
                <a:lnTo>
                  <a:pt x="73" y="66"/>
                </a:lnTo>
                <a:lnTo>
                  <a:pt x="74" y="72"/>
                </a:lnTo>
                <a:lnTo>
                  <a:pt x="74" y="78"/>
                </a:lnTo>
                <a:lnTo>
                  <a:pt x="74" y="84"/>
                </a:lnTo>
                <a:lnTo>
                  <a:pt x="73" y="89"/>
                </a:lnTo>
                <a:lnTo>
                  <a:pt x="73" y="95"/>
                </a:lnTo>
                <a:lnTo>
                  <a:pt x="71" y="101"/>
                </a:lnTo>
                <a:lnTo>
                  <a:pt x="71" y="107"/>
                </a:lnTo>
                <a:lnTo>
                  <a:pt x="69" y="112"/>
                </a:lnTo>
                <a:lnTo>
                  <a:pt x="67" y="117"/>
                </a:lnTo>
                <a:lnTo>
                  <a:pt x="65" y="122"/>
                </a:lnTo>
                <a:lnTo>
                  <a:pt x="63" y="128"/>
                </a:lnTo>
                <a:lnTo>
                  <a:pt x="61" y="132"/>
                </a:lnTo>
                <a:lnTo>
                  <a:pt x="59" y="137"/>
                </a:lnTo>
                <a:lnTo>
                  <a:pt x="55" y="141"/>
                </a:lnTo>
                <a:lnTo>
                  <a:pt x="53" y="146"/>
                </a:lnTo>
                <a:lnTo>
                  <a:pt x="49" y="150"/>
                </a:lnTo>
                <a:lnTo>
                  <a:pt x="45" y="153"/>
                </a:lnTo>
                <a:lnTo>
                  <a:pt x="42" y="156"/>
                </a:lnTo>
                <a:lnTo>
                  <a:pt x="39" y="160"/>
                </a:lnTo>
                <a:lnTo>
                  <a:pt x="35" y="163"/>
                </a:lnTo>
                <a:lnTo>
                  <a:pt x="31" y="167"/>
                </a:lnTo>
                <a:lnTo>
                  <a:pt x="27" y="171"/>
                </a:lnTo>
                <a:lnTo>
                  <a:pt x="24" y="174"/>
                </a:lnTo>
                <a:lnTo>
                  <a:pt x="20" y="175"/>
                </a:lnTo>
                <a:lnTo>
                  <a:pt x="16" y="178"/>
                </a:lnTo>
                <a:lnTo>
                  <a:pt x="13" y="180"/>
                </a:lnTo>
                <a:lnTo>
                  <a:pt x="11" y="182"/>
                </a:lnTo>
                <a:lnTo>
                  <a:pt x="7" y="185"/>
                </a:lnTo>
                <a:lnTo>
                  <a:pt x="6" y="186"/>
                </a:lnTo>
                <a:lnTo>
                  <a:pt x="0" y="151"/>
                </a:lnTo>
                <a:lnTo>
                  <a:pt x="1" y="150"/>
                </a:lnTo>
                <a:lnTo>
                  <a:pt x="4" y="148"/>
                </a:lnTo>
                <a:lnTo>
                  <a:pt x="8" y="144"/>
                </a:lnTo>
                <a:lnTo>
                  <a:pt x="14" y="140"/>
                </a:lnTo>
                <a:lnTo>
                  <a:pt x="20" y="135"/>
                </a:lnTo>
                <a:lnTo>
                  <a:pt x="26" y="129"/>
                </a:lnTo>
                <a:lnTo>
                  <a:pt x="29" y="124"/>
                </a:lnTo>
                <a:lnTo>
                  <a:pt x="32" y="120"/>
                </a:lnTo>
                <a:lnTo>
                  <a:pt x="35" y="117"/>
                </a:lnTo>
                <a:lnTo>
                  <a:pt x="38" y="114"/>
                </a:lnTo>
                <a:lnTo>
                  <a:pt x="40" y="108"/>
                </a:lnTo>
                <a:lnTo>
                  <a:pt x="42" y="104"/>
                </a:lnTo>
                <a:lnTo>
                  <a:pt x="43" y="99"/>
                </a:lnTo>
                <a:lnTo>
                  <a:pt x="44" y="96"/>
                </a:lnTo>
                <a:lnTo>
                  <a:pt x="44" y="91"/>
                </a:lnTo>
                <a:lnTo>
                  <a:pt x="45" y="86"/>
                </a:lnTo>
                <a:lnTo>
                  <a:pt x="46" y="82"/>
                </a:lnTo>
                <a:lnTo>
                  <a:pt x="47" y="78"/>
                </a:lnTo>
                <a:lnTo>
                  <a:pt x="47" y="73"/>
                </a:lnTo>
                <a:lnTo>
                  <a:pt x="47" y="68"/>
                </a:lnTo>
                <a:lnTo>
                  <a:pt x="47" y="63"/>
                </a:lnTo>
                <a:lnTo>
                  <a:pt x="48" y="59"/>
                </a:lnTo>
                <a:lnTo>
                  <a:pt x="48" y="56"/>
                </a:lnTo>
                <a:lnTo>
                  <a:pt x="48" y="51"/>
                </a:lnTo>
                <a:lnTo>
                  <a:pt x="48" y="47"/>
                </a:lnTo>
                <a:lnTo>
                  <a:pt x="48" y="44"/>
                </a:lnTo>
                <a:lnTo>
                  <a:pt x="48" y="40"/>
                </a:lnTo>
                <a:lnTo>
                  <a:pt x="48" y="37"/>
                </a:lnTo>
                <a:lnTo>
                  <a:pt x="48" y="34"/>
                </a:lnTo>
                <a:lnTo>
                  <a:pt x="48" y="32"/>
                </a:lnTo>
                <a:lnTo>
                  <a:pt x="48" y="27"/>
                </a:lnTo>
                <a:lnTo>
                  <a:pt x="48" y="23"/>
                </a:lnTo>
                <a:lnTo>
                  <a:pt x="48" y="20"/>
                </a:lnTo>
                <a:lnTo>
                  <a:pt x="48" y="18"/>
                </a:lnTo>
                <a:lnTo>
                  <a:pt x="48" y="17"/>
                </a:lnTo>
                <a:lnTo>
                  <a:pt x="54" y="0"/>
                </a:lnTo>
              </a:path>
            </a:pathLst>
          </a:custGeom>
          <a:solidFill>
            <a:srgbClr val="7e94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57"/>
          <p:cNvSpPr/>
          <p:nvPr/>
        </p:nvSpPr>
        <p:spPr>
          <a:xfrm>
            <a:off x="4412520" y="2534400"/>
            <a:ext cx="202320" cy="206280"/>
          </a:xfrm>
          <a:custGeom>
            <a:avLst/>
            <a:gdLst/>
            <a:ahLst/>
            <a:rect l="0" t="0" r="r" b="b"/>
            <a:pathLst>
              <a:path w="79" h="80">
                <a:moveTo>
                  <a:pt x="31" y="0"/>
                </a:moveTo>
                <a:lnTo>
                  <a:pt x="42" y="29"/>
                </a:lnTo>
                <a:lnTo>
                  <a:pt x="56" y="22"/>
                </a:lnTo>
                <a:lnTo>
                  <a:pt x="78" y="31"/>
                </a:lnTo>
                <a:lnTo>
                  <a:pt x="71" y="44"/>
                </a:lnTo>
                <a:lnTo>
                  <a:pt x="52" y="42"/>
                </a:lnTo>
                <a:lnTo>
                  <a:pt x="62" y="63"/>
                </a:lnTo>
                <a:lnTo>
                  <a:pt x="6" y="79"/>
                </a:lnTo>
                <a:lnTo>
                  <a:pt x="0" y="66"/>
                </a:lnTo>
                <a:lnTo>
                  <a:pt x="2" y="63"/>
                </a:lnTo>
                <a:lnTo>
                  <a:pt x="6" y="58"/>
                </a:lnTo>
                <a:lnTo>
                  <a:pt x="9" y="55"/>
                </a:lnTo>
                <a:lnTo>
                  <a:pt x="12" y="51"/>
                </a:lnTo>
                <a:lnTo>
                  <a:pt x="13" y="46"/>
                </a:lnTo>
                <a:lnTo>
                  <a:pt x="15" y="42"/>
                </a:lnTo>
                <a:lnTo>
                  <a:pt x="14" y="36"/>
                </a:lnTo>
                <a:lnTo>
                  <a:pt x="14" y="31"/>
                </a:lnTo>
                <a:lnTo>
                  <a:pt x="12" y="25"/>
                </a:lnTo>
                <a:lnTo>
                  <a:pt x="11" y="22"/>
                </a:lnTo>
                <a:lnTo>
                  <a:pt x="9" y="18"/>
                </a:lnTo>
                <a:lnTo>
                  <a:pt x="8" y="16"/>
                </a:lnTo>
                <a:lnTo>
                  <a:pt x="6" y="14"/>
                </a:lnTo>
                <a:lnTo>
                  <a:pt x="31" y="0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58"/>
          <p:cNvSpPr/>
          <p:nvPr/>
        </p:nvSpPr>
        <p:spPr>
          <a:xfrm>
            <a:off x="4547520" y="2631240"/>
            <a:ext cx="69840" cy="67680"/>
          </a:xfrm>
          <a:custGeom>
            <a:avLst/>
            <a:gdLst/>
            <a:ahLst/>
            <a:rect l="0" t="0" r="r" b="b"/>
            <a:pathLst>
              <a:path w="28" h="27">
                <a:moveTo>
                  <a:pt x="0" y="5"/>
                </a:moveTo>
                <a:lnTo>
                  <a:pt x="0" y="4"/>
                </a:lnTo>
                <a:lnTo>
                  <a:pt x="3" y="2"/>
                </a:lnTo>
                <a:lnTo>
                  <a:pt x="5" y="1"/>
                </a:lnTo>
                <a:lnTo>
                  <a:pt x="10" y="0"/>
                </a:lnTo>
                <a:lnTo>
                  <a:pt x="15" y="0"/>
                </a:lnTo>
                <a:lnTo>
                  <a:pt x="20" y="1"/>
                </a:lnTo>
                <a:lnTo>
                  <a:pt x="23" y="2"/>
                </a:lnTo>
                <a:lnTo>
                  <a:pt x="26" y="6"/>
                </a:lnTo>
                <a:lnTo>
                  <a:pt x="26" y="8"/>
                </a:lnTo>
                <a:lnTo>
                  <a:pt x="27" y="12"/>
                </a:lnTo>
                <a:lnTo>
                  <a:pt x="27" y="15"/>
                </a:lnTo>
                <a:lnTo>
                  <a:pt x="27" y="19"/>
                </a:lnTo>
                <a:lnTo>
                  <a:pt x="27" y="24"/>
                </a:lnTo>
                <a:lnTo>
                  <a:pt x="27" y="26"/>
                </a:lnTo>
                <a:lnTo>
                  <a:pt x="10" y="26"/>
                </a:lnTo>
                <a:lnTo>
                  <a:pt x="0" y="5"/>
                </a:lnTo>
              </a:path>
            </a:pathLst>
          </a:custGeom>
          <a:solidFill>
            <a:srgbClr val="8f827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59"/>
          <p:cNvSpPr/>
          <p:nvPr/>
        </p:nvSpPr>
        <p:spPr>
          <a:xfrm>
            <a:off x="4848840" y="3155040"/>
            <a:ext cx="59400" cy="30960"/>
          </a:xfrm>
          <a:custGeom>
            <a:avLst/>
            <a:gdLst/>
            <a:ahLst/>
            <a:rect l="0" t="0" r="r" b="b"/>
            <a:pathLst>
              <a:path w="24" h="13">
                <a:moveTo>
                  <a:pt x="8" y="0"/>
                </a:moveTo>
                <a:lnTo>
                  <a:pt x="23" y="10"/>
                </a:lnTo>
                <a:lnTo>
                  <a:pt x="0" y="12"/>
                </a:lnTo>
                <a:lnTo>
                  <a:pt x="0" y="11"/>
                </a:lnTo>
                <a:lnTo>
                  <a:pt x="0" y="10"/>
                </a:lnTo>
                <a:lnTo>
                  <a:pt x="1" y="7"/>
                </a:lnTo>
                <a:lnTo>
                  <a:pt x="3" y="5"/>
                </a:lnTo>
                <a:lnTo>
                  <a:pt x="5" y="1"/>
                </a:lnTo>
                <a:lnTo>
                  <a:pt x="8" y="0"/>
                </a:lnTo>
              </a:path>
            </a:pathLst>
          </a:custGeom>
          <a:solidFill>
            <a:srgbClr val="e680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60"/>
          <p:cNvSpPr/>
          <p:nvPr/>
        </p:nvSpPr>
        <p:spPr>
          <a:xfrm>
            <a:off x="4851360" y="1573920"/>
            <a:ext cx="191880" cy="455040"/>
          </a:xfrm>
          <a:custGeom>
            <a:avLst/>
            <a:gdLst/>
            <a:ahLst/>
            <a:rect l="0" t="0" r="r" b="b"/>
            <a:pathLst>
              <a:path w="75" h="175">
                <a:moveTo>
                  <a:pt x="40" y="0"/>
                </a:moveTo>
                <a:lnTo>
                  <a:pt x="54" y="32"/>
                </a:lnTo>
                <a:lnTo>
                  <a:pt x="44" y="50"/>
                </a:lnTo>
                <a:lnTo>
                  <a:pt x="60" y="50"/>
                </a:lnTo>
                <a:lnTo>
                  <a:pt x="74" y="68"/>
                </a:lnTo>
                <a:lnTo>
                  <a:pt x="61" y="72"/>
                </a:lnTo>
                <a:lnTo>
                  <a:pt x="60" y="71"/>
                </a:lnTo>
                <a:lnTo>
                  <a:pt x="59" y="71"/>
                </a:lnTo>
                <a:lnTo>
                  <a:pt x="56" y="71"/>
                </a:lnTo>
                <a:lnTo>
                  <a:pt x="53" y="71"/>
                </a:lnTo>
                <a:lnTo>
                  <a:pt x="49" y="71"/>
                </a:lnTo>
                <a:lnTo>
                  <a:pt x="45" y="71"/>
                </a:lnTo>
                <a:lnTo>
                  <a:pt x="41" y="73"/>
                </a:lnTo>
                <a:lnTo>
                  <a:pt x="40" y="76"/>
                </a:lnTo>
                <a:lnTo>
                  <a:pt x="37" y="78"/>
                </a:lnTo>
                <a:lnTo>
                  <a:pt x="35" y="82"/>
                </a:lnTo>
                <a:lnTo>
                  <a:pt x="34" y="86"/>
                </a:lnTo>
                <a:lnTo>
                  <a:pt x="35" y="92"/>
                </a:lnTo>
                <a:lnTo>
                  <a:pt x="35" y="96"/>
                </a:lnTo>
                <a:lnTo>
                  <a:pt x="37" y="100"/>
                </a:lnTo>
                <a:lnTo>
                  <a:pt x="40" y="104"/>
                </a:lnTo>
                <a:lnTo>
                  <a:pt x="42" y="107"/>
                </a:lnTo>
                <a:lnTo>
                  <a:pt x="45" y="109"/>
                </a:lnTo>
                <a:lnTo>
                  <a:pt x="49" y="111"/>
                </a:lnTo>
                <a:lnTo>
                  <a:pt x="53" y="112"/>
                </a:lnTo>
                <a:lnTo>
                  <a:pt x="58" y="113"/>
                </a:lnTo>
                <a:lnTo>
                  <a:pt x="60" y="113"/>
                </a:lnTo>
                <a:lnTo>
                  <a:pt x="63" y="113"/>
                </a:lnTo>
                <a:lnTo>
                  <a:pt x="65" y="113"/>
                </a:lnTo>
                <a:lnTo>
                  <a:pt x="66" y="113"/>
                </a:lnTo>
                <a:lnTo>
                  <a:pt x="49" y="130"/>
                </a:lnTo>
                <a:lnTo>
                  <a:pt x="22" y="174"/>
                </a:lnTo>
                <a:lnTo>
                  <a:pt x="7" y="164"/>
                </a:lnTo>
                <a:lnTo>
                  <a:pt x="7" y="162"/>
                </a:lnTo>
                <a:lnTo>
                  <a:pt x="8" y="158"/>
                </a:lnTo>
                <a:lnTo>
                  <a:pt x="8" y="155"/>
                </a:lnTo>
                <a:lnTo>
                  <a:pt x="10" y="153"/>
                </a:lnTo>
                <a:lnTo>
                  <a:pt x="10" y="149"/>
                </a:lnTo>
                <a:lnTo>
                  <a:pt x="12" y="145"/>
                </a:lnTo>
                <a:lnTo>
                  <a:pt x="12" y="141"/>
                </a:lnTo>
                <a:lnTo>
                  <a:pt x="13" y="137"/>
                </a:lnTo>
                <a:lnTo>
                  <a:pt x="13" y="134"/>
                </a:lnTo>
                <a:lnTo>
                  <a:pt x="14" y="130"/>
                </a:lnTo>
                <a:lnTo>
                  <a:pt x="14" y="126"/>
                </a:lnTo>
                <a:lnTo>
                  <a:pt x="15" y="123"/>
                </a:lnTo>
                <a:lnTo>
                  <a:pt x="15" y="119"/>
                </a:lnTo>
                <a:lnTo>
                  <a:pt x="15" y="117"/>
                </a:lnTo>
                <a:lnTo>
                  <a:pt x="13" y="112"/>
                </a:lnTo>
                <a:lnTo>
                  <a:pt x="12" y="108"/>
                </a:lnTo>
                <a:lnTo>
                  <a:pt x="10" y="105"/>
                </a:lnTo>
                <a:lnTo>
                  <a:pt x="8" y="104"/>
                </a:lnTo>
                <a:lnTo>
                  <a:pt x="3" y="102"/>
                </a:lnTo>
                <a:lnTo>
                  <a:pt x="2" y="99"/>
                </a:lnTo>
                <a:lnTo>
                  <a:pt x="2" y="95"/>
                </a:lnTo>
                <a:lnTo>
                  <a:pt x="5" y="89"/>
                </a:lnTo>
                <a:lnTo>
                  <a:pt x="8" y="84"/>
                </a:lnTo>
                <a:lnTo>
                  <a:pt x="10" y="82"/>
                </a:lnTo>
                <a:lnTo>
                  <a:pt x="8" y="80"/>
                </a:lnTo>
                <a:lnTo>
                  <a:pt x="5" y="77"/>
                </a:lnTo>
                <a:lnTo>
                  <a:pt x="3" y="74"/>
                </a:lnTo>
                <a:lnTo>
                  <a:pt x="2" y="71"/>
                </a:lnTo>
                <a:lnTo>
                  <a:pt x="2" y="66"/>
                </a:lnTo>
                <a:lnTo>
                  <a:pt x="2" y="60"/>
                </a:lnTo>
                <a:lnTo>
                  <a:pt x="1" y="57"/>
                </a:lnTo>
                <a:lnTo>
                  <a:pt x="0" y="54"/>
                </a:lnTo>
                <a:lnTo>
                  <a:pt x="0" y="50"/>
                </a:lnTo>
                <a:lnTo>
                  <a:pt x="0" y="47"/>
                </a:lnTo>
                <a:lnTo>
                  <a:pt x="0" y="43"/>
                </a:lnTo>
                <a:lnTo>
                  <a:pt x="1" y="39"/>
                </a:lnTo>
                <a:lnTo>
                  <a:pt x="1" y="36"/>
                </a:lnTo>
                <a:lnTo>
                  <a:pt x="2" y="33"/>
                </a:lnTo>
                <a:lnTo>
                  <a:pt x="2" y="26"/>
                </a:lnTo>
                <a:lnTo>
                  <a:pt x="2" y="21"/>
                </a:lnTo>
                <a:lnTo>
                  <a:pt x="3" y="19"/>
                </a:lnTo>
                <a:lnTo>
                  <a:pt x="3" y="18"/>
                </a:lnTo>
                <a:lnTo>
                  <a:pt x="40" y="0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61"/>
          <p:cNvSpPr/>
          <p:nvPr/>
        </p:nvSpPr>
        <p:spPr>
          <a:xfrm>
            <a:off x="4729320" y="1523880"/>
            <a:ext cx="300960" cy="308520"/>
          </a:xfrm>
          <a:custGeom>
            <a:avLst/>
            <a:gdLst/>
            <a:ahLst/>
            <a:rect l="0" t="0" r="r" b="b"/>
            <a:pathLst>
              <a:path w="117" h="119">
                <a:moveTo>
                  <a:pt x="87" y="31"/>
                </a:moveTo>
                <a:lnTo>
                  <a:pt x="88" y="33"/>
                </a:lnTo>
                <a:lnTo>
                  <a:pt x="93" y="35"/>
                </a:lnTo>
                <a:lnTo>
                  <a:pt x="96" y="33"/>
                </a:lnTo>
                <a:lnTo>
                  <a:pt x="98" y="32"/>
                </a:lnTo>
                <a:lnTo>
                  <a:pt x="100" y="30"/>
                </a:lnTo>
                <a:lnTo>
                  <a:pt x="101" y="29"/>
                </a:lnTo>
                <a:lnTo>
                  <a:pt x="111" y="38"/>
                </a:lnTo>
                <a:lnTo>
                  <a:pt x="112" y="37"/>
                </a:lnTo>
                <a:lnTo>
                  <a:pt x="113" y="34"/>
                </a:lnTo>
                <a:lnTo>
                  <a:pt x="115" y="30"/>
                </a:lnTo>
                <a:lnTo>
                  <a:pt x="116" y="26"/>
                </a:lnTo>
                <a:lnTo>
                  <a:pt x="113" y="21"/>
                </a:lnTo>
                <a:lnTo>
                  <a:pt x="109" y="19"/>
                </a:lnTo>
                <a:lnTo>
                  <a:pt x="106" y="16"/>
                </a:lnTo>
                <a:lnTo>
                  <a:pt x="105" y="16"/>
                </a:lnTo>
                <a:lnTo>
                  <a:pt x="104" y="14"/>
                </a:lnTo>
                <a:lnTo>
                  <a:pt x="104" y="10"/>
                </a:lnTo>
                <a:lnTo>
                  <a:pt x="102" y="6"/>
                </a:lnTo>
                <a:lnTo>
                  <a:pt x="100" y="3"/>
                </a:lnTo>
                <a:lnTo>
                  <a:pt x="95" y="0"/>
                </a:lnTo>
                <a:lnTo>
                  <a:pt x="89" y="0"/>
                </a:lnTo>
                <a:lnTo>
                  <a:pt x="86" y="0"/>
                </a:lnTo>
                <a:lnTo>
                  <a:pt x="83" y="0"/>
                </a:lnTo>
                <a:lnTo>
                  <a:pt x="79" y="1"/>
                </a:lnTo>
                <a:lnTo>
                  <a:pt x="76" y="3"/>
                </a:lnTo>
                <a:lnTo>
                  <a:pt x="72" y="4"/>
                </a:lnTo>
                <a:lnTo>
                  <a:pt x="68" y="6"/>
                </a:lnTo>
                <a:lnTo>
                  <a:pt x="66" y="9"/>
                </a:lnTo>
                <a:lnTo>
                  <a:pt x="62" y="11"/>
                </a:lnTo>
                <a:lnTo>
                  <a:pt x="56" y="16"/>
                </a:lnTo>
                <a:lnTo>
                  <a:pt x="50" y="19"/>
                </a:lnTo>
                <a:lnTo>
                  <a:pt x="45" y="19"/>
                </a:lnTo>
                <a:lnTo>
                  <a:pt x="40" y="19"/>
                </a:lnTo>
                <a:lnTo>
                  <a:pt x="33" y="19"/>
                </a:lnTo>
                <a:lnTo>
                  <a:pt x="28" y="20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3" y="30"/>
                </a:lnTo>
                <a:lnTo>
                  <a:pt x="11" y="33"/>
                </a:lnTo>
                <a:lnTo>
                  <a:pt x="8" y="37"/>
                </a:lnTo>
                <a:lnTo>
                  <a:pt x="5" y="39"/>
                </a:lnTo>
                <a:lnTo>
                  <a:pt x="4" y="43"/>
                </a:lnTo>
                <a:lnTo>
                  <a:pt x="2" y="48"/>
                </a:lnTo>
                <a:lnTo>
                  <a:pt x="2" y="52"/>
                </a:lnTo>
                <a:lnTo>
                  <a:pt x="3" y="56"/>
                </a:lnTo>
                <a:lnTo>
                  <a:pt x="4" y="58"/>
                </a:lnTo>
                <a:lnTo>
                  <a:pt x="4" y="60"/>
                </a:lnTo>
                <a:lnTo>
                  <a:pt x="2" y="64"/>
                </a:lnTo>
                <a:lnTo>
                  <a:pt x="1" y="67"/>
                </a:lnTo>
                <a:lnTo>
                  <a:pt x="0" y="71"/>
                </a:lnTo>
                <a:lnTo>
                  <a:pt x="0" y="75"/>
                </a:lnTo>
                <a:lnTo>
                  <a:pt x="0" y="79"/>
                </a:lnTo>
                <a:lnTo>
                  <a:pt x="1" y="85"/>
                </a:lnTo>
                <a:lnTo>
                  <a:pt x="3" y="91"/>
                </a:lnTo>
                <a:lnTo>
                  <a:pt x="5" y="96"/>
                </a:lnTo>
                <a:lnTo>
                  <a:pt x="7" y="102"/>
                </a:lnTo>
                <a:lnTo>
                  <a:pt x="11" y="106"/>
                </a:lnTo>
                <a:lnTo>
                  <a:pt x="15" y="111"/>
                </a:lnTo>
                <a:lnTo>
                  <a:pt x="21" y="115"/>
                </a:lnTo>
                <a:lnTo>
                  <a:pt x="27" y="116"/>
                </a:lnTo>
                <a:lnTo>
                  <a:pt x="31" y="117"/>
                </a:lnTo>
                <a:lnTo>
                  <a:pt x="34" y="118"/>
                </a:lnTo>
                <a:lnTo>
                  <a:pt x="42" y="101"/>
                </a:lnTo>
                <a:lnTo>
                  <a:pt x="41" y="98"/>
                </a:lnTo>
                <a:lnTo>
                  <a:pt x="40" y="94"/>
                </a:lnTo>
                <a:lnTo>
                  <a:pt x="38" y="88"/>
                </a:lnTo>
                <a:lnTo>
                  <a:pt x="37" y="85"/>
                </a:lnTo>
                <a:lnTo>
                  <a:pt x="38" y="79"/>
                </a:lnTo>
                <a:lnTo>
                  <a:pt x="43" y="78"/>
                </a:lnTo>
                <a:lnTo>
                  <a:pt x="47" y="79"/>
                </a:lnTo>
                <a:lnTo>
                  <a:pt x="50" y="81"/>
                </a:lnTo>
                <a:lnTo>
                  <a:pt x="54" y="82"/>
                </a:lnTo>
                <a:lnTo>
                  <a:pt x="58" y="83"/>
                </a:lnTo>
                <a:lnTo>
                  <a:pt x="61" y="81"/>
                </a:lnTo>
                <a:lnTo>
                  <a:pt x="64" y="79"/>
                </a:lnTo>
                <a:lnTo>
                  <a:pt x="66" y="76"/>
                </a:lnTo>
                <a:lnTo>
                  <a:pt x="68" y="72"/>
                </a:lnTo>
                <a:lnTo>
                  <a:pt x="67" y="68"/>
                </a:lnTo>
                <a:lnTo>
                  <a:pt x="66" y="65"/>
                </a:lnTo>
                <a:lnTo>
                  <a:pt x="66" y="62"/>
                </a:lnTo>
                <a:lnTo>
                  <a:pt x="68" y="59"/>
                </a:lnTo>
                <a:lnTo>
                  <a:pt x="69" y="57"/>
                </a:lnTo>
                <a:lnTo>
                  <a:pt x="74" y="54"/>
                </a:lnTo>
                <a:lnTo>
                  <a:pt x="79" y="49"/>
                </a:lnTo>
                <a:lnTo>
                  <a:pt x="83" y="45"/>
                </a:lnTo>
                <a:lnTo>
                  <a:pt x="85" y="40"/>
                </a:lnTo>
                <a:lnTo>
                  <a:pt x="87" y="36"/>
                </a:lnTo>
                <a:lnTo>
                  <a:pt x="87" y="32"/>
                </a:lnTo>
                <a:lnTo>
                  <a:pt x="87" y="31"/>
                </a:lnTo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62"/>
          <p:cNvSpPr/>
          <p:nvPr/>
        </p:nvSpPr>
        <p:spPr>
          <a:xfrm>
            <a:off x="5547240" y="1710000"/>
            <a:ext cx="233280" cy="143640"/>
          </a:xfrm>
          <a:custGeom>
            <a:avLst/>
            <a:gdLst/>
            <a:ahLst/>
            <a:rect l="0" t="0" r="r" b="b"/>
            <a:pathLst>
              <a:path w="91" h="56">
                <a:moveTo>
                  <a:pt x="0" y="34"/>
                </a:moveTo>
                <a:lnTo>
                  <a:pt x="1" y="32"/>
                </a:lnTo>
                <a:lnTo>
                  <a:pt x="3" y="28"/>
                </a:lnTo>
                <a:lnTo>
                  <a:pt x="6" y="25"/>
                </a:lnTo>
                <a:lnTo>
                  <a:pt x="10" y="24"/>
                </a:lnTo>
                <a:lnTo>
                  <a:pt x="14" y="23"/>
                </a:lnTo>
                <a:lnTo>
                  <a:pt x="20" y="21"/>
                </a:lnTo>
                <a:lnTo>
                  <a:pt x="24" y="19"/>
                </a:lnTo>
                <a:lnTo>
                  <a:pt x="29" y="19"/>
                </a:lnTo>
                <a:lnTo>
                  <a:pt x="35" y="17"/>
                </a:lnTo>
                <a:lnTo>
                  <a:pt x="41" y="17"/>
                </a:lnTo>
                <a:lnTo>
                  <a:pt x="45" y="17"/>
                </a:lnTo>
                <a:lnTo>
                  <a:pt x="50" y="17"/>
                </a:lnTo>
                <a:lnTo>
                  <a:pt x="52" y="17"/>
                </a:lnTo>
                <a:lnTo>
                  <a:pt x="54" y="17"/>
                </a:lnTo>
                <a:lnTo>
                  <a:pt x="90" y="0"/>
                </a:lnTo>
                <a:lnTo>
                  <a:pt x="88" y="8"/>
                </a:lnTo>
                <a:lnTo>
                  <a:pt x="63" y="27"/>
                </a:lnTo>
                <a:lnTo>
                  <a:pt x="14" y="42"/>
                </a:lnTo>
                <a:lnTo>
                  <a:pt x="1" y="55"/>
                </a:lnTo>
                <a:lnTo>
                  <a:pt x="0" y="34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63"/>
          <p:cNvSpPr/>
          <p:nvPr/>
        </p:nvSpPr>
        <p:spPr>
          <a:xfrm>
            <a:off x="5658840" y="1675800"/>
            <a:ext cx="106200" cy="36360"/>
          </a:xfrm>
          <a:custGeom>
            <a:avLst/>
            <a:gdLst/>
            <a:ahLst/>
            <a:rect l="0" t="0" r="r" b="b"/>
            <a:pathLst>
              <a:path w="42" h="15">
                <a:moveTo>
                  <a:pt x="0" y="10"/>
                </a:moveTo>
                <a:lnTo>
                  <a:pt x="36" y="0"/>
                </a:lnTo>
                <a:lnTo>
                  <a:pt x="41" y="0"/>
                </a:lnTo>
                <a:lnTo>
                  <a:pt x="9" y="14"/>
                </a:lnTo>
                <a:lnTo>
                  <a:pt x="0" y="10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64"/>
          <p:cNvSpPr/>
          <p:nvPr/>
        </p:nvSpPr>
        <p:spPr>
          <a:xfrm>
            <a:off x="4422960" y="2673360"/>
            <a:ext cx="150120" cy="67680"/>
          </a:xfrm>
          <a:custGeom>
            <a:avLst/>
            <a:gdLst/>
            <a:ahLst/>
            <a:rect l="0" t="0" r="r" b="b"/>
            <a:pathLst>
              <a:path w="59" h="27">
                <a:moveTo>
                  <a:pt x="0" y="21"/>
                </a:moveTo>
                <a:lnTo>
                  <a:pt x="24" y="0"/>
                </a:lnTo>
                <a:lnTo>
                  <a:pt x="33" y="5"/>
                </a:lnTo>
                <a:lnTo>
                  <a:pt x="41" y="2"/>
                </a:lnTo>
                <a:lnTo>
                  <a:pt x="48" y="3"/>
                </a:lnTo>
                <a:lnTo>
                  <a:pt x="58" y="10"/>
                </a:lnTo>
                <a:lnTo>
                  <a:pt x="6" y="26"/>
                </a:lnTo>
                <a:lnTo>
                  <a:pt x="0" y="21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65"/>
          <p:cNvSpPr/>
          <p:nvPr/>
        </p:nvSpPr>
        <p:spPr>
          <a:xfrm>
            <a:off x="4209840" y="2655000"/>
            <a:ext cx="625320" cy="520560"/>
          </a:xfrm>
          <a:custGeom>
            <a:avLst/>
            <a:gdLst/>
            <a:ahLst/>
            <a:rect l="0" t="0" r="r" b="b"/>
            <a:pathLst>
              <a:path w="242" h="200">
                <a:moveTo>
                  <a:pt x="2" y="42"/>
                </a:moveTo>
                <a:lnTo>
                  <a:pt x="231" y="0"/>
                </a:lnTo>
                <a:lnTo>
                  <a:pt x="241" y="158"/>
                </a:lnTo>
                <a:lnTo>
                  <a:pt x="230" y="163"/>
                </a:lnTo>
                <a:lnTo>
                  <a:pt x="38" y="199"/>
                </a:lnTo>
                <a:lnTo>
                  <a:pt x="23" y="197"/>
                </a:lnTo>
                <a:lnTo>
                  <a:pt x="22" y="196"/>
                </a:lnTo>
                <a:lnTo>
                  <a:pt x="22" y="190"/>
                </a:lnTo>
                <a:lnTo>
                  <a:pt x="20" y="183"/>
                </a:lnTo>
                <a:lnTo>
                  <a:pt x="19" y="175"/>
                </a:lnTo>
                <a:lnTo>
                  <a:pt x="18" y="163"/>
                </a:lnTo>
                <a:lnTo>
                  <a:pt x="16" y="152"/>
                </a:lnTo>
                <a:lnTo>
                  <a:pt x="14" y="139"/>
                </a:lnTo>
                <a:lnTo>
                  <a:pt x="12" y="126"/>
                </a:lnTo>
                <a:lnTo>
                  <a:pt x="9" y="112"/>
                </a:lnTo>
                <a:lnTo>
                  <a:pt x="7" y="99"/>
                </a:lnTo>
                <a:lnTo>
                  <a:pt x="5" y="86"/>
                </a:lnTo>
                <a:lnTo>
                  <a:pt x="3" y="76"/>
                </a:lnTo>
                <a:lnTo>
                  <a:pt x="2" y="67"/>
                </a:lnTo>
                <a:lnTo>
                  <a:pt x="1" y="59"/>
                </a:lnTo>
                <a:lnTo>
                  <a:pt x="0" y="53"/>
                </a:lnTo>
                <a:lnTo>
                  <a:pt x="0" y="52"/>
                </a:lnTo>
                <a:lnTo>
                  <a:pt x="0" y="49"/>
                </a:lnTo>
                <a:lnTo>
                  <a:pt x="1" y="46"/>
                </a:lnTo>
                <a:lnTo>
                  <a:pt x="1" y="43"/>
                </a:lnTo>
                <a:lnTo>
                  <a:pt x="2" y="42"/>
                </a:lnTo>
              </a:path>
            </a:pathLst>
          </a:custGeom>
          <a:solidFill>
            <a:srgbClr val="8f827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66"/>
          <p:cNvSpPr/>
          <p:nvPr/>
        </p:nvSpPr>
        <p:spPr>
          <a:xfrm>
            <a:off x="4573440" y="2655000"/>
            <a:ext cx="264600" cy="429120"/>
          </a:xfrm>
          <a:custGeom>
            <a:avLst/>
            <a:gdLst/>
            <a:ahLst/>
            <a:rect l="0" t="0" r="r" b="b"/>
            <a:pathLst>
              <a:path w="103" h="165">
                <a:moveTo>
                  <a:pt x="0" y="16"/>
                </a:moveTo>
                <a:lnTo>
                  <a:pt x="91" y="0"/>
                </a:lnTo>
                <a:lnTo>
                  <a:pt x="102" y="159"/>
                </a:lnTo>
                <a:lnTo>
                  <a:pt x="75" y="164"/>
                </a:lnTo>
                <a:lnTo>
                  <a:pt x="69" y="13"/>
                </a:lnTo>
                <a:lnTo>
                  <a:pt x="0" y="16"/>
                </a:lnTo>
              </a:path>
            </a:pathLst>
          </a:custGeom>
          <a:solidFill>
            <a:srgbClr val="78695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67"/>
          <p:cNvSpPr/>
          <p:nvPr/>
        </p:nvSpPr>
        <p:spPr>
          <a:xfrm>
            <a:off x="609480" y="4075920"/>
            <a:ext cx="155520" cy="109440"/>
          </a:xfrm>
          <a:custGeom>
            <a:avLst/>
            <a:gdLst/>
            <a:ahLst/>
            <a:rect l="0" t="0" r="r" b="b"/>
            <a:pathLst>
              <a:path w="61" h="43">
                <a:moveTo>
                  <a:pt x="33" y="0"/>
                </a:moveTo>
                <a:lnTo>
                  <a:pt x="15" y="10"/>
                </a:lnTo>
                <a:lnTo>
                  <a:pt x="0" y="30"/>
                </a:lnTo>
                <a:lnTo>
                  <a:pt x="25" y="41"/>
                </a:lnTo>
                <a:lnTo>
                  <a:pt x="60" y="42"/>
                </a:lnTo>
                <a:lnTo>
                  <a:pt x="33" y="0"/>
                </a:lnTo>
              </a:path>
            </a:pathLst>
          </a:custGeom>
          <a:solidFill>
            <a:srgbClr val="e680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68"/>
          <p:cNvSpPr/>
          <p:nvPr/>
        </p:nvSpPr>
        <p:spPr>
          <a:xfrm>
            <a:off x="609480" y="4075920"/>
            <a:ext cx="313920" cy="190800"/>
          </a:xfrm>
          <a:custGeom>
            <a:avLst/>
            <a:gdLst/>
            <a:ahLst/>
            <a:rect l="0" t="0" r="r" b="b"/>
            <a:pathLst>
              <a:path w="122" h="74">
                <a:moveTo>
                  <a:pt x="41" y="0"/>
                </a:moveTo>
                <a:lnTo>
                  <a:pt x="39" y="0"/>
                </a:lnTo>
                <a:lnTo>
                  <a:pt x="37" y="1"/>
                </a:lnTo>
                <a:lnTo>
                  <a:pt x="32" y="3"/>
                </a:lnTo>
                <a:lnTo>
                  <a:pt x="27" y="6"/>
                </a:lnTo>
                <a:lnTo>
                  <a:pt x="23" y="9"/>
                </a:lnTo>
                <a:lnTo>
                  <a:pt x="18" y="13"/>
                </a:lnTo>
                <a:lnTo>
                  <a:pt x="14" y="17"/>
                </a:lnTo>
                <a:lnTo>
                  <a:pt x="13" y="18"/>
                </a:lnTo>
                <a:lnTo>
                  <a:pt x="29" y="30"/>
                </a:lnTo>
                <a:lnTo>
                  <a:pt x="8" y="23"/>
                </a:lnTo>
                <a:lnTo>
                  <a:pt x="0" y="30"/>
                </a:lnTo>
                <a:lnTo>
                  <a:pt x="27" y="46"/>
                </a:lnTo>
                <a:lnTo>
                  <a:pt x="38" y="45"/>
                </a:lnTo>
                <a:lnTo>
                  <a:pt x="39" y="45"/>
                </a:lnTo>
                <a:lnTo>
                  <a:pt x="42" y="47"/>
                </a:lnTo>
                <a:lnTo>
                  <a:pt x="45" y="52"/>
                </a:lnTo>
                <a:lnTo>
                  <a:pt x="49" y="58"/>
                </a:lnTo>
                <a:lnTo>
                  <a:pt x="53" y="63"/>
                </a:lnTo>
                <a:lnTo>
                  <a:pt x="58" y="66"/>
                </a:lnTo>
                <a:lnTo>
                  <a:pt x="61" y="69"/>
                </a:lnTo>
                <a:lnTo>
                  <a:pt x="62" y="70"/>
                </a:lnTo>
                <a:lnTo>
                  <a:pt x="87" y="73"/>
                </a:lnTo>
                <a:lnTo>
                  <a:pt x="121" y="73"/>
                </a:lnTo>
                <a:lnTo>
                  <a:pt x="121" y="72"/>
                </a:lnTo>
                <a:lnTo>
                  <a:pt x="121" y="68"/>
                </a:lnTo>
                <a:lnTo>
                  <a:pt x="120" y="64"/>
                </a:lnTo>
                <a:lnTo>
                  <a:pt x="117" y="61"/>
                </a:lnTo>
                <a:lnTo>
                  <a:pt x="113" y="59"/>
                </a:lnTo>
                <a:lnTo>
                  <a:pt x="109" y="57"/>
                </a:lnTo>
                <a:lnTo>
                  <a:pt x="105" y="55"/>
                </a:lnTo>
                <a:lnTo>
                  <a:pt x="101" y="53"/>
                </a:lnTo>
                <a:lnTo>
                  <a:pt x="96" y="51"/>
                </a:lnTo>
                <a:lnTo>
                  <a:pt x="91" y="48"/>
                </a:lnTo>
                <a:lnTo>
                  <a:pt x="87" y="45"/>
                </a:lnTo>
                <a:lnTo>
                  <a:pt x="84" y="42"/>
                </a:lnTo>
                <a:lnTo>
                  <a:pt x="80" y="37"/>
                </a:lnTo>
                <a:lnTo>
                  <a:pt x="77" y="32"/>
                </a:lnTo>
                <a:lnTo>
                  <a:pt x="75" y="27"/>
                </a:lnTo>
                <a:lnTo>
                  <a:pt x="74" y="24"/>
                </a:lnTo>
                <a:lnTo>
                  <a:pt x="73" y="20"/>
                </a:lnTo>
                <a:lnTo>
                  <a:pt x="73" y="17"/>
                </a:lnTo>
                <a:lnTo>
                  <a:pt x="73" y="14"/>
                </a:lnTo>
                <a:lnTo>
                  <a:pt x="41" y="0"/>
                </a:lnTo>
              </a:path>
            </a:pathLst>
          </a:custGeom>
          <a:solidFill>
            <a:srgbClr val="913e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69"/>
          <p:cNvSpPr/>
          <p:nvPr/>
        </p:nvSpPr>
        <p:spPr>
          <a:xfrm>
            <a:off x="638280" y="3086640"/>
            <a:ext cx="1103040" cy="1070280"/>
          </a:xfrm>
          <a:custGeom>
            <a:avLst/>
            <a:gdLst/>
            <a:ahLst/>
            <a:rect l="0" t="0" r="r" b="b"/>
            <a:pathLst>
              <a:path w="426" h="410">
                <a:moveTo>
                  <a:pt x="179" y="21"/>
                </a:moveTo>
                <a:lnTo>
                  <a:pt x="180" y="21"/>
                </a:lnTo>
                <a:lnTo>
                  <a:pt x="185" y="23"/>
                </a:lnTo>
                <a:lnTo>
                  <a:pt x="187" y="23"/>
                </a:lnTo>
                <a:lnTo>
                  <a:pt x="190" y="24"/>
                </a:lnTo>
                <a:lnTo>
                  <a:pt x="194" y="25"/>
                </a:lnTo>
                <a:lnTo>
                  <a:pt x="199" y="26"/>
                </a:lnTo>
                <a:lnTo>
                  <a:pt x="204" y="27"/>
                </a:lnTo>
                <a:lnTo>
                  <a:pt x="208" y="28"/>
                </a:lnTo>
                <a:lnTo>
                  <a:pt x="214" y="29"/>
                </a:lnTo>
                <a:lnTo>
                  <a:pt x="221" y="30"/>
                </a:lnTo>
                <a:lnTo>
                  <a:pt x="226" y="30"/>
                </a:lnTo>
                <a:lnTo>
                  <a:pt x="232" y="31"/>
                </a:lnTo>
                <a:lnTo>
                  <a:pt x="239" y="31"/>
                </a:lnTo>
                <a:lnTo>
                  <a:pt x="246" y="31"/>
                </a:lnTo>
                <a:lnTo>
                  <a:pt x="251" y="30"/>
                </a:lnTo>
                <a:lnTo>
                  <a:pt x="257" y="29"/>
                </a:lnTo>
                <a:lnTo>
                  <a:pt x="263" y="28"/>
                </a:lnTo>
                <a:lnTo>
                  <a:pt x="268" y="26"/>
                </a:lnTo>
                <a:lnTo>
                  <a:pt x="274" y="24"/>
                </a:lnTo>
                <a:lnTo>
                  <a:pt x="280" y="23"/>
                </a:lnTo>
                <a:lnTo>
                  <a:pt x="285" y="21"/>
                </a:lnTo>
                <a:lnTo>
                  <a:pt x="290" y="20"/>
                </a:lnTo>
                <a:lnTo>
                  <a:pt x="295" y="18"/>
                </a:lnTo>
                <a:lnTo>
                  <a:pt x="299" y="16"/>
                </a:lnTo>
                <a:lnTo>
                  <a:pt x="302" y="15"/>
                </a:lnTo>
                <a:lnTo>
                  <a:pt x="305" y="14"/>
                </a:lnTo>
                <a:lnTo>
                  <a:pt x="310" y="11"/>
                </a:lnTo>
                <a:lnTo>
                  <a:pt x="312" y="11"/>
                </a:lnTo>
                <a:lnTo>
                  <a:pt x="313" y="12"/>
                </a:lnTo>
                <a:lnTo>
                  <a:pt x="319" y="16"/>
                </a:lnTo>
                <a:lnTo>
                  <a:pt x="322" y="18"/>
                </a:lnTo>
                <a:lnTo>
                  <a:pt x="325" y="21"/>
                </a:lnTo>
                <a:lnTo>
                  <a:pt x="330" y="24"/>
                </a:lnTo>
                <a:lnTo>
                  <a:pt x="336" y="28"/>
                </a:lnTo>
                <a:lnTo>
                  <a:pt x="341" y="32"/>
                </a:lnTo>
                <a:lnTo>
                  <a:pt x="346" y="37"/>
                </a:lnTo>
                <a:lnTo>
                  <a:pt x="352" y="41"/>
                </a:lnTo>
                <a:lnTo>
                  <a:pt x="359" y="47"/>
                </a:lnTo>
                <a:lnTo>
                  <a:pt x="363" y="52"/>
                </a:lnTo>
                <a:lnTo>
                  <a:pt x="370" y="58"/>
                </a:lnTo>
                <a:lnTo>
                  <a:pt x="376" y="63"/>
                </a:lnTo>
                <a:lnTo>
                  <a:pt x="382" y="69"/>
                </a:lnTo>
                <a:lnTo>
                  <a:pt x="386" y="74"/>
                </a:lnTo>
                <a:lnTo>
                  <a:pt x="391" y="79"/>
                </a:lnTo>
                <a:lnTo>
                  <a:pt x="396" y="85"/>
                </a:lnTo>
                <a:lnTo>
                  <a:pt x="400" y="91"/>
                </a:lnTo>
                <a:lnTo>
                  <a:pt x="403" y="96"/>
                </a:lnTo>
                <a:lnTo>
                  <a:pt x="407" y="101"/>
                </a:lnTo>
                <a:lnTo>
                  <a:pt x="410" y="106"/>
                </a:lnTo>
                <a:lnTo>
                  <a:pt x="414" y="111"/>
                </a:lnTo>
                <a:lnTo>
                  <a:pt x="415" y="115"/>
                </a:lnTo>
                <a:lnTo>
                  <a:pt x="418" y="118"/>
                </a:lnTo>
                <a:lnTo>
                  <a:pt x="419" y="121"/>
                </a:lnTo>
                <a:lnTo>
                  <a:pt x="422" y="125"/>
                </a:lnTo>
                <a:lnTo>
                  <a:pt x="423" y="129"/>
                </a:lnTo>
                <a:lnTo>
                  <a:pt x="425" y="130"/>
                </a:lnTo>
                <a:lnTo>
                  <a:pt x="424" y="130"/>
                </a:lnTo>
                <a:lnTo>
                  <a:pt x="423" y="132"/>
                </a:lnTo>
                <a:lnTo>
                  <a:pt x="422" y="134"/>
                </a:lnTo>
                <a:lnTo>
                  <a:pt x="421" y="137"/>
                </a:lnTo>
                <a:lnTo>
                  <a:pt x="419" y="140"/>
                </a:lnTo>
                <a:lnTo>
                  <a:pt x="417" y="146"/>
                </a:lnTo>
                <a:lnTo>
                  <a:pt x="415" y="151"/>
                </a:lnTo>
                <a:lnTo>
                  <a:pt x="414" y="156"/>
                </a:lnTo>
                <a:lnTo>
                  <a:pt x="410" y="162"/>
                </a:lnTo>
                <a:lnTo>
                  <a:pt x="408" y="168"/>
                </a:lnTo>
                <a:lnTo>
                  <a:pt x="405" y="174"/>
                </a:lnTo>
                <a:lnTo>
                  <a:pt x="403" y="181"/>
                </a:lnTo>
                <a:lnTo>
                  <a:pt x="401" y="187"/>
                </a:lnTo>
                <a:lnTo>
                  <a:pt x="399" y="193"/>
                </a:lnTo>
                <a:lnTo>
                  <a:pt x="397" y="199"/>
                </a:lnTo>
                <a:lnTo>
                  <a:pt x="395" y="207"/>
                </a:lnTo>
                <a:lnTo>
                  <a:pt x="393" y="212"/>
                </a:lnTo>
                <a:lnTo>
                  <a:pt x="391" y="216"/>
                </a:lnTo>
                <a:lnTo>
                  <a:pt x="389" y="220"/>
                </a:lnTo>
                <a:lnTo>
                  <a:pt x="388" y="225"/>
                </a:lnTo>
                <a:lnTo>
                  <a:pt x="386" y="229"/>
                </a:lnTo>
                <a:lnTo>
                  <a:pt x="385" y="232"/>
                </a:lnTo>
                <a:lnTo>
                  <a:pt x="384" y="235"/>
                </a:lnTo>
                <a:lnTo>
                  <a:pt x="384" y="239"/>
                </a:lnTo>
                <a:lnTo>
                  <a:pt x="382" y="243"/>
                </a:lnTo>
                <a:lnTo>
                  <a:pt x="382" y="247"/>
                </a:lnTo>
                <a:lnTo>
                  <a:pt x="382" y="249"/>
                </a:lnTo>
                <a:lnTo>
                  <a:pt x="382" y="250"/>
                </a:lnTo>
                <a:lnTo>
                  <a:pt x="381" y="250"/>
                </a:lnTo>
                <a:lnTo>
                  <a:pt x="377" y="250"/>
                </a:lnTo>
                <a:lnTo>
                  <a:pt x="374" y="250"/>
                </a:lnTo>
                <a:lnTo>
                  <a:pt x="370" y="251"/>
                </a:lnTo>
                <a:lnTo>
                  <a:pt x="367" y="251"/>
                </a:lnTo>
                <a:lnTo>
                  <a:pt x="363" y="253"/>
                </a:lnTo>
                <a:lnTo>
                  <a:pt x="359" y="253"/>
                </a:lnTo>
                <a:lnTo>
                  <a:pt x="355" y="254"/>
                </a:lnTo>
                <a:lnTo>
                  <a:pt x="350" y="254"/>
                </a:lnTo>
                <a:lnTo>
                  <a:pt x="346" y="255"/>
                </a:lnTo>
                <a:lnTo>
                  <a:pt x="342" y="256"/>
                </a:lnTo>
                <a:lnTo>
                  <a:pt x="338" y="256"/>
                </a:lnTo>
                <a:lnTo>
                  <a:pt x="333" y="257"/>
                </a:lnTo>
                <a:lnTo>
                  <a:pt x="329" y="258"/>
                </a:lnTo>
                <a:lnTo>
                  <a:pt x="324" y="257"/>
                </a:lnTo>
                <a:lnTo>
                  <a:pt x="321" y="257"/>
                </a:lnTo>
                <a:lnTo>
                  <a:pt x="317" y="256"/>
                </a:lnTo>
                <a:lnTo>
                  <a:pt x="314" y="256"/>
                </a:lnTo>
                <a:lnTo>
                  <a:pt x="308" y="256"/>
                </a:lnTo>
                <a:lnTo>
                  <a:pt x="304" y="255"/>
                </a:lnTo>
                <a:lnTo>
                  <a:pt x="300" y="254"/>
                </a:lnTo>
                <a:lnTo>
                  <a:pt x="298" y="253"/>
                </a:lnTo>
                <a:lnTo>
                  <a:pt x="296" y="253"/>
                </a:lnTo>
                <a:lnTo>
                  <a:pt x="296" y="252"/>
                </a:lnTo>
                <a:lnTo>
                  <a:pt x="297" y="250"/>
                </a:lnTo>
                <a:lnTo>
                  <a:pt x="298" y="247"/>
                </a:lnTo>
                <a:lnTo>
                  <a:pt x="300" y="243"/>
                </a:lnTo>
                <a:lnTo>
                  <a:pt x="301" y="240"/>
                </a:lnTo>
                <a:lnTo>
                  <a:pt x="302" y="237"/>
                </a:lnTo>
                <a:lnTo>
                  <a:pt x="304" y="234"/>
                </a:lnTo>
                <a:lnTo>
                  <a:pt x="305" y="231"/>
                </a:lnTo>
                <a:lnTo>
                  <a:pt x="306" y="227"/>
                </a:lnTo>
                <a:lnTo>
                  <a:pt x="308" y="224"/>
                </a:lnTo>
                <a:lnTo>
                  <a:pt x="310" y="220"/>
                </a:lnTo>
                <a:lnTo>
                  <a:pt x="312" y="216"/>
                </a:lnTo>
                <a:lnTo>
                  <a:pt x="313" y="212"/>
                </a:lnTo>
                <a:lnTo>
                  <a:pt x="315" y="207"/>
                </a:lnTo>
                <a:lnTo>
                  <a:pt x="316" y="202"/>
                </a:lnTo>
                <a:lnTo>
                  <a:pt x="318" y="197"/>
                </a:lnTo>
                <a:lnTo>
                  <a:pt x="319" y="193"/>
                </a:lnTo>
                <a:lnTo>
                  <a:pt x="321" y="189"/>
                </a:lnTo>
                <a:lnTo>
                  <a:pt x="323" y="184"/>
                </a:lnTo>
                <a:lnTo>
                  <a:pt x="324" y="180"/>
                </a:lnTo>
                <a:lnTo>
                  <a:pt x="325" y="176"/>
                </a:lnTo>
                <a:lnTo>
                  <a:pt x="326" y="173"/>
                </a:lnTo>
                <a:lnTo>
                  <a:pt x="327" y="169"/>
                </a:lnTo>
                <a:lnTo>
                  <a:pt x="329" y="167"/>
                </a:lnTo>
                <a:lnTo>
                  <a:pt x="330" y="163"/>
                </a:lnTo>
                <a:lnTo>
                  <a:pt x="331" y="162"/>
                </a:lnTo>
                <a:lnTo>
                  <a:pt x="249" y="143"/>
                </a:lnTo>
                <a:lnTo>
                  <a:pt x="248" y="144"/>
                </a:lnTo>
                <a:lnTo>
                  <a:pt x="246" y="148"/>
                </a:lnTo>
                <a:lnTo>
                  <a:pt x="245" y="150"/>
                </a:lnTo>
                <a:lnTo>
                  <a:pt x="243" y="153"/>
                </a:lnTo>
                <a:lnTo>
                  <a:pt x="241" y="155"/>
                </a:lnTo>
                <a:lnTo>
                  <a:pt x="239" y="159"/>
                </a:lnTo>
                <a:lnTo>
                  <a:pt x="236" y="163"/>
                </a:lnTo>
                <a:lnTo>
                  <a:pt x="232" y="168"/>
                </a:lnTo>
                <a:lnTo>
                  <a:pt x="229" y="173"/>
                </a:lnTo>
                <a:lnTo>
                  <a:pt x="227" y="179"/>
                </a:lnTo>
                <a:lnTo>
                  <a:pt x="223" y="185"/>
                </a:lnTo>
                <a:lnTo>
                  <a:pt x="219" y="191"/>
                </a:lnTo>
                <a:lnTo>
                  <a:pt x="215" y="197"/>
                </a:lnTo>
                <a:lnTo>
                  <a:pt x="212" y="205"/>
                </a:lnTo>
                <a:lnTo>
                  <a:pt x="208" y="212"/>
                </a:lnTo>
                <a:lnTo>
                  <a:pt x="204" y="218"/>
                </a:lnTo>
                <a:lnTo>
                  <a:pt x="200" y="226"/>
                </a:lnTo>
                <a:lnTo>
                  <a:pt x="195" y="233"/>
                </a:lnTo>
                <a:lnTo>
                  <a:pt x="190" y="241"/>
                </a:lnTo>
                <a:lnTo>
                  <a:pt x="186" y="249"/>
                </a:lnTo>
                <a:lnTo>
                  <a:pt x="181" y="256"/>
                </a:lnTo>
                <a:lnTo>
                  <a:pt x="177" y="265"/>
                </a:lnTo>
                <a:lnTo>
                  <a:pt x="172" y="272"/>
                </a:lnTo>
                <a:lnTo>
                  <a:pt x="167" y="281"/>
                </a:lnTo>
                <a:lnTo>
                  <a:pt x="162" y="288"/>
                </a:lnTo>
                <a:lnTo>
                  <a:pt x="157" y="296"/>
                </a:lnTo>
                <a:lnTo>
                  <a:pt x="152" y="305"/>
                </a:lnTo>
                <a:lnTo>
                  <a:pt x="148" y="312"/>
                </a:lnTo>
                <a:lnTo>
                  <a:pt x="143" y="321"/>
                </a:lnTo>
                <a:lnTo>
                  <a:pt x="138" y="329"/>
                </a:lnTo>
                <a:lnTo>
                  <a:pt x="132" y="336"/>
                </a:lnTo>
                <a:lnTo>
                  <a:pt x="128" y="345"/>
                </a:lnTo>
                <a:lnTo>
                  <a:pt x="123" y="351"/>
                </a:lnTo>
                <a:lnTo>
                  <a:pt x="119" y="359"/>
                </a:lnTo>
                <a:lnTo>
                  <a:pt x="113" y="365"/>
                </a:lnTo>
                <a:lnTo>
                  <a:pt x="110" y="372"/>
                </a:lnTo>
                <a:lnTo>
                  <a:pt x="105" y="378"/>
                </a:lnTo>
                <a:lnTo>
                  <a:pt x="102" y="385"/>
                </a:lnTo>
                <a:lnTo>
                  <a:pt x="98" y="388"/>
                </a:lnTo>
                <a:lnTo>
                  <a:pt x="95" y="393"/>
                </a:lnTo>
                <a:lnTo>
                  <a:pt x="92" y="397"/>
                </a:lnTo>
                <a:lnTo>
                  <a:pt x="90" y="401"/>
                </a:lnTo>
                <a:lnTo>
                  <a:pt x="86" y="405"/>
                </a:lnTo>
                <a:lnTo>
                  <a:pt x="86" y="407"/>
                </a:lnTo>
                <a:lnTo>
                  <a:pt x="85" y="407"/>
                </a:lnTo>
                <a:lnTo>
                  <a:pt x="83" y="408"/>
                </a:lnTo>
                <a:lnTo>
                  <a:pt x="80" y="408"/>
                </a:lnTo>
                <a:lnTo>
                  <a:pt x="76" y="409"/>
                </a:lnTo>
                <a:lnTo>
                  <a:pt x="71" y="409"/>
                </a:lnTo>
                <a:lnTo>
                  <a:pt x="66" y="409"/>
                </a:lnTo>
                <a:lnTo>
                  <a:pt x="62" y="408"/>
                </a:lnTo>
                <a:lnTo>
                  <a:pt x="58" y="408"/>
                </a:lnTo>
                <a:lnTo>
                  <a:pt x="55" y="408"/>
                </a:lnTo>
                <a:lnTo>
                  <a:pt x="52" y="407"/>
                </a:lnTo>
                <a:lnTo>
                  <a:pt x="47" y="406"/>
                </a:lnTo>
                <a:lnTo>
                  <a:pt x="43" y="405"/>
                </a:lnTo>
                <a:lnTo>
                  <a:pt x="38" y="404"/>
                </a:lnTo>
                <a:lnTo>
                  <a:pt x="35" y="403"/>
                </a:lnTo>
                <a:lnTo>
                  <a:pt x="30" y="402"/>
                </a:lnTo>
                <a:lnTo>
                  <a:pt x="26" y="400"/>
                </a:lnTo>
                <a:lnTo>
                  <a:pt x="21" y="399"/>
                </a:lnTo>
                <a:lnTo>
                  <a:pt x="17" y="398"/>
                </a:lnTo>
                <a:lnTo>
                  <a:pt x="14" y="396"/>
                </a:lnTo>
                <a:lnTo>
                  <a:pt x="11" y="395"/>
                </a:lnTo>
                <a:lnTo>
                  <a:pt x="7" y="394"/>
                </a:lnTo>
                <a:lnTo>
                  <a:pt x="5" y="393"/>
                </a:lnTo>
                <a:lnTo>
                  <a:pt x="2" y="392"/>
                </a:lnTo>
                <a:lnTo>
                  <a:pt x="0" y="392"/>
                </a:lnTo>
                <a:lnTo>
                  <a:pt x="19" y="357"/>
                </a:lnTo>
                <a:lnTo>
                  <a:pt x="20" y="355"/>
                </a:lnTo>
                <a:lnTo>
                  <a:pt x="23" y="350"/>
                </a:lnTo>
                <a:lnTo>
                  <a:pt x="25" y="346"/>
                </a:lnTo>
                <a:lnTo>
                  <a:pt x="28" y="343"/>
                </a:lnTo>
                <a:lnTo>
                  <a:pt x="31" y="338"/>
                </a:lnTo>
                <a:lnTo>
                  <a:pt x="35" y="332"/>
                </a:lnTo>
                <a:lnTo>
                  <a:pt x="37" y="326"/>
                </a:lnTo>
                <a:lnTo>
                  <a:pt x="41" y="320"/>
                </a:lnTo>
                <a:lnTo>
                  <a:pt x="45" y="313"/>
                </a:lnTo>
                <a:lnTo>
                  <a:pt x="49" y="307"/>
                </a:lnTo>
                <a:lnTo>
                  <a:pt x="53" y="298"/>
                </a:lnTo>
                <a:lnTo>
                  <a:pt x="57" y="291"/>
                </a:lnTo>
                <a:lnTo>
                  <a:pt x="60" y="283"/>
                </a:lnTo>
                <a:lnTo>
                  <a:pt x="66" y="275"/>
                </a:lnTo>
                <a:lnTo>
                  <a:pt x="69" y="267"/>
                </a:lnTo>
                <a:lnTo>
                  <a:pt x="74" y="258"/>
                </a:lnTo>
                <a:lnTo>
                  <a:pt x="77" y="250"/>
                </a:lnTo>
                <a:lnTo>
                  <a:pt x="82" y="241"/>
                </a:lnTo>
                <a:lnTo>
                  <a:pt x="86" y="232"/>
                </a:lnTo>
                <a:lnTo>
                  <a:pt x="90" y="224"/>
                </a:lnTo>
                <a:lnTo>
                  <a:pt x="93" y="215"/>
                </a:lnTo>
                <a:lnTo>
                  <a:pt x="98" y="208"/>
                </a:lnTo>
                <a:lnTo>
                  <a:pt x="101" y="198"/>
                </a:lnTo>
                <a:lnTo>
                  <a:pt x="105" y="191"/>
                </a:lnTo>
                <a:lnTo>
                  <a:pt x="108" y="182"/>
                </a:lnTo>
                <a:lnTo>
                  <a:pt x="111" y="173"/>
                </a:lnTo>
                <a:lnTo>
                  <a:pt x="113" y="166"/>
                </a:lnTo>
                <a:lnTo>
                  <a:pt x="116" y="158"/>
                </a:lnTo>
                <a:lnTo>
                  <a:pt x="119" y="151"/>
                </a:lnTo>
                <a:lnTo>
                  <a:pt x="121" y="143"/>
                </a:lnTo>
                <a:lnTo>
                  <a:pt x="122" y="135"/>
                </a:lnTo>
                <a:lnTo>
                  <a:pt x="123" y="129"/>
                </a:lnTo>
                <a:lnTo>
                  <a:pt x="124" y="121"/>
                </a:lnTo>
                <a:lnTo>
                  <a:pt x="126" y="116"/>
                </a:lnTo>
                <a:lnTo>
                  <a:pt x="126" y="109"/>
                </a:lnTo>
                <a:lnTo>
                  <a:pt x="127" y="102"/>
                </a:lnTo>
                <a:lnTo>
                  <a:pt x="128" y="97"/>
                </a:lnTo>
                <a:lnTo>
                  <a:pt x="128" y="92"/>
                </a:lnTo>
                <a:lnTo>
                  <a:pt x="128" y="86"/>
                </a:lnTo>
                <a:lnTo>
                  <a:pt x="129" y="80"/>
                </a:lnTo>
                <a:lnTo>
                  <a:pt x="130" y="76"/>
                </a:lnTo>
                <a:lnTo>
                  <a:pt x="131" y="72"/>
                </a:lnTo>
                <a:lnTo>
                  <a:pt x="131" y="66"/>
                </a:lnTo>
                <a:lnTo>
                  <a:pt x="132" y="61"/>
                </a:lnTo>
                <a:lnTo>
                  <a:pt x="132" y="58"/>
                </a:lnTo>
                <a:lnTo>
                  <a:pt x="134" y="54"/>
                </a:lnTo>
                <a:lnTo>
                  <a:pt x="136" y="49"/>
                </a:lnTo>
                <a:lnTo>
                  <a:pt x="138" y="44"/>
                </a:lnTo>
                <a:lnTo>
                  <a:pt x="139" y="40"/>
                </a:lnTo>
                <a:lnTo>
                  <a:pt x="143" y="36"/>
                </a:lnTo>
                <a:lnTo>
                  <a:pt x="145" y="31"/>
                </a:lnTo>
                <a:lnTo>
                  <a:pt x="148" y="26"/>
                </a:lnTo>
                <a:lnTo>
                  <a:pt x="150" y="21"/>
                </a:lnTo>
                <a:lnTo>
                  <a:pt x="153" y="18"/>
                </a:lnTo>
                <a:lnTo>
                  <a:pt x="155" y="14"/>
                </a:lnTo>
                <a:lnTo>
                  <a:pt x="158" y="10"/>
                </a:lnTo>
                <a:lnTo>
                  <a:pt x="160" y="7"/>
                </a:lnTo>
                <a:lnTo>
                  <a:pt x="162" y="4"/>
                </a:lnTo>
                <a:lnTo>
                  <a:pt x="166" y="1"/>
                </a:lnTo>
                <a:lnTo>
                  <a:pt x="167" y="0"/>
                </a:lnTo>
                <a:lnTo>
                  <a:pt x="179" y="21"/>
                </a:lnTo>
              </a:path>
            </a:pathLst>
          </a:custGeom>
          <a:solidFill>
            <a:srgbClr val="b3b3b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70"/>
          <p:cNvSpPr/>
          <p:nvPr/>
        </p:nvSpPr>
        <p:spPr>
          <a:xfrm>
            <a:off x="2016720" y="2269800"/>
            <a:ext cx="344880" cy="282240"/>
          </a:xfrm>
          <a:custGeom>
            <a:avLst/>
            <a:gdLst/>
            <a:ahLst/>
            <a:rect l="0" t="0" r="r" b="b"/>
            <a:pathLst>
              <a:path w="134" h="109">
                <a:moveTo>
                  <a:pt x="0" y="81"/>
                </a:moveTo>
                <a:lnTo>
                  <a:pt x="34" y="51"/>
                </a:lnTo>
                <a:lnTo>
                  <a:pt x="34" y="50"/>
                </a:lnTo>
                <a:lnTo>
                  <a:pt x="34" y="49"/>
                </a:lnTo>
                <a:lnTo>
                  <a:pt x="34" y="46"/>
                </a:lnTo>
                <a:lnTo>
                  <a:pt x="34" y="43"/>
                </a:lnTo>
                <a:lnTo>
                  <a:pt x="34" y="39"/>
                </a:lnTo>
                <a:lnTo>
                  <a:pt x="36" y="34"/>
                </a:lnTo>
                <a:lnTo>
                  <a:pt x="38" y="30"/>
                </a:lnTo>
                <a:lnTo>
                  <a:pt x="40" y="26"/>
                </a:lnTo>
                <a:lnTo>
                  <a:pt x="42" y="23"/>
                </a:lnTo>
                <a:lnTo>
                  <a:pt x="45" y="20"/>
                </a:lnTo>
                <a:lnTo>
                  <a:pt x="48" y="18"/>
                </a:lnTo>
                <a:lnTo>
                  <a:pt x="51" y="17"/>
                </a:lnTo>
                <a:lnTo>
                  <a:pt x="58" y="15"/>
                </a:lnTo>
                <a:lnTo>
                  <a:pt x="63" y="14"/>
                </a:lnTo>
                <a:lnTo>
                  <a:pt x="69" y="10"/>
                </a:lnTo>
                <a:lnTo>
                  <a:pt x="74" y="6"/>
                </a:lnTo>
                <a:lnTo>
                  <a:pt x="78" y="4"/>
                </a:lnTo>
                <a:lnTo>
                  <a:pt x="79" y="3"/>
                </a:lnTo>
                <a:lnTo>
                  <a:pt x="85" y="6"/>
                </a:lnTo>
                <a:lnTo>
                  <a:pt x="81" y="12"/>
                </a:lnTo>
                <a:lnTo>
                  <a:pt x="118" y="0"/>
                </a:lnTo>
                <a:lnTo>
                  <a:pt x="123" y="6"/>
                </a:lnTo>
                <a:lnTo>
                  <a:pt x="133" y="6"/>
                </a:lnTo>
                <a:lnTo>
                  <a:pt x="133" y="24"/>
                </a:lnTo>
                <a:lnTo>
                  <a:pt x="102" y="46"/>
                </a:lnTo>
                <a:lnTo>
                  <a:pt x="70" y="61"/>
                </a:lnTo>
                <a:lnTo>
                  <a:pt x="68" y="59"/>
                </a:lnTo>
                <a:lnTo>
                  <a:pt x="64" y="58"/>
                </a:lnTo>
                <a:lnTo>
                  <a:pt x="59" y="57"/>
                </a:lnTo>
                <a:lnTo>
                  <a:pt x="53" y="58"/>
                </a:lnTo>
                <a:lnTo>
                  <a:pt x="51" y="59"/>
                </a:lnTo>
                <a:lnTo>
                  <a:pt x="49" y="61"/>
                </a:lnTo>
                <a:lnTo>
                  <a:pt x="46" y="63"/>
                </a:lnTo>
                <a:lnTo>
                  <a:pt x="42" y="66"/>
                </a:lnTo>
                <a:lnTo>
                  <a:pt x="40" y="70"/>
                </a:lnTo>
                <a:lnTo>
                  <a:pt x="36" y="74"/>
                </a:lnTo>
                <a:lnTo>
                  <a:pt x="32" y="79"/>
                </a:lnTo>
                <a:lnTo>
                  <a:pt x="29" y="83"/>
                </a:lnTo>
                <a:lnTo>
                  <a:pt x="24" y="88"/>
                </a:lnTo>
                <a:lnTo>
                  <a:pt x="21" y="92"/>
                </a:lnTo>
                <a:lnTo>
                  <a:pt x="17" y="96"/>
                </a:lnTo>
                <a:lnTo>
                  <a:pt x="15" y="100"/>
                </a:lnTo>
                <a:lnTo>
                  <a:pt x="12" y="103"/>
                </a:lnTo>
                <a:lnTo>
                  <a:pt x="11" y="105"/>
                </a:lnTo>
                <a:lnTo>
                  <a:pt x="10" y="107"/>
                </a:lnTo>
                <a:lnTo>
                  <a:pt x="10" y="108"/>
                </a:lnTo>
                <a:lnTo>
                  <a:pt x="0" y="81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71"/>
          <p:cNvSpPr/>
          <p:nvPr/>
        </p:nvSpPr>
        <p:spPr>
          <a:xfrm>
            <a:off x="962640" y="2374560"/>
            <a:ext cx="1165320" cy="834840"/>
          </a:xfrm>
          <a:custGeom>
            <a:avLst/>
            <a:gdLst/>
            <a:ahLst/>
            <a:rect l="0" t="0" r="r" b="b"/>
            <a:pathLst>
              <a:path w="450" h="320">
                <a:moveTo>
                  <a:pt x="45" y="283"/>
                </a:moveTo>
                <a:lnTo>
                  <a:pt x="46" y="291"/>
                </a:lnTo>
                <a:lnTo>
                  <a:pt x="50" y="299"/>
                </a:lnTo>
                <a:lnTo>
                  <a:pt x="44" y="306"/>
                </a:lnTo>
                <a:lnTo>
                  <a:pt x="16" y="319"/>
                </a:lnTo>
                <a:lnTo>
                  <a:pt x="8" y="298"/>
                </a:lnTo>
                <a:lnTo>
                  <a:pt x="9" y="273"/>
                </a:lnTo>
                <a:lnTo>
                  <a:pt x="0" y="203"/>
                </a:lnTo>
                <a:lnTo>
                  <a:pt x="0" y="189"/>
                </a:lnTo>
                <a:lnTo>
                  <a:pt x="0" y="188"/>
                </a:lnTo>
                <a:lnTo>
                  <a:pt x="1" y="184"/>
                </a:lnTo>
                <a:lnTo>
                  <a:pt x="2" y="180"/>
                </a:lnTo>
                <a:lnTo>
                  <a:pt x="5" y="176"/>
                </a:lnTo>
                <a:lnTo>
                  <a:pt x="6" y="172"/>
                </a:lnTo>
                <a:lnTo>
                  <a:pt x="7" y="168"/>
                </a:lnTo>
                <a:lnTo>
                  <a:pt x="9" y="164"/>
                </a:lnTo>
                <a:lnTo>
                  <a:pt x="13" y="160"/>
                </a:lnTo>
                <a:lnTo>
                  <a:pt x="15" y="155"/>
                </a:lnTo>
                <a:lnTo>
                  <a:pt x="19" y="151"/>
                </a:lnTo>
                <a:lnTo>
                  <a:pt x="23" y="146"/>
                </a:lnTo>
                <a:lnTo>
                  <a:pt x="27" y="142"/>
                </a:lnTo>
                <a:lnTo>
                  <a:pt x="31" y="137"/>
                </a:lnTo>
                <a:lnTo>
                  <a:pt x="36" y="131"/>
                </a:lnTo>
                <a:lnTo>
                  <a:pt x="42" y="125"/>
                </a:lnTo>
                <a:lnTo>
                  <a:pt x="47" y="120"/>
                </a:lnTo>
                <a:lnTo>
                  <a:pt x="53" y="115"/>
                </a:lnTo>
                <a:lnTo>
                  <a:pt x="58" y="110"/>
                </a:lnTo>
                <a:lnTo>
                  <a:pt x="64" y="105"/>
                </a:lnTo>
                <a:lnTo>
                  <a:pt x="69" y="100"/>
                </a:lnTo>
                <a:lnTo>
                  <a:pt x="73" y="96"/>
                </a:lnTo>
                <a:lnTo>
                  <a:pt x="79" y="92"/>
                </a:lnTo>
                <a:lnTo>
                  <a:pt x="83" y="88"/>
                </a:lnTo>
                <a:lnTo>
                  <a:pt x="87" y="86"/>
                </a:lnTo>
                <a:lnTo>
                  <a:pt x="92" y="81"/>
                </a:lnTo>
                <a:lnTo>
                  <a:pt x="94" y="81"/>
                </a:lnTo>
                <a:lnTo>
                  <a:pt x="96" y="81"/>
                </a:lnTo>
                <a:lnTo>
                  <a:pt x="102" y="81"/>
                </a:lnTo>
                <a:lnTo>
                  <a:pt x="105" y="81"/>
                </a:lnTo>
                <a:lnTo>
                  <a:pt x="109" y="81"/>
                </a:lnTo>
                <a:lnTo>
                  <a:pt x="114" y="81"/>
                </a:lnTo>
                <a:lnTo>
                  <a:pt x="120" y="81"/>
                </a:lnTo>
                <a:lnTo>
                  <a:pt x="123" y="79"/>
                </a:lnTo>
                <a:lnTo>
                  <a:pt x="127" y="78"/>
                </a:lnTo>
                <a:lnTo>
                  <a:pt x="131" y="76"/>
                </a:lnTo>
                <a:lnTo>
                  <a:pt x="135" y="75"/>
                </a:lnTo>
                <a:lnTo>
                  <a:pt x="140" y="72"/>
                </a:lnTo>
                <a:lnTo>
                  <a:pt x="142" y="72"/>
                </a:lnTo>
                <a:lnTo>
                  <a:pt x="160" y="62"/>
                </a:lnTo>
                <a:lnTo>
                  <a:pt x="173" y="78"/>
                </a:lnTo>
                <a:lnTo>
                  <a:pt x="199" y="101"/>
                </a:lnTo>
                <a:lnTo>
                  <a:pt x="208" y="78"/>
                </a:lnTo>
                <a:lnTo>
                  <a:pt x="221" y="83"/>
                </a:lnTo>
                <a:lnTo>
                  <a:pt x="221" y="82"/>
                </a:lnTo>
                <a:lnTo>
                  <a:pt x="223" y="82"/>
                </a:lnTo>
                <a:lnTo>
                  <a:pt x="225" y="81"/>
                </a:lnTo>
                <a:lnTo>
                  <a:pt x="229" y="81"/>
                </a:lnTo>
                <a:lnTo>
                  <a:pt x="233" y="79"/>
                </a:lnTo>
                <a:lnTo>
                  <a:pt x="238" y="78"/>
                </a:lnTo>
                <a:lnTo>
                  <a:pt x="240" y="77"/>
                </a:lnTo>
                <a:lnTo>
                  <a:pt x="243" y="76"/>
                </a:lnTo>
                <a:lnTo>
                  <a:pt x="247" y="76"/>
                </a:lnTo>
                <a:lnTo>
                  <a:pt x="251" y="76"/>
                </a:lnTo>
                <a:lnTo>
                  <a:pt x="254" y="75"/>
                </a:lnTo>
                <a:lnTo>
                  <a:pt x="256" y="74"/>
                </a:lnTo>
                <a:lnTo>
                  <a:pt x="260" y="74"/>
                </a:lnTo>
                <a:lnTo>
                  <a:pt x="264" y="73"/>
                </a:lnTo>
                <a:lnTo>
                  <a:pt x="267" y="72"/>
                </a:lnTo>
                <a:lnTo>
                  <a:pt x="271" y="72"/>
                </a:lnTo>
                <a:lnTo>
                  <a:pt x="275" y="71"/>
                </a:lnTo>
                <a:lnTo>
                  <a:pt x="279" y="70"/>
                </a:lnTo>
                <a:lnTo>
                  <a:pt x="283" y="69"/>
                </a:lnTo>
                <a:lnTo>
                  <a:pt x="287" y="68"/>
                </a:lnTo>
                <a:lnTo>
                  <a:pt x="292" y="67"/>
                </a:lnTo>
                <a:lnTo>
                  <a:pt x="297" y="66"/>
                </a:lnTo>
                <a:lnTo>
                  <a:pt x="302" y="63"/>
                </a:lnTo>
                <a:lnTo>
                  <a:pt x="308" y="62"/>
                </a:lnTo>
                <a:lnTo>
                  <a:pt x="313" y="60"/>
                </a:lnTo>
                <a:lnTo>
                  <a:pt x="319" y="59"/>
                </a:lnTo>
                <a:lnTo>
                  <a:pt x="325" y="55"/>
                </a:lnTo>
                <a:lnTo>
                  <a:pt x="331" y="51"/>
                </a:lnTo>
                <a:lnTo>
                  <a:pt x="336" y="48"/>
                </a:lnTo>
                <a:lnTo>
                  <a:pt x="344" y="45"/>
                </a:lnTo>
                <a:lnTo>
                  <a:pt x="350" y="42"/>
                </a:lnTo>
                <a:lnTo>
                  <a:pt x="355" y="38"/>
                </a:lnTo>
                <a:lnTo>
                  <a:pt x="362" y="35"/>
                </a:lnTo>
                <a:lnTo>
                  <a:pt x="368" y="32"/>
                </a:lnTo>
                <a:lnTo>
                  <a:pt x="372" y="28"/>
                </a:lnTo>
                <a:lnTo>
                  <a:pt x="378" y="25"/>
                </a:lnTo>
                <a:lnTo>
                  <a:pt x="382" y="23"/>
                </a:lnTo>
                <a:lnTo>
                  <a:pt x="387" y="21"/>
                </a:lnTo>
                <a:lnTo>
                  <a:pt x="390" y="19"/>
                </a:lnTo>
                <a:lnTo>
                  <a:pt x="391" y="17"/>
                </a:lnTo>
                <a:lnTo>
                  <a:pt x="393" y="17"/>
                </a:lnTo>
                <a:lnTo>
                  <a:pt x="394" y="17"/>
                </a:lnTo>
                <a:lnTo>
                  <a:pt x="413" y="15"/>
                </a:lnTo>
                <a:lnTo>
                  <a:pt x="438" y="0"/>
                </a:lnTo>
                <a:lnTo>
                  <a:pt x="445" y="13"/>
                </a:lnTo>
                <a:lnTo>
                  <a:pt x="449" y="42"/>
                </a:lnTo>
                <a:lnTo>
                  <a:pt x="434" y="55"/>
                </a:lnTo>
                <a:lnTo>
                  <a:pt x="433" y="55"/>
                </a:lnTo>
                <a:lnTo>
                  <a:pt x="433" y="58"/>
                </a:lnTo>
                <a:lnTo>
                  <a:pt x="431" y="61"/>
                </a:lnTo>
                <a:lnTo>
                  <a:pt x="429" y="65"/>
                </a:lnTo>
                <a:lnTo>
                  <a:pt x="426" y="70"/>
                </a:lnTo>
                <a:lnTo>
                  <a:pt x="421" y="76"/>
                </a:lnTo>
                <a:lnTo>
                  <a:pt x="418" y="78"/>
                </a:lnTo>
                <a:lnTo>
                  <a:pt x="415" y="81"/>
                </a:lnTo>
                <a:lnTo>
                  <a:pt x="411" y="82"/>
                </a:lnTo>
                <a:lnTo>
                  <a:pt x="408" y="86"/>
                </a:lnTo>
                <a:lnTo>
                  <a:pt x="403" y="88"/>
                </a:lnTo>
                <a:lnTo>
                  <a:pt x="399" y="90"/>
                </a:lnTo>
                <a:lnTo>
                  <a:pt x="393" y="92"/>
                </a:lnTo>
                <a:lnTo>
                  <a:pt x="389" y="95"/>
                </a:lnTo>
                <a:lnTo>
                  <a:pt x="382" y="97"/>
                </a:lnTo>
                <a:lnTo>
                  <a:pt x="376" y="98"/>
                </a:lnTo>
                <a:lnTo>
                  <a:pt x="371" y="100"/>
                </a:lnTo>
                <a:lnTo>
                  <a:pt x="364" y="103"/>
                </a:lnTo>
                <a:lnTo>
                  <a:pt x="357" y="106"/>
                </a:lnTo>
                <a:lnTo>
                  <a:pt x="351" y="109"/>
                </a:lnTo>
                <a:lnTo>
                  <a:pt x="343" y="113"/>
                </a:lnTo>
                <a:lnTo>
                  <a:pt x="335" y="117"/>
                </a:lnTo>
                <a:lnTo>
                  <a:pt x="328" y="120"/>
                </a:lnTo>
                <a:lnTo>
                  <a:pt x="320" y="125"/>
                </a:lnTo>
                <a:lnTo>
                  <a:pt x="313" y="130"/>
                </a:lnTo>
                <a:lnTo>
                  <a:pt x="305" y="137"/>
                </a:lnTo>
                <a:lnTo>
                  <a:pt x="296" y="141"/>
                </a:lnTo>
                <a:lnTo>
                  <a:pt x="289" y="148"/>
                </a:lnTo>
                <a:lnTo>
                  <a:pt x="280" y="154"/>
                </a:lnTo>
                <a:lnTo>
                  <a:pt x="273" y="160"/>
                </a:lnTo>
                <a:lnTo>
                  <a:pt x="265" y="167"/>
                </a:lnTo>
                <a:lnTo>
                  <a:pt x="257" y="174"/>
                </a:lnTo>
                <a:lnTo>
                  <a:pt x="251" y="181"/>
                </a:lnTo>
                <a:lnTo>
                  <a:pt x="245" y="188"/>
                </a:lnTo>
                <a:lnTo>
                  <a:pt x="238" y="194"/>
                </a:lnTo>
                <a:lnTo>
                  <a:pt x="234" y="199"/>
                </a:lnTo>
                <a:lnTo>
                  <a:pt x="228" y="204"/>
                </a:lnTo>
                <a:lnTo>
                  <a:pt x="225" y="209"/>
                </a:lnTo>
                <a:lnTo>
                  <a:pt x="221" y="212"/>
                </a:lnTo>
                <a:lnTo>
                  <a:pt x="219" y="215"/>
                </a:lnTo>
                <a:lnTo>
                  <a:pt x="217" y="216"/>
                </a:lnTo>
                <a:lnTo>
                  <a:pt x="217" y="217"/>
                </a:lnTo>
                <a:lnTo>
                  <a:pt x="198" y="286"/>
                </a:lnTo>
                <a:lnTo>
                  <a:pt x="98" y="312"/>
                </a:lnTo>
                <a:lnTo>
                  <a:pt x="45" y="283"/>
                </a:lnTo>
              </a:path>
            </a:pathLst>
          </a:custGeom>
          <a:solidFill>
            <a:srgbClr val="ffffc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72"/>
          <p:cNvSpPr/>
          <p:nvPr/>
        </p:nvSpPr>
        <p:spPr>
          <a:xfrm>
            <a:off x="1471680" y="2418840"/>
            <a:ext cx="648720" cy="583560"/>
          </a:xfrm>
          <a:custGeom>
            <a:avLst/>
            <a:gdLst/>
            <a:ahLst/>
            <a:rect l="0" t="0" r="r" b="b"/>
            <a:pathLst>
              <a:path w="251" h="224">
                <a:moveTo>
                  <a:pt x="12" y="61"/>
                </a:moveTo>
                <a:lnTo>
                  <a:pt x="0" y="79"/>
                </a:lnTo>
                <a:lnTo>
                  <a:pt x="8" y="94"/>
                </a:lnTo>
                <a:lnTo>
                  <a:pt x="19" y="223"/>
                </a:lnTo>
                <a:lnTo>
                  <a:pt x="19" y="221"/>
                </a:lnTo>
                <a:lnTo>
                  <a:pt x="21" y="218"/>
                </a:lnTo>
                <a:lnTo>
                  <a:pt x="24" y="214"/>
                </a:lnTo>
                <a:lnTo>
                  <a:pt x="28" y="208"/>
                </a:lnTo>
                <a:lnTo>
                  <a:pt x="30" y="204"/>
                </a:lnTo>
                <a:lnTo>
                  <a:pt x="32" y="200"/>
                </a:lnTo>
                <a:lnTo>
                  <a:pt x="34" y="197"/>
                </a:lnTo>
                <a:lnTo>
                  <a:pt x="36" y="194"/>
                </a:lnTo>
                <a:lnTo>
                  <a:pt x="38" y="190"/>
                </a:lnTo>
                <a:lnTo>
                  <a:pt x="40" y="186"/>
                </a:lnTo>
                <a:lnTo>
                  <a:pt x="41" y="182"/>
                </a:lnTo>
                <a:lnTo>
                  <a:pt x="44" y="179"/>
                </a:lnTo>
                <a:lnTo>
                  <a:pt x="44" y="176"/>
                </a:lnTo>
                <a:lnTo>
                  <a:pt x="46" y="173"/>
                </a:lnTo>
                <a:lnTo>
                  <a:pt x="46" y="171"/>
                </a:lnTo>
                <a:lnTo>
                  <a:pt x="48" y="169"/>
                </a:lnTo>
                <a:lnTo>
                  <a:pt x="50" y="167"/>
                </a:lnTo>
                <a:lnTo>
                  <a:pt x="53" y="166"/>
                </a:lnTo>
                <a:lnTo>
                  <a:pt x="55" y="165"/>
                </a:lnTo>
                <a:lnTo>
                  <a:pt x="58" y="164"/>
                </a:lnTo>
                <a:lnTo>
                  <a:pt x="60" y="163"/>
                </a:lnTo>
                <a:lnTo>
                  <a:pt x="65" y="161"/>
                </a:lnTo>
                <a:lnTo>
                  <a:pt x="69" y="158"/>
                </a:lnTo>
                <a:lnTo>
                  <a:pt x="75" y="153"/>
                </a:lnTo>
                <a:lnTo>
                  <a:pt x="80" y="147"/>
                </a:lnTo>
                <a:lnTo>
                  <a:pt x="87" y="141"/>
                </a:lnTo>
                <a:lnTo>
                  <a:pt x="90" y="138"/>
                </a:lnTo>
                <a:lnTo>
                  <a:pt x="93" y="135"/>
                </a:lnTo>
                <a:lnTo>
                  <a:pt x="97" y="132"/>
                </a:lnTo>
                <a:lnTo>
                  <a:pt x="100" y="129"/>
                </a:lnTo>
                <a:lnTo>
                  <a:pt x="104" y="125"/>
                </a:lnTo>
                <a:lnTo>
                  <a:pt x="108" y="122"/>
                </a:lnTo>
                <a:lnTo>
                  <a:pt x="112" y="120"/>
                </a:lnTo>
                <a:lnTo>
                  <a:pt x="117" y="118"/>
                </a:lnTo>
                <a:lnTo>
                  <a:pt x="120" y="115"/>
                </a:lnTo>
                <a:lnTo>
                  <a:pt x="123" y="113"/>
                </a:lnTo>
                <a:lnTo>
                  <a:pt x="127" y="111"/>
                </a:lnTo>
                <a:lnTo>
                  <a:pt x="131" y="109"/>
                </a:lnTo>
                <a:lnTo>
                  <a:pt x="135" y="107"/>
                </a:lnTo>
                <a:lnTo>
                  <a:pt x="139" y="106"/>
                </a:lnTo>
                <a:lnTo>
                  <a:pt x="142" y="105"/>
                </a:lnTo>
                <a:lnTo>
                  <a:pt x="147" y="104"/>
                </a:lnTo>
                <a:lnTo>
                  <a:pt x="151" y="102"/>
                </a:lnTo>
                <a:lnTo>
                  <a:pt x="155" y="102"/>
                </a:lnTo>
                <a:lnTo>
                  <a:pt x="158" y="100"/>
                </a:lnTo>
                <a:lnTo>
                  <a:pt x="162" y="100"/>
                </a:lnTo>
                <a:lnTo>
                  <a:pt x="166" y="99"/>
                </a:lnTo>
                <a:lnTo>
                  <a:pt x="170" y="97"/>
                </a:lnTo>
                <a:lnTo>
                  <a:pt x="174" y="96"/>
                </a:lnTo>
                <a:lnTo>
                  <a:pt x="178" y="95"/>
                </a:lnTo>
                <a:lnTo>
                  <a:pt x="181" y="93"/>
                </a:lnTo>
                <a:lnTo>
                  <a:pt x="185" y="91"/>
                </a:lnTo>
                <a:lnTo>
                  <a:pt x="189" y="90"/>
                </a:lnTo>
                <a:lnTo>
                  <a:pt x="193" y="88"/>
                </a:lnTo>
                <a:lnTo>
                  <a:pt x="195" y="86"/>
                </a:lnTo>
                <a:lnTo>
                  <a:pt x="199" y="84"/>
                </a:lnTo>
                <a:lnTo>
                  <a:pt x="202" y="83"/>
                </a:lnTo>
                <a:lnTo>
                  <a:pt x="206" y="81"/>
                </a:lnTo>
                <a:lnTo>
                  <a:pt x="212" y="76"/>
                </a:lnTo>
                <a:lnTo>
                  <a:pt x="216" y="72"/>
                </a:lnTo>
                <a:lnTo>
                  <a:pt x="221" y="67"/>
                </a:lnTo>
                <a:lnTo>
                  <a:pt x="226" y="64"/>
                </a:lnTo>
                <a:lnTo>
                  <a:pt x="229" y="59"/>
                </a:lnTo>
                <a:lnTo>
                  <a:pt x="232" y="53"/>
                </a:lnTo>
                <a:lnTo>
                  <a:pt x="233" y="49"/>
                </a:lnTo>
                <a:lnTo>
                  <a:pt x="235" y="46"/>
                </a:lnTo>
                <a:lnTo>
                  <a:pt x="236" y="43"/>
                </a:lnTo>
                <a:lnTo>
                  <a:pt x="237" y="40"/>
                </a:lnTo>
                <a:lnTo>
                  <a:pt x="237" y="38"/>
                </a:lnTo>
                <a:lnTo>
                  <a:pt x="238" y="38"/>
                </a:lnTo>
                <a:lnTo>
                  <a:pt x="250" y="25"/>
                </a:lnTo>
                <a:lnTo>
                  <a:pt x="249" y="4"/>
                </a:lnTo>
                <a:lnTo>
                  <a:pt x="234" y="0"/>
                </a:lnTo>
                <a:lnTo>
                  <a:pt x="226" y="6"/>
                </a:lnTo>
                <a:lnTo>
                  <a:pt x="232" y="28"/>
                </a:lnTo>
                <a:lnTo>
                  <a:pt x="222" y="17"/>
                </a:lnTo>
                <a:lnTo>
                  <a:pt x="218" y="40"/>
                </a:lnTo>
                <a:lnTo>
                  <a:pt x="217" y="38"/>
                </a:lnTo>
                <a:lnTo>
                  <a:pt x="214" y="38"/>
                </a:lnTo>
                <a:lnTo>
                  <a:pt x="212" y="37"/>
                </a:lnTo>
                <a:lnTo>
                  <a:pt x="210" y="36"/>
                </a:lnTo>
                <a:lnTo>
                  <a:pt x="206" y="36"/>
                </a:lnTo>
                <a:lnTo>
                  <a:pt x="202" y="37"/>
                </a:lnTo>
                <a:lnTo>
                  <a:pt x="195" y="37"/>
                </a:lnTo>
                <a:lnTo>
                  <a:pt x="191" y="38"/>
                </a:lnTo>
                <a:lnTo>
                  <a:pt x="185" y="40"/>
                </a:lnTo>
                <a:lnTo>
                  <a:pt x="179" y="42"/>
                </a:lnTo>
                <a:lnTo>
                  <a:pt x="174" y="44"/>
                </a:lnTo>
                <a:lnTo>
                  <a:pt x="168" y="45"/>
                </a:lnTo>
                <a:lnTo>
                  <a:pt x="163" y="47"/>
                </a:lnTo>
                <a:lnTo>
                  <a:pt x="160" y="50"/>
                </a:lnTo>
                <a:lnTo>
                  <a:pt x="156" y="53"/>
                </a:lnTo>
                <a:lnTo>
                  <a:pt x="157" y="56"/>
                </a:lnTo>
                <a:lnTo>
                  <a:pt x="159" y="57"/>
                </a:lnTo>
                <a:lnTo>
                  <a:pt x="163" y="57"/>
                </a:lnTo>
                <a:lnTo>
                  <a:pt x="167" y="58"/>
                </a:lnTo>
                <a:lnTo>
                  <a:pt x="174" y="59"/>
                </a:lnTo>
                <a:lnTo>
                  <a:pt x="178" y="58"/>
                </a:lnTo>
                <a:lnTo>
                  <a:pt x="186" y="57"/>
                </a:lnTo>
                <a:lnTo>
                  <a:pt x="192" y="57"/>
                </a:lnTo>
                <a:lnTo>
                  <a:pt x="198" y="57"/>
                </a:lnTo>
                <a:lnTo>
                  <a:pt x="203" y="55"/>
                </a:lnTo>
                <a:lnTo>
                  <a:pt x="208" y="55"/>
                </a:lnTo>
                <a:lnTo>
                  <a:pt x="212" y="55"/>
                </a:lnTo>
                <a:lnTo>
                  <a:pt x="213" y="55"/>
                </a:lnTo>
                <a:lnTo>
                  <a:pt x="212" y="57"/>
                </a:lnTo>
                <a:lnTo>
                  <a:pt x="209" y="60"/>
                </a:lnTo>
                <a:lnTo>
                  <a:pt x="206" y="64"/>
                </a:lnTo>
                <a:lnTo>
                  <a:pt x="201" y="66"/>
                </a:lnTo>
                <a:lnTo>
                  <a:pt x="196" y="70"/>
                </a:lnTo>
                <a:lnTo>
                  <a:pt x="191" y="72"/>
                </a:lnTo>
                <a:lnTo>
                  <a:pt x="184" y="74"/>
                </a:lnTo>
                <a:lnTo>
                  <a:pt x="180" y="73"/>
                </a:lnTo>
                <a:lnTo>
                  <a:pt x="176" y="73"/>
                </a:lnTo>
                <a:lnTo>
                  <a:pt x="174" y="72"/>
                </a:lnTo>
                <a:lnTo>
                  <a:pt x="170" y="72"/>
                </a:lnTo>
                <a:lnTo>
                  <a:pt x="167" y="71"/>
                </a:lnTo>
                <a:lnTo>
                  <a:pt x="163" y="70"/>
                </a:lnTo>
                <a:lnTo>
                  <a:pt x="159" y="69"/>
                </a:lnTo>
                <a:lnTo>
                  <a:pt x="156" y="68"/>
                </a:lnTo>
                <a:lnTo>
                  <a:pt x="152" y="66"/>
                </a:lnTo>
                <a:lnTo>
                  <a:pt x="148" y="65"/>
                </a:lnTo>
                <a:lnTo>
                  <a:pt x="144" y="64"/>
                </a:lnTo>
                <a:lnTo>
                  <a:pt x="140" y="64"/>
                </a:lnTo>
                <a:lnTo>
                  <a:pt x="134" y="64"/>
                </a:lnTo>
                <a:lnTo>
                  <a:pt x="129" y="65"/>
                </a:lnTo>
                <a:lnTo>
                  <a:pt x="123" y="66"/>
                </a:lnTo>
                <a:lnTo>
                  <a:pt x="120" y="70"/>
                </a:lnTo>
                <a:lnTo>
                  <a:pt x="117" y="74"/>
                </a:lnTo>
                <a:lnTo>
                  <a:pt x="114" y="79"/>
                </a:lnTo>
                <a:lnTo>
                  <a:pt x="111" y="83"/>
                </a:lnTo>
                <a:lnTo>
                  <a:pt x="108" y="88"/>
                </a:lnTo>
                <a:lnTo>
                  <a:pt x="105" y="92"/>
                </a:lnTo>
                <a:lnTo>
                  <a:pt x="102" y="97"/>
                </a:lnTo>
                <a:lnTo>
                  <a:pt x="98" y="99"/>
                </a:lnTo>
                <a:lnTo>
                  <a:pt x="94" y="101"/>
                </a:lnTo>
                <a:lnTo>
                  <a:pt x="89" y="102"/>
                </a:lnTo>
                <a:lnTo>
                  <a:pt x="85" y="102"/>
                </a:lnTo>
                <a:lnTo>
                  <a:pt x="80" y="102"/>
                </a:lnTo>
                <a:lnTo>
                  <a:pt x="77" y="101"/>
                </a:lnTo>
                <a:lnTo>
                  <a:pt x="73" y="99"/>
                </a:lnTo>
                <a:lnTo>
                  <a:pt x="70" y="98"/>
                </a:lnTo>
                <a:lnTo>
                  <a:pt x="68" y="94"/>
                </a:lnTo>
                <a:lnTo>
                  <a:pt x="67" y="91"/>
                </a:lnTo>
                <a:lnTo>
                  <a:pt x="65" y="88"/>
                </a:lnTo>
                <a:lnTo>
                  <a:pt x="65" y="84"/>
                </a:lnTo>
                <a:lnTo>
                  <a:pt x="63" y="81"/>
                </a:lnTo>
                <a:lnTo>
                  <a:pt x="63" y="78"/>
                </a:lnTo>
                <a:lnTo>
                  <a:pt x="61" y="76"/>
                </a:lnTo>
                <a:lnTo>
                  <a:pt x="60" y="74"/>
                </a:lnTo>
                <a:lnTo>
                  <a:pt x="57" y="72"/>
                </a:lnTo>
                <a:lnTo>
                  <a:pt x="53" y="71"/>
                </a:lnTo>
                <a:lnTo>
                  <a:pt x="47" y="71"/>
                </a:lnTo>
                <a:lnTo>
                  <a:pt x="44" y="71"/>
                </a:lnTo>
                <a:lnTo>
                  <a:pt x="40" y="71"/>
                </a:lnTo>
                <a:lnTo>
                  <a:pt x="36" y="72"/>
                </a:lnTo>
                <a:lnTo>
                  <a:pt x="34" y="72"/>
                </a:lnTo>
                <a:lnTo>
                  <a:pt x="38" y="74"/>
                </a:lnTo>
                <a:lnTo>
                  <a:pt x="41" y="77"/>
                </a:lnTo>
                <a:lnTo>
                  <a:pt x="45" y="81"/>
                </a:lnTo>
                <a:lnTo>
                  <a:pt x="46" y="86"/>
                </a:lnTo>
                <a:lnTo>
                  <a:pt x="46" y="93"/>
                </a:lnTo>
                <a:lnTo>
                  <a:pt x="45" y="98"/>
                </a:lnTo>
                <a:lnTo>
                  <a:pt x="45" y="100"/>
                </a:lnTo>
                <a:lnTo>
                  <a:pt x="25" y="81"/>
                </a:lnTo>
                <a:lnTo>
                  <a:pt x="12" y="61"/>
                </a:lnTo>
              </a:path>
            </a:pathLst>
          </a:custGeom>
          <a:solidFill>
            <a:srgbClr val="d1d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73"/>
          <p:cNvSpPr/>
          <p:nvPr/>
        </p:nvSpPr>
        <p:spPr>
          <a:xfrm>
            <a:off x="1066680" y="2615400"/>
            <a:ext cx="435960" cy="573120"/>
          </a:xfrm>
          <a:custGeom>
            <a:avLst/>
            <a:gdLst/>
            <a:ahLst/>
            <a:rect l="0" t="0" r="r" b="b"/>
            <a:pathLst>
              <a:path w="169" h="220">
                <a:moveTo>
                  <a:pt x="5" y="184"/>
                </a:moveTo>
                <a:lnTo>
                  <a:pt x="11" y="159"/>
                </a:lnTo>
                <a:lnTo>
                  <a:pt x="10" y="111"/>
                </a:lnTo>
                <a:lnTo>
                  <a:pt x="0" y="92"/>
                </a:lnTo>
                <a:lnTo>
                  <a:pt x="11" y="93"/>
                </a:lnTo>
                <a:lnTo>
                  <a:pt x="42" y="74"/>
                </a:lnTo>
                <a:lnTo>
                  <a:pt x="81" y="27"/>
                </a:lnTo>
                <a:lnTo>
                  <a:pt x="81" y="28"/>
                </a:lnTo>
                <a:lnTo>
                  <a:pt x="81" y="32"/>
                </a:lnTo>
                <a:lnTo>
                  <a:pt x="82" y="34"/>
                </a:lnTo>
                <a:lnTo>
                  <a:pt x="83" y="38"/>
                </a:lnTo>
                <a:lnTo>
                  <a:pt x="84" y="41"/>
                </a:lnTo>
                <a:lnTo>
                  <a:pt x="85" y="46"/>
                </a:lnTo>
                <a:lnTo>
                  <a:pt x="85" y="49"/>
                </a:lnTo>
                <a:lnTo>
                  <a:pt x="86" y="54"/>
                </a:lnTo>
                <a:lnTo>
                  <a:pt x="86" y="58"/>
                </a:lnTo>
                <a:lnTo>
                  <a:pt x="86" y="64"/>
                </a:lnTo>
                <a:lnTo>
                  <a:pt x="86" y="68"/>
                </a:lnTo>
                <a:lnTo>
                  <a:pt x="85" y="73"/>
                </a:lnTo>
                <a:lnTo>
                  <a:pt x="84" y="79"/>
                </a:lnTo>
                <a:lnTo>
                  <a:pt x="83" y="84"/>
                </a:lnTo>
                <a:lnTo>
                  <a:pt x="81" y="88"/>
                </a:lnTo>
                <a:lnTo>
                  <a:pt x="79" y="93"/>
                </a:lnTo>
                <a:lnTo>
                  <a:pt x="76" y="98"/>
                </a:lnTo>
                <a:lnTo>
                  <a:pt x="74" y="103"/>
                </a:lnTo>
                <a:lnTo>
                  <a:pt x="71" y="106"/>
                </a:lnTo>
                <a:lnTo>
                  <a:pt x="69" y="110"/>
                </a:lnTo>
                <a:lnTo>
                  <a:pt x="66" y="114"/>
                </a:lnTo>
                <a:lnTo>
                  <a:pt x="64" y="119"/>
                </a:lnTo>
                <a:lnTo>
                  <a:pt x="61" y="124"/>
                </a:lnTo>
                <a:lnTo>
                  <a:pt x="58" y="130"/>
                </a:lnTo>
                <a:lnTo>
                  <a:pt x="57" y="134"/>
                </a:lnTo>
                <a:lnTo>
                  <a:pt x="58" y="137"/>
                </a:lnTo>
                <a:lnTo>
                  <a:pt x="61" y="138"/>
                </a:lnTo>
                <a:lnTo>
                  <a:pt x="66" y="138"/>
                </a:lnTo>
                <a:lnTo>
                  <a:pt x="69" y="138"/>
                </a:lnTo>
                <a:lnTo>
                  <a:pt x="73" y="138"/>
                </a:lnTo>
                <a:lnTo>
                  <a:pt x="76" y="137"/>
                </a:lnTo>
                <a:lnTo>
                  <a:pt x="80" y="137"/>
                </a:lnTo>
                <a:lnTo>
                  <a:pt x="86" y="136"/>
                </a:lnTo>
                <a:lnTo>
                  <a:pt x="92" y="136"/>
                </a:lnTo>
                <a:lnTo>
                  <a:pt x="96" y="137"/>
                </a:lnTo>
                <a:lnTo>
                  <a:pt x="98" y="140"/>
                </a:lnTo>
                <a:lnTo>
                  <a:pt x="96" y="142"/>
                </a:lnTo>
                <a:lnTo>
                  <a:pt x="92" y="148"/>
                </a:lnTo>
                <a:lnTo>
                  <a:pt x="86" y="154"/>
                </a:lnTo>
                <a:lnTo>
                  <a:pt x="80" y="161"/>
                </a:lnTo>
                <a:lnTo>
                  <a:pt x="76" y="163"/>
                </a:lnTo>
                <a:lnTo>
                  <a:pt x="73" y="167"/>
                </a:lnTo>
                <a:lnTo>
                  <a:pt x="69" y="170"/>
                </a:lnTo>
                <a:lnTo>
                  <a:pt x="66" y="174"/>
                </a:lnTo>
                <a:lnTo>
                  <a:pt x="61" y="179"/>
                </a:lnTo>
                <a:lnTo>
                  <a:pt x="58" y="183"/>
                </a:lnTo>
                <a:lnTo>
                  <a:pt x="56" y="185"/>
                </a:lnTo>
                <a:lnTo>
                  <a:pt x="58" y="186"/>
                </a:lnTo>
                <a:lnTo>
                  <a:pt x="60" y="185"/>
                </a:lnTo>
                <a:lnTo>
                  <a:pt x="64" y="185"/>
                </a:lnTo>
                <a:lnTo>
                  <a:pt x="68" y="184"/>
                </a:lnTo>
                <a:lnTo>
                  <a:pt x="74" y="183"/>
                </a:lnTo>
                <a:lnTo>
                  <a:pt x="79" y="182"/>
                </a:lnTo>
                <a:lnTo>
                  <a:pt x="84" y="183"/>
                </a:lnTo>
                <a:lnTo>
                  <a:pt x="87" y="184"/>
                </a:lnTo>
                <a:lnTo>
                  <a:pt x="90" y="186"/>
                </a:lnTo>
                <a:lnTo>
                  <a:pt x="93" y="188"/>
                </a:lnTo>
                <a:lnTo>
                  <a:pt x="95" y="192"/>
                </a:lnTo>
                <a:lnTo>
                  <a:pt x="97" y="195"/>
                </a:lnTo>
                <a:lnTo>
                  <a:pt x="100" y="197"/>
                </a:lnTo>
                <a:lnTo>
                  <a:pt x="102" y="198"/>
                </a:lnTo>
                <a:lnTo>
                  <a:pt x="107" y="199"/>
                </a:lnTo>
                <a:lnTo>
                  <a:pt x="111" y="197"/>
                </a:lnTo>
                <a:lnTo>
                  <a:pt x="116" y="195"/>
                </a:lnTo>
                <a:lnTo>
                  <a:pt x="120" y="191"/>
                </a:lnTo>
                <a:lnTo>
                  <a:pt x="126" y="187"/>
                </a:lnTo>
                <a:lnTo>
                  <a:pt x="130" y="182"/>
                </a:lnTo>
                <a:lnTo>
                  <a:pt x="135" y="177"/>
                </a:lnTo>
                <a:lnTo>
                  <a:pt x="138" y="172"/>
                </a:lnTo>
                <a:lnTo>
                  <a:pt x="139" y="168"/>
                </a:lnTo>
                <a:lnTo>
                  <a:pt x="139" y="164"/>
                </a:lnTo>
                <a:lnTo>
                  <a:pt x="139" y="161"/>
                </a:lnTo>
                <a:lnTo>
                  <a:pt x="136" y="158"/>
                </a:lnTo>
                <a:lnTo>
                  <a:pt x="133" y="156"/>
                </a:lnTo>
                <a:lnTo>
                  <a:pt x="128" y="151"/>
                </a:lnTo>
                <a:lnTo>
                  <a:pt x="127" y="147"/>
                </a:lnTo>
                <a:lnTo>
                  <a:pt x="127" y="143"/>
                </a:lnTo>
                <a:lnTo>
                  <a:pt x="130" y="141"/>
                </a:lnTo>
                <a:lnTo>
                  <a:pt x="132" y="137"/>
                </a:lnTo>
                <a:lnTo>
                  <a:pt x="136" y="134"/>
                </a:lnTo>
                <a:lnTo>
                  <a:pt x="139" y="130"/>
                </a:lnTo>
                <a:lnTo>
                  <a:pt x="142" y="126"/>
                </a:lnTo>
                <a:lnTo>
                  <a:pt x="145" y="123"/>
                </a:lnTo>
                <a:lnTo>
                  <a:pt x="148" y="120"/>
                </a:lnTo>
                <a:lnTo>
                  <a:pt x="149" y="113"/>
                </a:lnTo>
                <a:lnTo>
                  <a:pt x="147" y="110"/>
                </a:lnTo>
                <a:lnTo>
                  <a:pt x="145" y="106"/>
                </a:lnTo>
                <a:lnTo>
                  <a:pt x="144" y="104"/>
                </a:lnTo>
                <a:lnTo>
                  <a:pt x="144" y="102"/>
                </a:lnTo>
                <a:lnTo>
                  <a:pt x="147" y="99"/>
                </a:lnTo>
                <a:lnTo>
                  <a:pt x="149" y="96"/>
                </a:lnTo>
                <a:lnTo>
                  <a:pt x="150" y="94"/>
                </a:lnTo>
                <a:lnTo>
                  <a:pt x="152" y="90"/>
                </a:lnTo>
                <a:lnTo>
                  <a:pt x="154" y="86"/>
                </a:lnTo>
                <a:lnTo>
                  <a:pt x="154" y="81"/>
                </a:lnTo>
                <a:lnTo>
                  <a:pt x="156" y="76"/>
                </a:lnTo>
                <a:lnTo>
                  <a:pt x="156" y="70"/>
                </a:lnTo>
                <a:lnTo>
                  <a:pt x="156" y="65"/>
                </a:lnTo>
                <a:lnTo>
                  <a:pt x="156" y="60"/>
                </a:lnTo>
                <a:lnTo>
                  <a:pt x="156" y="56"/>
                </a:lnTo>
                <a:lnTo>
                  <a:pt x="156" y="53"/>
                </a:lnTo>
                <a:lnTo>
                  <a:pt x="137" y="60"/>
                </a:lnTo>
                <a:lnTo>
                  <a:pt x="109" y="0"/>
                </a:lnTo>
                <a:lnTo>
                  <a:pt x="141" y="46"/>
                </a:lnTo>
                <a:lnTo>
                  <a:pt x="160" y="24"/>
                </a:lnTo>
                <a:lnTo>
                  <a:pt x="168" y="49"/>
                </a:lnTo>
                <a:lnTo>
                  <a:pt x="168" y="50"/>
                </a:lnTo>
                <a:lnTo>
                  <a:pt x="168" y="54"/>
                </a:lnTo>
                <a:lnTo>
                  <a:pt x="167" y="56"/>
                </a:lnTo>
                <a:lnTo>
                  <a:pt x="167" y="60"/>
                </a:lnTo>
                <a:lnTo>
                  <a:pt x="167" y="64"/>
                </a:lnTo>
                <a:lnTo>
                  <a:pt x="167" y="68"/>
                </a:lnTo>
                <a:lnTo>
                  <a:pt x="166" y="72"/>
                </a:lnTo>
                <a:lnTo>
                  <a:pt x="166" y="75"/>
                </a:lnTo>
                <a:lnTo>
                  <a:pt x="165" y="79"/>
                </a:lnTo>
                <a:lnTo>
                  <a:pt x="165" y="84"/>
                </a:lnTo>
                <a:lnTo>
                  <a:pt x="164" y="86"/>
                </a:lnTo>
                <a:lnTo>
                  <a:pt x="164" y="90"/>
                </a:lnTo>
                <a:lnTo>
                  <a:pt x="163" y="92"/>
                </a:lnTo>
                <a:lnTo>
                  <a:pt x="163" y="96"/>
                </a:lnTo>
                <a:lnTo>
                  <a:pt x="158" y="100"/>
                </a:lnTo>
                <a:lnTo>
                  <a:pt x="156" y="103"/>
                </a:lnTo>
                <a:lnTo>
                  <a:pt x="153" y="104"/>
                </a:lnTo>
                <a:lnTo>
                  <a:pt x="152" y="106"/>
                </a:lnTo>
                <a:lnTo>
                  <a:pt x="153" y="110"/>
                </a:lnTo>
                <a:lnTo>
                  <a:pt x="154" y="116"/>
                </a:lnTo>
                <a:lnTo>
                  <a:pt x="156" y="122"/>
                </a:lnTo>
                <a:lnTo>
                  <a:pt x="155" y="127"/>
                </a:lnTo>
                <a:lnTo>
                  <a:pt x="151" y="130"/>
                </a:lnTo>
                <a:lnTo>
                  <a:pt x="146" y="133"/>
                </a:lnTo>
                <a:lnTo>
                  <a:pt x="143" y="135"/>
                </a:lnTo>
                <a:lnTo>
                  <a:pt x="141" y="138"/>
                </a:lnTo>
                <a:lnTo>
                  <a:pt x="139" y="141"/>
                </a:lnTo>
                <a:lnTo>
                  <a:pt x="139" y="144"/>
                </a:lnTo>
                <a:lnTo>
                  <a:pt x="140" y="148"/>
                </a:lnTo>
                <a:lnTo>
                  <a:pt x="141" y="153"/>
                </a:lnTo>
                <a:lnTo>
                  <a:pt x="143" y="159"/>
                </a:lnTo>
                <a:lnTo>
                  <a:pt x="146" y="163"/>
                </a:lnTo>
                <a:lnTo>
                  <a:pt x="148" y="167"/>
                </a:lnTo>
                <a:lnTo>
                  <a:pt x="150" y="171"/>
                </a:lnTo>
                <a:lnTo>
                  <a:pt x="151" y="174"/>
                </a:lnTo>
                <a:lnTo>
                  <a:pt x="152" y="175"/>
                </a:lnTo>
                <a:lnTo>
                  <a:pt x="120" y="211"/>
                </a:lnTo>
                <a:lnTo>
                  <a:pt x="118" y="211"/>
                </a:lnTo>
                <a:lnTo>
                  <a:pt x="115" y="212"/>
                </a:lnTo>
                <a:lnTo>
                  <a:pt x="111" y="214"/>
                </a:lnTo>
                <a:lnTo>
                  <a:pt x="105" y="216"/>
                </a:lnTo>
                <a:lnTo>
                  <a:pt x="102" y="216"/>
                </a:lnTo>
                <a:lnTo>
                  <a:pt x="99" y="217"/>
                </a:lnTo>
                <a:lnTo>
                  <a:pt x="95" y="217"/>
                </a:lnTo>
                <a:lnTo>
                  <a:pt x="91" y="218"/>
                </a:lnTo>
                <a:lnTo>
                  <a:pt x="86" y="218"/>
                </a:lnTo>
                <a:lnTo>
                  <a:pt x="82" y="219"/>
                </a:lnTo>
                <a:lnTo>
                  <a:pt x="78" y="219"/>
                </a:lnTo>
                <a:lnTo>
                  <a:pt x="74" y="219"/>
                </a:lnTo>
                <a:lnTo>
                  <a:pt x="68" y="218"/>
                </a:lnTo>
                <a:lnTo>
                  <a:pt x="64" y="217"/>
                </a:lnTo>
                <a:lnTo>
                  <a:pt x="59" y="216"/>
                </a:lnTo>
                <a:lnTo>
                  <a:pt x="55" y="216"/>
                </a:lnTo>
                <a:lnTo>
                  <a:pt x="50" y="214"/>
                </a:lnTo>
                <a:lnTo>
                  <a:pt x="46" y="213"/>
                </a:lnTo>
                <a:lnTo>
                  <a:pt x="43" y="212"/>
                </a:lnTo>
                <a:lnTo>
                  <a:pt x="39" y="210"/>
                </a:lnTo>
                <a:lnTo>
                  <a:pt x="35" y="208"/>
                </a:lnTo>
                <a:lnTo>
                  <a:pt x="32" y="207"/>
                </a:lnTo>
                <a:lnTo>
                  <a:pt x="29" y="206"/>
                </a:lnTo>
                <a:lnTo>
                  <a:pt x="27" y="205"/>
                </a:lnTo>
                <a:lnTo>
                  <a:pt x="24" y="203"/>
                </a:lnTo>
                <a:lnTo>
                  <a:pt x="26" y="203"/>
                </a:lnTo>
                <a:lnTo>
                  <a:pt x="30" y="202"/>
                </a:lnTo>
                <a:lnTo>
                  <a:pt x="35" y="202"/>
                </a:lnTo>
                <a:lnTo>
                  <a:pt x="39" y="201"/>
                </a:lnTo>
                <a:lnTo>
                  <a:pt x="43" y="200"/>
                </a:lnTo>
                <a:lnTo>
                  <a:pt x="45" y="199"/>
                </a:lnTo>
                <a:lnTo>
                  <a:pt x="47" y="198"/>
                </a:lnTo>
                <a:lnTo>
                  <a:pt x="47" y="195"/>
                </a:lnTo>
                <a:lnTo>
                  <a:pt x="45" y="193"/>
                </a:lnTo>
                <a:lnTo>
                  <a:pt x="43" y="191"/>
                </a:lnTo>
                <a:lnTo>
                  <a:pt x="40" y="189"/>
                </a:lnTo>
                <a:lnTo>
                  <a:pt x="35" y="187"/>
                </a:lnTo>
                <a:lnTo>
                  <a:pt x="30" y="185"/>
                </a:lnTo>
                <a:lnTo>
                  <a:pt x="24" y="184"/>
                </a:lnTo>
                <a:lnTo>
                  <a:pt x="21" y="183"/>
                </a:lnTo>
                <a:lnTo>
                  <a:pt x="17" y="182"/>
                </a:lnTo>
                <a:lnTo>
                  <a:pt x="14" y="182"/>
                </a:lnTo>
                <a:lnTo>
                  <a:pt x="11" y="182"/>
                </a:lnTo>
                <a:lnTo>
                  <a:pt x="9" y="182"/>
                </a:lnTo>
                <a:lnTo>
                  <a:pt x="5" y="183"/>
                </a:lnTo>
                <a:lnTo>
                  <a:pt x="5" y="184"/>
                </a:lnTo>
              </a:path>
            </a:pathLst>
          </a:custGeom>
          <a:solidFill>
            <a:srgbClr val="d1d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74"/>
          <p:cNvSpPr/>
          <p:nvPr/>
        </p:nvSpPr>
        <p:spPr>
          <a:xfrm>
            <a:off x="1406880" y="3439800"/>
            <a:ext cx="329400" cy="345240"/>
          </a:xfrm>
          <a:custGeom>
            <a:avLst/>
            <a:gdLst/>
            <a:ahLst/>
            <a:rect l="0" t="0" r="r" b="b"/>
            <a:pathLst>
              <a:path w="128" h="133">
                <a:moveTo>
                  <a:pt x="0" y="118"/>
                </a:moveTo>
                <a:lnTo>
                  <a:pt x="0" y="117"/>
                </a:lnTo>
                <a:lnTo>
                  <a:pt x="4" y="116"/>
                </a:lnTo>
                <a:lnTo>
                  <a:pt x="8" y="115"/>
                </a:lnTo>
                <a:lnTo>
                  <a:pt x="13" y="113"/>
                </a:lnTo>
                <a:lnTo>
                  <a:pt x="19" y="110"/>
                </a:lnTo>
                <a:lnTo>
                  <a:pt x="26" y="108"/>
                </a:lnTo>
                <a:lnTo>
                  <a:pt x="28" y="106"/>
                </a:lnTo>
                <a:lnTo>
                  <a:pt x="32" y="106"/>
                </a:lnTo>
                <a:lnTo>
                  <a:pt x="35" y="105"/>
                </a:lnTo>
                <a:lnTo>
                  <a:pt x="38" y="105"/>
                </a:lnTo>
                <a:lnTo>
                  <a:pt x="43" y="103"/>
                </a:lnTo>
                <a:lnTo>
                  <a:pt x="46" y="103"/>
                </a:lnTo>
                <a:lnTo>
                  <a:pt x="50" y="103"/>
                </a:lnTo>
                <a:lnTo>
                  <a:pt x="54" y="104"/>
                </a:lnTo>
                <a:lnTo>
                  <a:pt x="57" y="105"/>
                </a:lnTo>
                <a:lnTo>
                  <a:pt x="59" y="106"/>
                </a:lnTo>
                <a:lnTo>
                  <a:pt x="61" y="106"/>
                </a:lnTo>
                <a:lnTo>
                  <a:pt x="63" y="103"/>
                </a:lnTo>
                <a:lnTo>
                  <a:pt x="66" y="99"/>
                </a:lnTo>
                <a:lnTo>
                  <a:pt x="67" y="96"/>
                </a:lnTo>
                <a:lnTo>
                  <a:pt x="70" y="94"/>
                </a:lnTo>
                <a:lnTo>
                  <a:pt x="72" y="90"/>
                </a:lnTo>
                <a:lnTo>
                  <a:pt x="76" y="86"/>
                </a:lnTo>
                <a:lnTo>
                  <a:pt x="80" y="80"/>
                </a:lnTo>
                <a:lnTo>
                  <a:pt x="84" y="75"/>
                </a:lnTo>
                <a:lnTo>
                  <a:pt x="86" y="68"/>
                </a:lnTo>
                <a:lnTo>
                  <a:pt x="91" y="61"/>
                </a:lnTo>
                <a:lnTo>
                  <a:pt x="95" y="54"/>
                </a:lnTo>
                <a:lnTo>
                  <a:pt x="100" y="47"/>
                </a:lnTo>
                <a:lnTo>
                  <a:pt x="104" y="39"/>
                </a:lnTo>
                <a:lnTo>
                  <a:pt x="108" y="33"/>
                </a:lnTo>
                <a:lnTo>
                  <a:pt x="112" y="26"/>
                </a:lnTo>
                <a:lnTo>
                  <a:pt x="116" y="20"/>
                </a:lnTo>
                <a:lnTo>
                  <a:pt x="119" y="15"/>
                </a:lnTo>
                <a:lnTo>
                  <a:pt x="122" y="10"/>
                </a:lnTo>
                <a:lnTo>
                  <a:pt x="123" y="5"/>
                </a:lnTo>
                <a:lnTo>
                  <a:pt x="126" y="3"/>
                </a:lnTo>
                <a:lnTo>
                  <a:pt x="127" y="0"/>
                </a:lnTo>
                <a:lnTo>
                  <a:pt x="126" y="2"/>
                </a:lnTo>
                <a:lnTo>
                  <a:pt x="125" y="5"/>
                </a:lnTo>
                <a:lnTo>
                  <a:pt x="124" y="9"/>
                </a:lnTo>
                <a:lnTo>
                  <a:pt x="123" y="13"/>
                </a:lnTo>
                <a:lnTo>
                  <a:pt x="121" y="18"/>
                </a:lnTo>
                <a:lnTo>
                  <a:pt x="119" y="22"/>
                </a:lnTo>
                <a:lnTo>
                  <a:pt x="117" y="28"/>
                </a:lnTo>
                <a:lnTo>
                  <a:pt x="114" y="34"/>
                </a:lnTo>
                <a:lnTo>
                  <a:pt x="112" y="40"/>
                </a:lnTo>
                <a:lnTo>
                  <a:pt x="109" y="47"/>
                </a:lnTo>
                <a:lnTo>
                  <a:pt x="107" y="54"/>
                </a:lnTo>
                <a:lnTo>
                  <a:pt x="105" y="59"/>
                </a:lnTo>
                <a:lnTo>
                  <a:pt x="104" y="66"/>
                </a:lnTo>
                <a:lnTo>
                  <a:pt x="102" y="73"/>
                </a:lnTo>
                <a:lnTo>
                  <a:pt x="100" y="78"/>
                </a:lnTo>
                <a:lnTo>
                  <a:pt x="99" y="83"/>
                </a:lnTo>
                <a:lnTo>
                  <a:pt x="97" y="88"/>
                </a:lnTo>
                <a:lnTo>
                  <a:pt x="95" y="92"/>
                </a:lnTo>
                <a:lnTo>
                  <a:pt x="94" y="96"/>
                </a:lnTo>
                <a:lnTo>
                  <a:pt x="93" y="99"/>
                </a:lnTo>
                <a:lnTo>
                  <a:pt x="92" y="103"/>
                </a:lnTo>
                <a:lnTo>
                  <a:pt x="92" y="106"/>
                </a:lnTo>
                <a:lnTo>
                  <a:pt x="92" y="109"/>
                </a:lnTo>
                <a:lnTo>
                  <a:pt x="91" y="113"/>
                </a:lnTo>
                <a:lnTo>
                  <a:pt x="91" y="115"/>
                </a:lnTo>
                <a:lnTo>
                  <a:pt x="91" y="116"/>
                </a:lnTo>
                <a:lnTo>
                  <a:pt x="91" y="117"/>
                </a:lnTo>
                <a:lnTo>
                  <a:pt x="48" y="132"/>
                </a:lnTo>
                <a:lnTo>
                  <a:pt x="47" y="131"/>
                </a:lnTo>
                <a:lnTo>
                  <a:pt x="46" y="131"/>
                </a:lnTo>
                <a:lnTo>
                  <a:pt x="42" y="131"/>
                </a:lnTo>
                <a:lnTo>
                  <a:pt x="38" y="131"/>
                </a:lnTo>
                <a:lnTo>
                  <a:pt x="33" y="130"/>
                </a:lnTo>
                <a:lnTo>
                  <a:pt x="27" y="130"/>
                </a:lnTo>
                <a:lnTo>
                  <a:pt x="23" y="129"/>
                </a:lnTo>
                <a:lnTo>
                  <a:pt x="18" y="128"/>
                </a:lnTo>
                <a:lnTo>
                  <a:pt x="14" y="126"/>
                </a:lnTo>
                <a:lnTo>
                  <a:pt x="10" y="125"/>
                </a:lnTo>
                <a:lnTo>
                  <a:pt x="7" y="123"/>
                </a:lnTo>
                <a:lnTo>
                  <a:pt x="5" y="122"/>
                </a:lnTo>
                <a:lnTo>
                  <a:pt x="1" y="119"/>
                </a:lnTo>
                <a:lnTo>
                  <a:pt x="0" y="118"/>
                </a:lnTo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75"/>
          <p:cNvSpPr/>
          <p:nvPr/>
        </p:nvSpPr>
        <p:spPr>
          <a:xfrm>
            <a:off x="1411920" y="3748680"/>
            <a:ext cx="321480" cy="73080"/>
          </a:xfrm>
          <a:custGeom>
            <a:avLst/>
            <a:gdLst/>
            <a:ahLst/>
            <a:rect l="0" t="0" r="r" b="b"/>
            <a:pathLst>
              <a:path w="125" h="29">
                <a:moveTo>
                  <a:pt x="15" y="0"/>
                </a:moveTo>
                <a:lnTo>
                  <a:pt x="4" y="15"/>
                </a:lnTo>
                <a:lnTo>
                  <a:pt x="0" y="28"/>
                </a:lnTo>
                <a:lnTo>
                  <a:pt x="124" y="22"/>
                </a:lnTo>
                <a:lnTo>
                  <a:pt x="114" y="10"/>
                </a:lnTo>
                <a:lnTo>
                  <a:pt x="113" y="10"/>
                </a:lnTo>
                <a:lnTo>
                  <a:pt x="111" y="10"/>
                </a:lnTo>
                <a:lnTo>
                  <a:pt x="107" y="10"/>
                </a:lnTo>
                <a:lnTo>
                  <a:pt x="104" y="11"/>
                </a:lnTo>
                <a:lnTo>
                  <a:pt x="99" y="11"/>
                </a:lnTo>
                <a:lnTo>
                  <a:pt x="94" y="11"/>
                </a:lnTo>
                <a:lnTo>
                  <a:pt x="89" y="10"/>
                </a:lnTo>
                <a:lnTo>
                  <a:pt x="84" y="10"/>
                </a:lnTo>
                <a:lnTo>
                  <a:pt x="79" y="9"/>
                </a:lnTo>
                <a:lnTo>
                  <a:pt x="74" y="7"/>
                </a:lnTo>
                <a:lnTo>
                  <a:pt x="69" y="5"/>
                </a:lnTo>
                <a:lnTo>
                  <a:pt x="65" y="4"/>
                </a:lnTo>
                <a:lnTo>
                  <a:pt x="63" y="2"/>
                </a:lnTo>
                <a:lnTo>
                  <a:pt x="60" y="1"/>
                </a:lnTo>
                <a:lnTo>
                  <a:pt x="58" y="0"/>
                </a:lnTo>
                <a:lnTo>
                  <a:pt x="30" y="10"/>
                </a:lnTo>
                <a:lnTo>
                  <a:pt x="15" y="0"/>
                </a:lnTo>
              </a:path>
            </a:pathLst>
          </a:custGeom>
          <a:solidFill>
            <a:srgbClr val="913e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76"/>
          <p:cNvSpPr/>
          <p:nvPr/>
        </p:nvSpPr>
        <p:spPr>
          <a:xfrm>
            <a:off x="1354680" y="2188440"/>
            <a:ext cx="288000" cy="450000"/>
          </a:xfrm>
          <a:custGeom>
            <a:avLst/>
            <a:gdLst/>
            <a:ahLst/>
            <a:rect l="0" t="0" r="r" b="b"/>
            <a:pathLst>
              <a:path w="112" h="173">
                <a:moveTo>
                  <a:pt x="79" y="0"/>
                </a:moveTo>
                <a:lnTo>
                  <a:pt x="100" y="34"/>
                </a:lnTo>
                <a:lnTo>
                  <a:pt x="99" y="43"/>
                </a:lnTo>
                <a:lnTo>
                  <a:pt x="111" y="64"/>
                </a:lnTo>
                <a:lnTo>
                  <a:pt x="102" y="75"/>
                </a:lnTo>
                <a:lnTo>
                  <a:pt x="102" y="108"/>
                </a:lnTo>
                <a:lnTo>
                  <a:pt x="75" y="128"/>
                </a:lnTo>
                <a:lnTo>
                  <a:pt x="48" y="172"/>
                </a:lnTo>
                <a:lnTo>
                  <a:pt x="6" y="138"/>
                </a:lnTo>
                <a:lnTo>
                  <a:pt x="6" y="136"/>
                </a:lnTo>
                <a:lnTo>
                  <a:pt x="7" y="134"/>
                </a:lnTo>
                <a:lnTo>
                  <a:pt x="8" y="132"/>
                </a:lnTo>
                <a:lnTo>
                  <a:pt x="9" y="128"/>
                </a:lnTo>
                <a:lnTo>
                  <a:pt x="10" y="122"/>
                </a:lnTo>
                <a:lnTo>
                  <a:pt x="11" y="116"/>
                </a:lnTo>
                <a:lnTo>
                  <a:pt x="11" y="113"/>
                </a:lnTo>
                <a:lnTo>
                  <a:pt x="11" y="109"/>
                </a:lnTo>
                <a:lnTo>
                  <a:pt x="11" y="105"/>
                </a:lnTo>
                <a:lnTo>
                  <a:pt x="11" y="101"/>
                </a:lnTo>
                <a:lnTo>
                  <a:pt x="11" y="95"/>
                </a:lnTo>
                <a:lnTo>
                  <a:pt x="10" y="91"/>
                </a:lnTo>
                <a:lnTo>
                  <a:pt x="10" y="86"/>
                </a:lnTo>
                <a:lnTo>
                  <a:pt x="9" y="81"/>
                </a:lnTo>
                <a:lnTo>
                  <a:pt x="9" y="76"/>
                </a:lnTo>
                <a:lnTo>
                  <a:pt x="7" y="73"/>
                </a:lnTo>
                <a:lnTo>
                  <a:pt x="6" y="67"/>
                </a:lnTo>
                <a:lnTo>
                  <a:pt x="5" y="64"/>
                </a:lnTo>
                <a:lnTo>
                  <a:pt x="3" y="59"/>
                </a:lnTo>
                <a:lnTo>
                  <a:pt x="3" y="56"/>
                </a:lnTo>
                <a:lnTo>
                  <a:pt x="2" y="53"/>
                </a:lnTo>
                <a:lnTo>
                  <a:pt x="1" y="51"/>
                </a:lnTo>
                <a:lnTo>
                  <a:pt x="0" y="47"/>
                </a:lnTo>
                <a:lnTo>
                  <a:pt x="0" y="46"/>
                </a:lnTo>
                <a:lnTo>
                  <a:pt x="29" y="16"/>
                </a:lnTo>
                <a:lnTo>
                  <a:pt x="79" y="0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77"/>
          <p:cNvSpPr/>
          <p:nvPr/>
        </p:nvSpPr>
        <p:spPr>
          <a:xfrm>
            <a:off x="1466280" y="2665080"/>
            <a:ext cx="59400" cy="83520"/>
          </a:xfrm>
          <a:custGeom>
            <a:avLst/>
            <a:gdLst/>
            <a:ahLst/>
            <a:rect l="0" t="0" r="r" b="b"/>
            <a:pathLst>
              <a:path w="24" h="33">
                <a:moveTo>
                  <a:pt x="6" y="1"/>
                </a:moveTo>
                <a:lnTo>
                  <a:pt x="14" y="0"/>
                </a:lnTo>
                <a:lnTo>
                  <a:pt x="17" y="3"/>
                </a:lnTo>
                <a:lnTo>
                  <a:pt x="20" y="8"/>
                </a:lnTo>
                <a:lnTo>
                  <a:pt x="21" y="12"/>
                </a:lnTo>
                <a:lnTo>
                  <a:pt x="23" y="14"/>
                </a:lnTo>
                <a:lnTo>
                  <a:pt x="12" y="32"/>
                </a:lnTo>
                <a:lnTo>
                  <a:pt x="0" y="14"/>
                </a:lnTo>
                <a:lnTo>
                  <a:pt x="6" y="1"/>
                </a:lnTo>
              </a:path>
            </a:pathLst>
          </a:custGeom>
          <a:solidFill>
            <a:srgbClr val="7e94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78"/>
          <p:cNvSpPr/>
          <p:nvPr/>
        </p:nvSpPr>
        <p:spPr>
          <a:xfrm>
            <a:off x="718560" y="3091680"/>
            <a:ext cx="955080" cy="1067760"/>
          </a:xfrm>
          <a:custGeom>
            <a:avLst/>
            <a:gdLst/>
            <a:ahLst/>
            <a:rect l="0" t="0" r="r" b="b"/>
            <a:pathLst>
              <a:path w="369" h="409">
                <a:moveTo>
                  <a:pt x="139" y="9"/>
                </a:moveTo>
                <a:lnTo>
                  <a:pt x="139" y="11"/>
                </a:lnTo>
                <a:lnTo>
                  <a:pt x="141" y="14"/>
                </a:lnTo>
                <a:lnTo>
                  <a:pt x="143" y="18"/>
                </a:lnTo>
                <a:lnTo>
                  <a:pt x="146" y="22"/>
                </a:lnTo>
                <a:lnTo>
                  <a:pt x="150" y="28"/>
                </a:lnTo>
                <a:lnTo>
                  <a:pt x="152" y="31"/>
                </a:lnTo>
                <a:lnTo>
                  <a:pt x="154" y="34"/>
                </a:lnTo>
                <a:lnTo>
                  <a:pt x="156" y="37"/>
                </a:lnTo>
                <a:lnTo>
                  <a:pt x="158" y="42"/>
                </a:lnTo>
                <a:lnTo>
                  <a:pt x="161" y="45"/>
                </a:lnTo>
                <a:lnTo>
                  <a:pt x="164" y="48"/>
                </a:lnTo>
                <a:lnTo>
                  <a:pt x="167" y="51"/>
                </a:lnTo>
                <a:lnTo>
                  <a:pt x="171" y="54"/>
                </a:lnTo>
                <a:lnTo>
                  <a:pt x="177" y="57"/>
                </a:lnTo>
                <a:lnTo>
                  <a:pt x="184" y="61"/>
                </a:lnTo>
                <a:lnTo>
                  <a:pt x="189" y="62"/>
                </a:lnTo>
                <a:lnTo>
                  <a:pt x="194" y="64"/>
                </a:lnTo>
                <a:lnTo>
                  <a:pt x="196" y="65"/>
                </a:lnTo>
                <a:lnTo>
                  <a:pt x="198" y="66"/>
                </a:lnTo>
                <a:lnTo>
                  <a:pt x="196" y="66"/>
                </a:lnTo>
                <a:lnTo>
                  <a:pt x="196" y="70"/>
                </a:lnTo>
                <a:lnTo>
                  <a:pt x="193" y="76"/>
                </a:lnTo>
                <a:lnTo>
                  <a:pt x="190" y="84"/>
                </a:lnTo>
                <a:lnTo>
                  <a:pt x="186" y="93"/>
                </a:lnTo>
                <a:lnTo>
                  <a:pt x="181" y="104"/>
                </a:lnTo>
                <a:lnTo>
                  <a:pt x="176" y="115"/>
                </a:lnTo>
                <a:lnTo>
                  <a:pt x="171" y="128"/>
                </a:lnTo>
                <a:lnTo>
                  <a:pt x="165" y="141"/>
                </a:lnTo>
                <a:lnTo>
                  <a:pt x="160" y="154"/>
                </a:lnTo>
                <a:lnTo>
                  <a:pt x="155" y="168"/>
                </a:lnTo>
                <a:lnTo>
                  <a:pt x="149" y="181"/>
                </a:lnTo>
                <a:lnTo>
                  <a:pt x="143" y="193"/>
                </a:lnTo>
                <a:lnTo>
                  <a:pt x="139" y="205"/>
                </a:lnTo>
                <a:lnTo>
                  <a:pt x="136" y="215"/>
                </a:lnTo>
                <a:lnTo>
                  <a:pt x="133" y="225"/>
                </a:lnTo>
                <a:lnTo>
                  <a:pt x="129" y="232"/>
                </a:lnTo>
                <a:lnTo>
                  <a:pt x="127" y="241"/>
                </a:lnTo>
                <a:lnTo>
                  <a:pt x="126" y="246"/>
                </a:lnTo>
                <a:lnTo>
                  <a:pt x="124" y="252"/>
                </a:lnTo>
                <a:lnTo>
                  <a:pt x="123" y="256"/>
                </a:lnTo>
                <a:lnTo>
                  <a:pt x="122" y="262"/>
                </a:lnTo>
                <a:lnTo>
                  <a:pt x="122" y="265"/>
                </a:lnTo>
                <a:lnTo>
                  <a:pt x="122" y="269"/>
                </a:lnTo>
                <a:lnTo>
                  <a:pt x="120" y="272"/>
                </a:lnTo>
                <a:lnTo>
                  <a:pt x="119" y="276"/>
                </a:lnTo>
                <a:lnTo>
                  <a:pt x="118" y="280"/>
                </a:lnTo>
                <a:lnTo>
                  <a:pt x="117" y="284"/>
                </a:lnTo>
                <a:lnTo>
                  <a:pt x="114" y="287"/>
                </a:lnTo>
                <a:lnTo>
                  <a:pt x="110" y="293"/>
                </a:lnTo>
                <a:lnTo>
                  <a:pt x="107" y="298"/>
                </a:lnTo>
                <a:lnTo>
                  <a:pt x="102" y="305"/>
                </a:lnTo>
                <a:lnTo>
                  <a:pt x="96" y="310"/>
                </a:lnTo>
                <a:lnTo>
                  <a:pt x="88" y="318"/>
                </a:lnTo>
                <a:lnTo>
                  <a:pt x="81" y="325"/>
                </a:lnTo>
                <a:lnTo>
                  <a:pt x="73" y="333"/>
                </a:lnTo>
                <a:lnTo>
                  <a:pt x="64" y="341"/>
                </a:lnTo>
                <a:lnTo>
                  <a:pt x="56" y="349"/>
                </a:lnTo>
                <a:lnTo>
                  <a:pt x="47" y="356"/>
                </a:lnTo>
                <a:lnTo>
                  <a:pt x="40" y="365"/>
                </a:lnTo>
                <a:lnTo>
                  <a:pt x="31" y="372"/>
                </a:lnTo>
                <a:lnTo>
                  <a:pt x="23" y="379"/>
                </a:lnTo>
                <a:lnTo>
                  <a:pt x="16" y="384"/>
                </a:lnTo>
                <a:lnTo>
                  <a:pt x="11" y="390"/>
                </a:lnTo>
                <a:lnTo>
                  <a:pt x="5" y="394"/>
                </a:lnTo>
                <a:lnTo>
                  <a:pt x="3" y="398"/>
                </a:lnTo>
                <a:lnTo>
                  <a:pt x="0" y="400"/>
                </a:lnTo>
                <a:lnTo>
                  <a:pt x="0" y="402"/>
                </a:lnTo>
                <a:lnTo>
                  <a:pt x="24" y="408"/>
                </a:lnTo>
                <a:lnTo>
                  <a:pt x="62" y="408"/>
                </a:lnTo>
                <a:lnTo>
                  <a:pt x="62" y="406"/>
                </a:lnTo>
                <a:lnTo>
                  <a:pt x="64" y="404"/>
                </a:lnTo>
                <a:lnTo>
                  <a:pt x="66" y="400"/>
                </a:lnTo>
                <a:lnTo>
                  <a:pt x="70" y="395"/>
                </a:lnTo>
                <a:lnTo>
                  <a:pt x="74" y="388"/>
                </a:lnTo>
                <a:lnTo>
                  <a:pt x="78" y="382"/>
                </a:lnTo>
                <a:lnTo>
                  <a:pt x="82" y="374"/>
                </a:lnTo>
                <a:lnTo>
                  <a:pt x="88" y="366"/>
                </a:lnTo>
                <a:lnTo>
                  <a:pt x="93" y="358"/>
                </a:lnTo>
                <a:lnTo>
                  <a:pt x="98" y="350"/>
                </a:lnTo>
                <a:lnTo>
                  <a:pt x="101" y="343"/>
                </a:lnTo>
                <a:lnTo>
                  <a:pt x="107" y="336"/>
                </a:lnTo>
                <a:lnTo>
                  <a:pt x="110" y="330"/>
                </a:lnTo>
                <a:lnTo>
                  <a:pt x="114" y="325"/>
                </a:lnTo>
                <a:lnTo>
                  <a:pt x="116" y="322"/>
                </a:lnTo>
                <a:lnTo>
                  <a:pt x="118" y="320"/>
                </a:lnTo>
                <a:lnTo>
                  <a:pt x="120" y="315"/>
                </a:lnTo>
                <a:lnTo>
                  <a:pt x="124" y="310"/>
                </a:lnTo>
                <a:lnTo>
                  <a:pt x="129" y="304"/>
                </a:lnTo>
                <a:lnTo>
                  <a:pt x="135" y="298"/>
                </a:lnTo>
                <a:lnTo>
                  <a:pt x="136" y="294"/>
                </a:lnTo>
                <a:lnTo>
                  <a:pt x="139" y="290"/>
                </a:lnTo>
                <a:lnTo>
                  <a:pt x="141" y="287"/>
                </a:lnTo>
                <a:lnTo>
                  <a:pt x="143" y="286"/>
                </a:lnTo>
                <a:lnTo>
                  <a:pt x="147" y="282"/>
                </a:lnTo>
                <a:lnTo>
                  <a:pt x="148" y="281"/>
                </a:lnTo>
                <a:lnTo>
                  <a:pt x="212" y="163"/>
                </a:lnTo>
                <a:lnTo>
                  <a:pt x="224" y="153"/>
                </a:lnTo>
                <a:lnTo>
                  <a:pt x="227" y="153"/>
                </a:lnTo>
                <a:lnTo>
                  <a:pt x="230" y="153"/>
                </a:lnTo>
                <a:lnTo>
                  <a:pt x="235" y="154"/>
                </a:lnTo>
                <a:lnTo>
                  <a:pt x="239" y="154"/>
                </a:lnTo>
                <a:lnTo>
                  <a:pt x="245" y="156"/>
                </a:lnTo>
                <a:lnTo>
                  <a:pt x="252" y="156"/>
                </a:lnTo>
                <a:lnTo>
                  <a:pt x="258" y="157"/>
                </a:lnTo>
                <a:lnTo>
                  <a:pt x="261" y="157"/>
                </a:lnTo>
                <a:lnTo>
                  <a:pt x="265" y="158"/>
                </a:lnTo>
                <a:lnTo>
                  <a:pt x="269" y="159"/>
                </a:lnTo>
                <a:lnTo>
                  <a:pt x="273" y="159"/>
                </a:lnTo>
                <a:lnTo>
                  <a:pt x="275" y="160"/>
                </a:lnTo>
                <a:lnTo>
                  <a:pt x="278" y="161"/>
                </a:lnTo>
                <a:lnTo>
                  <a:pt x="281" y="161"/>
                </a:lnTo>
                <a:lnTo>
                  <a:pt x="285" y="163"/>
                </a:lnTo>
                <a:lnTo>
                  <a:pt x="290" y="164"/>
                </a:lnTo>
                <a:lnTo>
                  <a:pt x="294" y="165"/>
                </a:lnTo>
                <a:lnTo>
                  <a:pt x="297" y="166"/>
                </a:lnTo>
                <a:lnTo>
                  <a:pt x="298" y="166"/>
                </a:lnTo>
                <a:lnTo>
                  <a:pt x="331" y="141"/>
                </a:lnTo>
                <a:lnTo>
                  <a:pt x="300" y="141"/>
                </a:lnTo>
                <a:lnTo>
                  <a:pt x="325" y="132"/>
                </a:lnTo>
                <a:lnTo>
                  <a:pt x="324" y="130"/>
                </a:lnTo>
                <a:lnTo>
                  <a:pt x="322" y="129"/>
                </a:lnTo>
                <a:lnTo>
                  <a:pt x="319" y="127"/>
                </a:lnTo>
                <a:lnTo>
                  <a:pt x="316" y="125"/>
                </a:lnTo>
                <a:lnTo>
                  <a:pt x="311" y="122"/>
                </a:lnTo>
                <a:lnTo>
                  <a:pt x="305" y="119"/>
                </a:lnTo>
                <a:lnTo>
                  <a:pt x="302" y="117"/>
                </a:lnTo>
                <a:lnTo>
                  <a:pt x="298" y="116"/>
                </a:lnTo>
                <a:lnTo>
                  <a:pt x="294" y="114"/>
                </a:lnTo>
                <a:lnTo>
                  <a:pt x="292" y="114"/>
                </a:lnTo>
                <a:lnTo>
                  <a:pt x="286" y="112"/>
                </a:lnTo>
                <a:lnTo>
                  <a:pt x="281" y="110"/>
                </a:lnTo>
                <a:lnTo>
                  <a:pt x="276" y="108"/>
                </a:lnTo>
                <a:lnTo>
                  <a:pt x="272" y="107"/>
                </a:lnTo>
                <a:lnTo>
                  <a:pt x="266" y="105"/>
                </a:lnTo>
                <a:lnTo>
                  <a:pt x="261" y="104"/>
                </a:lnTo>
                <a:lnTo>
                  <a:pt x="256" y="102"/>
                </a:lnTo>
                <a:lnTo>
                  <a:pt x="252" y="102"/>
                </a:lnTo>
                <a:lnTo>
                  <a:pt x="247" y="100"/>
                </a:lnTo>
                <a:lnTo>
                  <a:pt x="243" y="100"/>
                </a:lnTo>
                <a:lnTo>
                  <a:pt x="239" y="99"/>
                </a:lnTo>
                <a:lnTo>
                  <a:pt x="237" y="99"/>
                </a:lnTo>
                <a:lnTo>
                  <a:pt x="233" y="98"/>
                </a:lnTo>
                <a:lnTo>
                  <a:pt x="232" y="98"/>
                </a:lnTo>
                <a:lnTo>
                  <a:pt x="241" y="64"/>
                </a:lnTo>
                <a:lnTo>
                  <a:pt x="241" y="63"/>
                </a:lnTo>
                <a:lnTo>
                  <a:pt x="242" y="60"/>
                </a:lnTo>
                <a:lnTo>
                  <a:pt x="244" y="56"/>
                </a:lnTo>
                <a:lnTo>
                  <a:pt x="247" y="52"/>
                </a:lnTo>
                <a:lnTo>
                  <a:pt x="250" y="46"/>
                </a:lnTo>
                <a:lnTo>
                  <a:pt x="254" y="40"/>
                </a:lnTo>
                <a:lnTo>
                  <a:pt x="258" y="37"/>
                </a:lnTo>
                <a:lnTo>
                  <a:pt x="264" y="34"/>
                </a:lnTo>
                <a:lnTo>
                  <a:pt x="268" y="30"/>
                </a:lnTo>
                <a:lnTo>
                  <a:pt x="273" y="30"/>
                </a:lnTo>
                <a:lnTo>
                  <a:pt x="277" y="30"/>
                </a:lnTo>
                <a:lnTo>
                  <a:pt x="283" y="32"/>
                </a:lnTo>
                <a:lnTo>
                  <a:pt x="288" y="33"/>
                </a:lnTo>
                <a:lnTo>
                  <a:pt x="292" y="35"/>
                </a:lnTo>
                <a:lnTo>
                  <a:pt x="296" y="37"/>
                </a:lnTo>
                <a:lnTo>
                  <a:pt x="301" y="39"/>
                </a:lnTo>
                <a:lnTo>
                  <a:pt x="304" y="40"/>
                </a:lnTo>
                <a:lnTo>
                  <a:pt x="307" y="41"/>
                </a:lnTo>
                <a:lnTo>
                  <a:pt x="310" y="42"/>
                </a:lnTo>
                <a:lnTo>
                  <a:pt x="312" y="43"/>
                </a:lnTo>
                <a:lnTo>
                  <a:pt x="315" y="45"/>
                </a:lnTo>
                <a:lnTo>
                  <a:pt x="319" y="47"/>
                </a:lnTo>
                <a:lnTo>
                  <a:pt x="322" y="49"/>
                </a:lnTo>
                <a:lnTo>
                  <a:pt x="328" y="53"/>
                </a:lnTo>
                <a:lnTo>
                  <a:pt x="332" y="56"/>
                </a:lnTo>
                <a:lnTo>
                  <a:pt x="339" y="61"/>
                </a:lnTo>
                <a:lnTo>
                  <a:pt x="342" y="64"/>
                </a:lnTo>
                <a:lnTo>
                  <a:pt x="346" y="67"/>
                </a:lnTo>
                <a:lnTo>
                  <a:pt x="349" y="70"/>
                </a:lnTo>
                <a:lnTo>
                  <a:pt x="352" y="73"/>
                </a:lnTo>
                <a:lnTo>
                  <a:pt x="358" y="76"/>
                </a:lnTo>
                <a:lnTo>
                  <a:pt x="363" y="81"/>
                </a:lnTo>
                <a:lnTo>
                  <a:pt x="366" y="83"/>
                </a:lnTo>
                <a:lnTo>
                  <a:pt x="368" y="85"/>
                </a:lnTo>
                <a:lnTo>
                  <a:pt x="366" y="83"/>
                </a:lnTo>
                <a:lnTo>
                  <a:pt x="363" y="80"/>
                </a:lnTo>
                <a:lnTo>
                  <a:pt x="358" y="75"/>
                </a:lnTo>
                <a:lnTo>
                  <a:pt x="352" y="69"/>
                </a:lnTo>
                <a:lnTo>
                  <a:pt x="349" y="64"/>
                </a:lnTo>
                <a:lnTo>
                  <a:pt x="345" y="61"/>
                </a:lnTo>
                <a:lnTo>
                  <a:pt x="341" y="56"/>
                </a:lnTo>
                <a:lnTo>
                  <a:pt x="337" y="53"/>
                </a:lnTo>
                <a:lnTo>
                  <a:pt x="333" y="49"/>
                </a:lnTo>
                <a:lnTo>
                  <a:pt x="330" y="44"/>
                </a:lnTo>
                <a:lnTo>
                  <a:pt x="326" y="40"/>
                </a:lnTo>
                <a:lnTo>
                  <a:pt x="322" y="37"/>
                </a:lnTo>
                <a:lnTo>
                  <a:pt x="318" y="33"/>
                </a:lnTo>
                <a:lnTo>
                  <a:pt x="314" y="28"/>
                </a:lnTo>
                <a:lnTo>
                  <a:pt x="311" y="24"/>
                </a:lnTo>
                <a:lnTo>
                  <a:pt x="308" y="21"/>
                </a:lnTo>
                <a:lnTo>
                  <a:pt x="302" y="15"/>
                </a:lnTo>
                <a:lnTo>
                  <a:pt x="297" y="10"/>
                </a:lnTo>
                <a:lnTo>
                  <a:pt x="292" y="5"/>
                </a:lnTo>
                <a:lnTo>
                  <a:pt x="290" y="2"/>
                </a:lnTo>
                <a:lnTo>
                  <a:pt x="288" y="0"/>
                </a:lnTo>
                <a:lnTo>
                  <a:pt x="286" y="0"/>
                </a:lnTo>
                <a:lnTo>
                  <a:pt x="283" y="4"/>
                </a:lnTo>
                <a:lnTo>
                  <a:pt x="279" y="5"/>
                </a:lnTo>
                <a:lnTo>
                  <a:pt x="277" y="7"/>
                </a:lnTo>
                <a:lnTo>
                  <a:pt x="273" y="10"/>
                </a:lnTo>
                <a:lnTo>
                  <a:pt x="270" y="13"/>
                </a:lnTo>
                <a:lnTo>
                  <a:pt x="265" y="15"/>
                </a:lnTo>
                <a:lnTo>
                  <a:pt x="260" y="18"/>
                </a:lnTo>
                <a:lnTo>
                  <a:pt x="255" y="19"/>
                </a:lnTo>
                <a:lnTo>
                  <a:pt x="250" y="22"/>
                </a:lnTo>
                <a:lnTo>
                  <a:pt x="243" y="23"/>
                </a:lnTo>
                <a:lnTo>
                  <a:pt x="237" y="25"/>
                </a:lnTo>
                <a:lnTo>
                  <a:pt x="231" y="26"/>
                </a:lnTo>
                <a:lnTo>
                  <a:pt x="224" y="28"/>
                </a:lnTo>
                <a:lnTo>
                  <a:pt x="217" y="27"/>
                </a:lnTo>
                <a:lnTo>
                  <a:pt x="210" y="26"/>
                </a:lnTo>
                <a:lnTo>
                  <a:pt x="202" y="25"/>
                </a:lnTo>
                <a:lnTo>
                  <a:pt x="195" y="24"/>
                </a:lnTo>
                <a:lnTo>
                  <a:pt x="188" y="22"/>
                </a:lnTo>
                <a:lnTo>
                  <a:pt x="181" y="21"/>
                </a:lnTo>
                <a:lnTo>
                  <a:pt x="174" y="19"/>
                </a:lnTo>
                <a:lnTo>
                  <a:pt x="168" y="18"/>
                </a:lnTo>
                <a:lnTo>
                  <a:pt x="161" y="17"/>
                </a:lnTo>
                <a:lnTo>
                  <a:pt x="156" y="15"/>
                </a:lnTo>
                <a:lnTo>
                  <a:pt x="151" y="13"/>
                </a:lnTo>
                <a:lnTo>
                  <a:pt x="147" y="12"/>
                </a:lnTo>
                <a:lnTo>
                  <a:pt x="143" y="11"/>
                </a:lnTo>
                <a:lnTo>
                  <a:pt x="141" y="10"/>
                </a:lnTo>
                <a:lnTo>
                  <a:pt x="139" y="9"/>
                </a:lnTo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79"/>
          <p:cNvSpPr/>
          <p:nvPr/>
        </p:nvSpPr>
        <p:spPr>
          <a:xfrm>
            <a:off x="1362600" y="2733120"/>
            <a:ext cx="191880" cy="486720"/>
          </a:xfrm>
          <a:custGeom>
            <a:avLst/>
            <a:gdLst/>
            <a:ahLst/>
            <a:rect l="0" t="0" r="r" b="b"/>
            <a:pathLst>
              <a:path w="75" h="187">
                <a:moveTo>
                  <a:pt x="54" y="0"/>
                </a:moveTo>
                <a:lnTo>
                  <a:pt x="54" y="1"/>
                </a:lnTo>
                <a:lnTo>
                  <a:pt x="56" y="4"/>
                </a:lnTo>
                <a:lnTo>
                  <a:pt x="57" y="6"/>
                </a:lnTo>
                <a:lnTo>
                  <a:pt x="59" y="9"/>
                </a:lnTo>
                <a:lnTo>
                  <a:pt x="61" y="13"/>
                </a:lnTo>
                <a:lnTo>
                  <a:pt x="63" y="18"/>
                </a:lnTo>
                <a:lnTo>
                  <a:pt x="63" y="21"/>
                </a:lnTo>
                <a:lnTo>
                  <a:pt x="65" y="26"/>
                </a:lnTo>
                <a:lnTo>
                  <a:pt x="66" y="32"/>
                </a:lnTo>
                <a:lnTo>
                  <a:pt x="68" y="37"/>
                </a:lnTo>
                <a:lnTo>
                  <a:pt x="69" y="42"/>
                </a:lnTo>
                <a:lnTo>
                  <a:pt x="71" y="48"/>
                </a:lnTo>
                <a:lnTo>
                  <a:pt x="72" y="55"/>
                </a:lnTo>
                <a:lnTo>
                  <a:pt x="73" y="60"/>
                </a:lnTo>
                <a:lnTo>
                  <a:pt x="73" y="66"/>
                </a:lnTo>
                <a:lnTo>
                  <a:pt x="74" y="72"/>
                </a:lnTo>
                <a:lnTo>
                  <a:pt x="74" y="78"/>
                </a:lnTo>
                <a:lnTo>
                  <a:pt x="74" y="84"/>
                </a:lnTo>
                <a:lnTo>
                  <a:pt x="73" y="89"/>
                </a:lnTo>
                <a:lnTo>
                  <a:pt x="73" y="95"/>
                </a:lnTo>
                <a:lnTo>
                  <a:pt x="71" y="101"/>
                </a:lnTo>
                <a:lnTo>
                  <a:pt x="71" y="107"/>
                </a:lnTo>
                <a:lnTo>
                  <a:pt x="69" y="112"/>
                </a:lnTo>
                <a:lnTo>
                  <a:pt x="67" y="117"/>
                </a:lnTo>
                <a:lnTo>
                  <a:pt x="65" y="122"/>
                </a:lnTo>
                <a:lnTo>
                  <a:pt x="63" y="128"/>
                </a:lnTo>
                <a:lnTo>
                  <a:pt x="61" y="132"/>
                </a:lnTo>
                <a:lnTo>
                  <a:pt x="59" y="137"/>
                </a:lnTo>
                <a:lnTo>
                  <a:pt x="55" y="141"/>
                </a:lnTo>
                <a:lnTo>
                  <a:pt x="53" y="146"/>
                </a:lnTo>
                <a:lnTo>
                  <a:pt x="49" y="150"/>
                </a:lnTo>
                <a:lnTo>
                  <a:pt x="45" y="153"/>
                </a:lnTo>
                <a:lnTo>
                  <a:pt x="42" y="156"/>
                </a:lnTo>
                <a:lnTo>
                  <a:pt x="39" y="160"/>
                </a:lnTo>
                <a:lnTo>
                  <a:pt x="35" y="163"/>
                </a:lnTo>
                <a:lnTo>
                  <a:pt x="31" y="167"/>
                </a:lnTo>
                <a:lnTo>
                  <a:pt x="27" y="171"/>
                </a:lnTo>
                <a:lnTo>
                  <a:pt x="24" y="174"/>
                </a:lnTo>
                <a:lnTo>
                  <a:pt x="20" y="175"/>
                </a:lnTo>
                <a:lnTo>
                  <a:pt x="16" y="178"/>
                </a:lnTo>
                <a:lnTo>
                  <a:pt x="13" y="180"/>
                </a:lnTo>
                <a:lnTo>
                  <a:pt x="11" y="182"/>
                </a:lnTo>
                <a:lnTo>
                  <a:pt x="7" y="185"/>
                </a:lnTo>
                <a:lnTo>
                  <a:pt x="6" y="186"/>
                </a:lnTo>
                <a:lnTo>
                  <a:pt x="0" y="151"/>
                </a:lnTo>
                <a:lnTo>
                  <a:pt x="1" y="150"/>
                </a:lnTo>
                <a:lnTo>
                  <a:pt x="4" y="148"/>
                </a:lnTo>
                <a:lnTo>
                  <a:pt x="8" y="144"/>
                </a:lnTo>
                <a:lnTo>
                  <a:pt x="14" y="140"/>
                </a:lnTo>
                <a:lnTo>
                  <a:pt x="20" y="135"/>
                </a:lnTo>
                <a:lnTo>
                  <a:pt x="26" y="129"/>
                </a:lnTo>
                <a:lnTo>
                  <a:pt x="29" y="124"/>
                </a:lnTo>
                <a:lnTo>
                  <a:pt x="32" y="120"/>
                </a:lnTo>
                <a:lnTo>
                  <a:pt x="35" y="117"/>
                </a:lnTo>
                <a:lnTo>
                  <a:pt x="38" y="114"/>
                </a:lnTo>
                <a:lnTo>
                  <a:pt x="40" y="108"/>
                </a:lnTo>
                <a:lnTo>
                  <a:pt x="42" y="104"/>
                </a:lnTo>
                <a:lnTo>
                  <a:pt x="43" y="99"/>
                </a:lnTo>
                <a:lnTo>
                  <a:pt x="44" y="96"/>
                </a:lnTo>
                <a:lnTo>
                  <a:pt x="44" y="91"/>
                </a:lnTo>
                <a:lnTo>
                  <a:pt x="45" y="86"/>
                </a:lnTo>
                <a:lnTo>
                  <a:pt x="46" y="82"/>
                </a:lnTo>
                <a:lnTo>
                  <a:pt x="47" y="78"/>
                </a:lnTo>
                <a:lnTo>
                  <a:pt x="47" y="73"/>
                </a:lnTo>
                <a:lnTo>
                  <a:pt x="47" y="68"/>
                </a:lnTo>
                <a:lnTo>
                  <a:pt x="47" y="63"/>
                </a:lnTo>
                <a:lnTo>
                  <a:pt x="48" y="59"/>
                </a:lnTo>
                <a:lnTo>
                  <a:pt x="48" y="56"/>
                </a:lnTo>
                <a:lnTo>
                  <a:pt x="48" y="51"/>
                </a:lnTo>
                <a:lnTo>
                  <a:pt x="48" y="47"/>
                </a:lnTo>
                <a:lnTo>
                  <a:pt x="48" y="44"/>
                </a:lnTo>
                <a:lnTo>
                  <a:pt x="48" y="40"/>
                </a:lnTo>
                <a:lnTo>
                  <a:pt x="48" y="37"/>
                </a:lnTo>
                <a:lnTo>
                  <a:pt x="48" y="34"/>
                </a:lnTo>
                <a:lnTo>
                  <a:pt x="48" y="32"/>
                </a:lnTo>
                <a:lnTo>
                  <a:pt x="48" y="27"/>
                </a:lnTo>
                <a:lnTo>
                  <a:pt x="48" y="23"/>
                </a:lnTo>
                <a:lnTo>
                  <a:pt x="48" y="20"/>
                </a:lnTo>
                <a:lnTo>
                  <a:pt x="48" y="18"/>
                </a:lnTo>
                <a:lnTo>
                  <a:pt x="48" y="17"/>
                </a:lnTo>
                <a:lnTo>
                  <a:pt x="54" y="0"/>
                </a:lnTo>
              </a:path>
            </a:pathLst>
          </a:custGeom>
          <a:solidFill>
            <a:srgbClr val="7e94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80"/>
          <p:cNvSpPr/>
          <p:nvPr/>
        </p:nvSpPr>
        <p:spPr>
          <a:xfrm>
            <a:off x="983520" y="3144240"/>
            <a:ext cx="202320" cy="206280"/>
          </a:xfrm>
          <a:custGeom>
            <a:avLst/>
            <a:gdLst/>
            <a:ahLst/>
            <a:rect l="0" t="0" r="r" b="b"/>
            <a:pathLst>
              <a:path w="79" h="80">
                <a:moveTo>
                  <a:pt x="31" y="0"/>
                </a:moveTo>
                <a:lnTo>
                  <a:pt x="42" y="29"/>
                </a:lnTo>
                <a:lnTo>
                  <a:pt x="56" y="22"/>
                </a:lnTo>
                <a:lnTo>
                  <a:pt x="78" y="31"/>
                </a:lnTo>
                <a:lnTo>
                  <a:pt x="71" y="44"/>
                </a:lnTo>
                <a:lnTo>
                  <a:pt x="52" y="42"/>
                </a:lnTo>
                <a:lnTo>
                  <a:pt x="62" y="63"/>
                </a:lnTo>
                <a:lnTo>
                  <a:pt x="6" y="79"/>
                </a:lnTo>
                <a:lnTo>
                  <a:pt x="0" y="66"/>
                </a:lnTo>
                <a:lnTo>
                  <a:pt x="2" y="63"/>
                </a:lnTo>
                <a:lnTo>
                  <a:pt x="6" y="58"/>
                </a:lnTo>
                <a:lnTo>
                  <a:pt x="9" y="55"/>
                </a:lnTo>
                <a:lnTo>
                  <a:pt x="12" y="51"/>
                </a:lnTo>
                <a:lnTo>
                  <a:pt x="13" y="46"/>
                </a:lnTo>
                <a:lnTo>
                  <a:pt x="15" y="42"/>
                </a:lnTo>
                <a:lnTo>
                  <a:pt x="14" y="36"/>
                </a:lnTo>
                <a:lnTo>
                  <a:pt x="14" y="31"/>
                </a:lnTo>
                <a:lnTo>
                  <a:pt x="12" y="25"/>
                </a:lnTo>
                <a:lnTo>
                  <a:pt x="11" y="22"/>
                </a:lnTo>
                <a:lnTo>
                  <a:pt x="9" y="18"/>
                </a:lnTo>
                <a:lnTo>
                  <a:pt x="8" y="16"/>
                </a:lnTo>
                <a:lnTo>
                  <a:pt x="6" y="14"/>
                </a:lnTo>
                <a:lnTo>
                  <a:pt x="31" y="0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81"/>
          <p:cNvSpPr/>
          <p:nvPr/>
        </p:nvSpPr>
        <p:spPr>
          <a:xfrm>
            <a:off x="1118520" y="3241080"/>
            <a:ext cx="69840" cy="67680"/>
          </a:xfrm>
          <a:custGeom>
            <a:avLst/>
            <a:gdLst/>
            <a:ahLst/>
            <a:rect l="0" t="0" r="r" b="b"/>
            <a:pathLst>
              <a:path w="28" h="27">
                <a:moveTo>
                  <a:pt x="0" y="5"/>
                </a:moveTo>
                <a:lnTo>
                  <a:pt x="0" y="4"/>
                </a:lnTo>
                <a:lnTo>
                  <a:pt x="3" y="2"/>
                </a:lnTo>
                <a:lnTo>
                  <a:pt x="5" y="1"/>
                </a:lnTo>
                <a:lnTo>
                  <a:pt x="10" y="0"/>
                </a:lnTo>
                <a:lnTo>
                  <a:pt x="15" y="0"/>
                </a:lnTo>
                <a:lnTo>
                  <a:pt x="20" y="1"/>
                </a:lnTo>
                <a:lnTo>
                  <a:pt x="23" y="2"/>
                </a:lnTo>
                <a:lnTo>
                  <a:pt x="26" y="6"/>
                </a:lnTo>
                <a:lnTo>
                  <a:pt x="26" y="8"/>
                </a:lnTo>
                <a:lnTo>
                  <a:pt x="27" y="12"/>
                </a:lnTo>
                <a:lnTo>
                  <a:pt x="27" y="15"/>
                </a:lnTo>
                <a:lnTo>
                  <a:pt x="27" y="19"/>
                </a:lnTo>
                <a:lnTo>
                  <a:pt x="27" y="24"/>
                </a:lnTo>
                <a:lnTo>
                  <a:pt x="27" y="26"/>
                </a:lnTo>
                <a:lnTo>
                  <a:pt x="10" y="26"/>
                </a:lnTo>
                <a:lnTo>
                  <a:pt x="0" y="5"/>
                </a:lnTo>
              </a:path>
            </a:pathLst>
          </a:custGeom>
          <a:solidFill>
            <a:srgbClr val="8f827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82"/>
          <p:cNvSpPr/>
          <p:nvPr/>
        </p:nvSpPr>
        <p:spPr>
          <a:xfrm>
            <a:off x="1419840" y="3764520"/>
            <a:ext cx="59400" cy="30960"/>
          </a:xfrm>
          <a:custGeom>
            <a:avLst/>
            <a:gdLst/>
            <a:ahLst/>
            <a:rect l="0" t="0" r="r" b="b"/>
            <a:pathLst>
              <a:path w="24" h="13">
                <a:moveTo>
                  <a:pt x="8" y="0"/>
                </a:moveTo>
                <a:lnTo>
                  <a:pt x="23" y="10"/>
                </a:lnTo>
                <a:lnTo>
                  <a:pt x="0" y="12"/>
                </a:lnTo>
                <a:lnTo>
                  <a:pt x="0" y="11"/>
                </a:lnTo>
                <a:lnTo>
                  <a:pt x="0" y="10"/>
                </a:lnTo>
                <a:lnTo>
                  <a:pt x="1" y="7"/>
                </a:lnTo>
                <a:lnTo>
                  <a:pt x="3" y="5"/>
                </a:lnTo>
                <a:lnTo>
                  <a:pt x="5" y="1"/>
                </a:lnTo>
                <a:lnTo>
                  <a:pt x="8" y="0"/>
                </a:lnTo>
              </a:path>
            </a:pathLst>
          </a:custGeom>
          <a:solidFill>
            <a:srgbClr val="e680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83"/>
          <p:cNvSpPr/>
          <p:nvPr/>
        </p:nvSpPr>
        <p:spPr>
          <a:xfrm>
            <a:off x="1422360" y="2183400"/>
            <a:ext cx="191880" cy="455040"/>
          </a:xfrm>
          <a:custGeom>
            <a:avLst/>
            <a:gdLst/>
            <a:ahLst/>
            <a:rect l="0" t="0" r="r" b="b"/>
            <a:pathLst>
              <a:path w="75" h="175">
                <a:moveTo>
                  <a:pt x="40" y="0"/>
                </a:moveTo>
                <a:lnTo>
                  <a:pt x="54" y="32"/>
                </a:lnTo>
                <a:lnTo>
                  <a:pt x="44" y="50"/>
                </a:lnTo>
                <a:lnTo>
                  <a:pt x="60" y="50"/>
                </a:lnTo>
                <a:lnTo>
                  <a:pt x="74" y="68"/>
                </a:lnTo>
                <a:lnTo>
                  <a:pt x="61" y="72"/>
                </a:lnTo>
                <a:lnTo>
                  <a:pt x="60" y="71"/>
                </a:lnTo>
                <a:lnTo>
                  <a:pt x="59" y="71"/>
                </a:lnTo>
                <a:lnTo>
                  <a:pt x="56" y="71"/>
                </a:lnTo>
                <a:lnTo>
                  <a:pt x="53" y="71"/>
                </a:lnTo>
                <a:lnTo>
                  <a:pt x="49" y="71"/>
                </a:lnTo>
                <a:lnTo>
                  <a:pt x="45" y="71"/>
                </a:lnTo>
                <a:lnTo>
                  <a:pt x="41" y="73"/>
                </a:lnTo>
                <a:lnTo>
                  <a:pt x="40" y="76"/>
                </a:lnTo>
                <a:lnTo>
                  <a:pt x="37" y="78"/>
                </a:lnTo>
                <a:lnTo>
                  <a:pt x="35" y="82"/>
                </a:lnTo>
                <a:lnTo>
                  <a:pt x="34" y="86"/>
                </a:lnTo>
                <a:lnTo>
                  <a:pt x="35" y="92"/>
                </a:lnTo>
                <a:lnTo>
                  <a:pt x="35" y="96"/>
                </a:lnTo>
                <a:lnTo>
                  <a:pt x="37" y="100"/>
                </a:lnTo>
                <a:lnTo>
                  <a:pt x="40" y="104"/>
                </a:lnTo>
                <a:lnTo>
                  <a:pt x="42" y="107"/>
                </a:lnTo>
                <a:lnTo>
                  <a:pt x="45" y="109"/>
                </a:lnTo>
                <a:lnTo>
                  <a:pt x="49" y="111"/>
                </a:lnTo>
                <a:lnTo>
                  <a:pt x="53" y="112"/>
                </a:lnTo>
                <a:lnTo>
                  <a:pt x="58" y="113"/>
                </a:lnTo>
                <a:lnTo>
                  <a:pt x="60" y="113"/>
                </a:lnTo>
                <a:lnTo>
                  <a:pt x="63" y="113"/>
                </a:lnTo>
                <a:lnTo>
                  <a:pt x="65" y="113"/>
                </a:lnTo>
                <a:lnTo>
                  <a:pt x="66" y="113"/>
                </a:lnTo>
                <a:lnTo>
                  <a:pt x="49" y="130"/>
                </a:lnTo>
                <a:lnTo>
                  <a:pt x="22" y="174"/>
                </a:lnTo>
                <a:lnTo>
                  <a:pt x="7" y="164"/>
                </a:lnTo>
                <a:lnTo>
                  <a:pt x="7" y="162"/>
                </a:lnTo>
                <a:lnTo>
                  <a:pt x="8" y="158"/>
                </a:lnTo>
                <a:lnTo>
                  <a:pt x="8" y="155"/>
                </a:lnTo>
                <a:lnTo>
                  <a:pt x="10" y="153"/>
                </a:lnTo>
                <a:lnTo>
                  <a:pt x="10" y="149"/>
                </a:lnTo>
                <a:lnTo>
                  <a:pt x="12" y="145"/>
                </a:lnTo>
                <a:lnTo>
                  <a:pt x="12" y="141"/>
                </a:lnTo>
                <a:lnTo>
                  <a:pt x="13" y="137"/>
                </a:lnTo>
                <a:lnTo>
                  <a:pt x="13" y="134"/>
                </a:lnTo>
                <a:lnTo>
                  <a:pt x="14" y="130"/>
                </a:lnTo>
                <a:lnTo>
                  <a:pt x="14" y="126"/>
                </a:lnTo>
                <a:lnTo>
                  <a:pt x="15" y="123"/>
                </a:lnTo>
                <a:lnTo>
                  <a:pt x="15" y="119"/>
                </a:lnTo>
                <a:lnTo>
                  <a:pt x="15" y="117"/>
                </a:lnTo>
                <a:lnTo>
                  <a:pt x="13" y="112"/>
                </a:lnTo>
                <a:lnTo>
                  <a:pt x="12" y="108"/>
                </a:lnTo>
                <a:lnTo>
                  <a:pt x="10" y="105"/>
                </a:lnTo>
                <a:lnTo>
                  <a:pt x="8" y="104"/>
                </a:lnTo>
                <a:lnTo>
                  <a:pt x="3" y="102"/>
                </a:lnTo>
                <a:lnTo>
                  <a:pt x="2" y="99"/>
                </a:lnTo>
                <a:lnTo>
                  <a:pt x="2" y="95"/>
                </a:lnTo>
                <a:lnTo>
                  <a:pt x="5" y="89"/>
                </a:lnTo>
                <a:lnTo>
                  <a:pt x="8" y="84"/>
                </a:lnTo>
                <a:lnTo>
                  <a:pt x="10" y="82"/>
                </a:lnTo>
                <a:lnTo>
                  <a:pt x="8" y="80"/>
                </a:lnTo>
                <a:lnTo>
                  <a:pt x="5" y="77"/>
                </a:lnTo>
                <a:lnTo>
                  <a:pt x="3" y="74"/>
                </a:lnTo>
                <a:lnTo>
                  <a:pt x="2" y="71"/>
                </a:lnTo>
                <a:lnTo>
                  <a:pt x="2" y="66"/>
                </a:lnTo>
                <a:lnTo>
                  <a:pt x="2" y="60"/>
                </a:lnTo>
                <a:lnTo>
                  <a:pt x="1" y="57"/>
                </a:lnTo>
                <a:lnTo>
                  <a:pt x="0" y="54"/>
                </a:lnTo>
                <a:lnTo>
                  <a:pt x="0" y="50"/>
                </a:lnTo>
                <a:lnTo>
                  <a:pt x="0" y="47"/>
                </a:lnTo>
                <a:lnTo>
                  <a:pt x="0" y="43"/>
                </a:lnTo>
                <a:lnTo>
                  <a:pt x="1" y="39"/>
                </a:lnTo>
                <a:lnTo>
                  <a:pt x="1" y="36"/>
                </a:lnTo>
                <a:lnTo>
                  <a:pt x="2" y="33"/>
                </a:lnTo>
                <a:lnTo>
                  <a:pt x="2" y="26"/>
                </a:lnTo>
                <a:lnTo>
                  <a:pt x="2" y="21"/>
                </a:lnTo>
                <a:lnTo>
                  <a:pt x="3" y="19"/>
                </a:lnTo>
                <a:lnTo>
                  <a:pt x="3" y="18"/>
                </a:lnTo>
                <a:lnTo>
                  <a:pt x="40" y="0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84"/>
          <p:cNvSpPr/>
          <p:nvPr/>
        </p:nvSpPr>
        <p:spPr>
          <a:xfrm>
            <a:off x="1300320" y="2133720"/>
            <a:ext cx="300960" cy="308520"/>
          </a:xfrm>
          <a:custGeom>
            <a:avLst/>
            <a:gdLst/>
            <a:ahLst/>
            <a:rect l="0" t="0" r="r" b="b"/>
            <a:pathLst>
              <a:path w="117" h="119">
                <a:moveTo>
                  <a:pt x="87" y="31"/>
                </a:moveTo>
                <a:lnTo>
                  <a:pt x="88" y="33"/>
                </a:lnTo>
                <a:lnTo>
                  <a:pt x="93" y="35"/>
                </a:lnTo>
                <a:lnTo>
                  <a:pt x="96" y="33"/>
                </a:lnTo>
                <a:lnTo>
                  <a:pt x="98" y="32"/>
                </a:lnTo>
                <a:lnTo>
                  <a:pt x="100" y="30"/>
                </a:lnTo>
                <a:lnTo>
                  <a:pt x="101" y="29"/>
                </a:lnTo>
                <a:lnTo>
                  <a:pt x="111" y="38"/>
                </a:lnTo>
                <a:lnTo>
                  <a:pt x="112" y="37"/>
                </a:lnTo>
                <a:lnTo>
                  <a:pt x="113" y="34"/>
                </a:lnTo>
                <a:lnTo>
                  <a:pt x="115" y="30"/>
                </a:lnTo>
                <a:lnTo>
                  <a:pt x="116" y="26"/>
                </a:lnTo>
                <a:lnTo>
                  <a:pt x="113" y="21"/>
                </a:lnTo>
                <a:lnTo>
                  <a:pt x="109" y="19"/>
                </a:lnTo>
                <a:lnTo>
                  <a:pt x="106" y="16"/>
                </a:lnTo>
                <a:lnTo>
                  <a:pt x="105" y="16"/>
                </a:lnTo>
                <a:lnTo>
                  <a:pt x="104" y="14"/>
                </a:lnTo>
                <a:lnTo>
                  <a:pt x="104" y="10"/>
                </a:lnTo>
                <a:lnTo>
                  <a:pt x="102" y="6"/>
                </a:lnTo>
                <a:lnTo>
                  <a:pt x="100" y="3"/>
                </a:lnTo>
                <a:lnTo>
                  <a:pt x="95" y="0"/>
                </a:lnTo>
                <a:lnTo>
                  <a:pt x="89" y="0"/>
                </a:lnTo>
                <a:lnTo>
                  <a:pt x="86" y="0"/>
                </a:lnTo>
                <a:lnTo>
                  <a:pt x="83" y="0"/>
                </a:lnTo>
                <a:lnTo>
                  <a:pt x="79" y="1"/>
                </a:lnTo>
                <a:lnTo>
                  <a:pt x="76" y="3"/>
                </a:lnTo>
                <a:lnTo>
                  <a:pt x="72" y="4"/>
                </a:lnTo>
                <a:lnTo>
                  <a:pt x="68" y="6"/>
                </a:lnTo>
                <a:lnTo>
                  <a:pt x="66" y="9"/>
                </a:lnTo>
                <a:lnTo>
                  <a:pt x="62" y="11"/>
                </a:lnTo>
                <a:lnTo>
                  <a:pt x="56" y="16"/>
                </a:lnTo>
                <a:lnTo>
                  <a:pt x="50" y="19"/>
                </a:lnTo>
                <a:lnTo>
                  <a:pt x="45" y="19"/>
                </a:lnTo>
                <a:lnTo>
                  <a:pt x="40" y="19"/>
                </a:lnTo>
                <a:lnTo>
                  <a:pt x="33" y="19"/>
                </a:lnTo>
                <a:lnTo>
                  <a:pt x="28" y="20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3" y="30"/>
                </a:lnTo>
                <a:lnTo>
                  <a:pt x="11" y="33"/>
                </a:lnTo>
                <a:lnTo>
                  <a:pt x="8" y="37"/>
                </a:lnTo>
                <a:lnTo>
                  <a:pt x="5" y="39"/>
                </a:lnTo>
                <a:lnTo>
                  <a:pt x="4" y="43"/>
                </a:lnTo>
                <a:lnTo>
                  <a:pt x="2" y="48"/>
                </a:lnTo>
                <a:lnTo>
                  <a:pt x="2" y="52"/>
                </a:lnTo>
                <a:lnTo>
                  <a:pt x="3" y="56"/>
                </a:lnTo>
                <a:lnTo>
                  <a:pt x="4" y="58"/>
                </a:lnTo>
                <a:lnTo>
                  <a:pt x="4" y="60"/>
                </a:lnTo>
                <a:lnTo>
                  <a:pt x="2" y="64"/>
                </a:lnTo>
                <a:lnTo>
                  <a:pt x="1" y="67"/>
                </a:lnTo>
                <a:lnTo>
                  <a:pt x="0" y="71"/>
                </a:lnTo>
                <a:lnTo>
                  <a:pt x="0" y="75"/>
                </a:lnTo>
                <a:lnTo>
                  <a:pt x="0" y="79"/>
                </a:lnTo>
                <a:lnTo>
                  <a:pt x="1" y="85"/>
                </a:lnTo>
                <a:lnTo>
                  <a:pt x="3" y="91"/>
                </a:lnTo>
                <a:lnTo>
                  <a:pt x="5" y="96"/>
                </a:lnTo>
                <a:lnTo>
                  <a:pt x="7" y="102"/>
                </a:lnTo>
                <a:lnTo>
                  <a:pt x="11" y="106"/>
                </a:lnTo>
                <a:lnTo>
                  <a:pt x="15" y="111"/>
                </a:lnTo>
                <a:lnTo>
                  <a:pt x="21" y="115"/>
                </a:lnTo>
                <a:lnTo>
                  <a:pt x="27" y="116"/>
                </a:lnTo>
                <a:lnTo>
                  <a:pt x="31" y="117"/>
                </a:lnTo>
                <a:lnTo>
                  <a:pt x="34" y="118"/>
                </a:lnTo>
                <a:lnTo>
                  <a:pt x="42" y="101"/>
                </a:lnTo>
                <a:lnTo>
                  <a:pt x="41" y="98"/>
                </a:lnTo>
                <a:lnTo>
                  <a:pt x="40" y="94"/>
                </a:lnTo>
                <a:lnTo>
                  <a:pt x="38" y="88"/>
                </a:lnTo>
                <a:lnTo>
                  <a:pt x="37" y="85"/>
                </a:lnTo>
                <a:lnTo>
                  <a:pt x="38" y="79"/>
                </a:lnTo>
                <a:lnTo>
                  <a:pt x="43" y="78"/>
                </a:lnTo>
                <a:lnTo>
                  <a:pt x="47" y="79"/>
                </a:lnTo>
                <a:lnTo>
                  <a:pt x="50" y="81"/>
                </a:lnTo>
                <a:lnTo>
                  <a:pt x="54" y="82"/>
                </a:lnTo>
                <a:lnTo>
                  <a:pt x="58" y="83"/>
                </a:lnTo>
                <a:lnTo>
                  <a:pt x="61" y="81"/>
                </a:lnTo>
                <a:lnTo>
                  <a:pt x="64" y="79"/>
                </a:lnTo>
                <a:lnTo>
                  <a:pt x="66" y="76"/>
                </a:lnTo>
                <a:lnTo>
                  <a:pt x="68" y="72"/>
                </a:lnTo>
                <a:lnTo>
                  <a:pt x="67" y="68"/>
                </a:lnTo>
                <a:lnTo>
                  <a:pt x="66" y="65"/>
                </a:lnTo>
                <a:lnTo>
                  <a:pt x="66" y="62"/>
                </a:lnTo>
                <a:lnTo>
                  <a:pt x="68" y="59"/>
                </a:lnTo>
                <a:lnTo>
                  <a:pt x="69" y="57"/>
                </a:lnTo>
                <a:lnTo>
                  <a:pt x="74" y="54"/>
                </a:lnTo>
                <a:lnTo>
                  <a:pt x="79" y="49"/>
                </a:lnTo>
                <a:lnTo>
                  <a:pt x="83" y="45"/>
                </a:lnTo>
                <a:lnTo>
                  <a:pt x="85" y="40"/>
                </a:lnTo>
                <a:lnTo>
                  <a:pt x="87" y="36"/>
                </a:lnTo>
                <a:lnTo>
                  <a:pt x="87" y="32"/>
                </a:lnTo>
                <a:lnTo>
                  <a:pt x="87" y="31"/>
                </a:lnTo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85"/>
          <p:cNvSpPr/>
          <p:nvPr/>
        </p:nvSpPr>
        <p:spPr>
          <a:xfrm>
            <a:off x="2118240" y="2319480"/>
            <a:ext cx="233280" cy="143640"/>
          </a:xfrm>
          <a:custGeom>
            <a:avLst/>
            <a:gdLst/>
            <a:ahLst/>
            <a:rect l="0" t="0" r="r" b="b"/>
            <a:pathLst>
              <a:path w="91" h="56">
                <a:moveTo>
                  <a:pt x="0" y="34"/>
                </a:moveTo>
                <a:lnTo>
                  <a:pt x="1" y="32"/>
                </a:lnTo>
                <a:lnTo>
                  <a:pt x="3" y="28"/>
                </a:lnTo>
                <a:lnTo>
                  <a:pt x="6" y="25"/>
                </a:lnTo>
                <a:lnTo>
                  <a:pt x="10" y="24"/>
                </a:lnTo>
                <a:lnTo>
                  <a:pt x="14" y="23"/>
                </a:lnTo>
                <a:lnTo>
                  <a:pt x="20" y="21"/>
                </a:lnTo>
                <a:lnTo>
                  <a:pt x="24" y="19"/>
                </a:lnTo>
                <a:lnTo>
                  <a:pt x="29" y="19"/>
                </a:lnTo>
                <a:lnTo>
                  <a:pt x="35" y="17"/>
                </a:lnTo>
                <a:lnTo>
                  <a:pt x="41" y="17"/>
                </a:lnTo>
                <a:lnTo>
                  <a:pt x="45" y="17"/>
                </a:lnTo>
                <a:lnTo>
                  <a:pt x="50" y="17"/>
                </a:lnTo>
                <a:lnTo>
                  <a:pt x="52" y="17"/>
                </a:lnTo>
                <a:lnTo>
                  <a:pt x="54" y="17"/>
                </a:lnTo>
                <a:lnTo>
                  <a:pt x="90" y="0"/>
                </a:lnTo>
                <a:lnTo>
                  <a:pt x="88" y="8"/>
                </a:lnTo>
                <a:lnTo>
                  <a:pt x="63" y="27"/>
                </a:lnTo>
                <a:lnTo>
                  <a:pt x="14" y="42"/>
                </a:lnTo>
                <a:lnTo>
                  <a:pt x="1" y="55"/>
                </a:lnTo>
                <a:lnTo>
                  <a:pt x="0" y="34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86"/>
          <p:cNvSpPr/>
          <p:nvPr/>
        </p:nvSpPr>
        <p:spPr>
          <a:xfrm>
            <a:off x="2229840" y="2285280"/>
            <a:ext cx="106200" cy="36360"/>
          </a:xfrm>
          <a:custGeom>
            <a:avLst/>
            <a:gdLst/>
            <a:ahLst/>
            <a:rect l="0" t="0" r="r" b="b"/>
            <a:pathLst>
              <a:path w="42" h="15">
                <a:moveTo>
                  <a:pt x="0" y="10"/>
                </a:moveTo>
                <a:lnTo>
                  <a:pt x="36" y="0"/>
                </a:lnTo>
                <a:lnTo>
                  <a:pt x="41" y="0"/>
                </a:lnTo>
                <a:lnTo>
                  <a:pt x="9" y="14"/>
                </a:lnTo>
                <a:lnTo>
                  <a:pt x="0" y="10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87"/>
          <p:cNvSpPr/>
          <p:nvPr/>
        </p:nvSpPr>
        <p:spPr>
          <a:xfrm>
            <a:off x="993960" y="3282840"/>
            <a:ext cx="150120" cy="67680"/>
          </a:xfrm>
          <a:custGeom>
            <a:avLst/>
            <a:gdLst/>
            <a:ahLst/>
            <a:rect l="0" t="0" r="r" b="b"/>
            <a:pathLst>
              <a:path w="59" h="27">
                <a:moveTo>
                  <a:pt x="0" y="21"/>
                </a:moveTo>
                <a:lnTo>
                  <a:pt x="24" y="0"/>
                </a:lnTo>
                <a:lnTo>
                  <a:pt x="33" y="5"/>
                </a:lnTo>
                <a:lnTo>
                  <a:pt x="41" y="2"/>
                </a:lnTo>
                <a:lnTo>
                  <a:pt x="48" y="3"/>
                </a:lnTo>
                <a:lnTo>
                  <a:pt x="58" y="10"/>
                </a:lnTo>
                <a:lnTo>
                  <a:pt x="6" y="26"/>
                </a:lnTo>
                <a:lnTo>
                  <a:pt x="0" y="21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88"/>
          <p:cNvSpPr/>
          <p:nvPr/>
        </p:nvSpPr>
        <p:spPr>
          <a:xfrm>
            <a:off x="780840" y="3264480"/>
            <a:ext cx="625320" cy="520560"/>
          </a:xfrm>
          <a:custGeom>
            <a:avLst/>
            <a:gdLst/>
            <a:ahLst/>
            <a:rect l="0" t="0" r="r" b="b"/>
            <a:pathLst>
              <a:path w="242" h="200">
                <a:moveTo>
                  <a:pt x="2" y="42"/>
                </a:moveTo>
                <a:lnTo>
                  <a:pt x="231" y="0"/>
                </a:lnTo>
                <a:lnTo>
                  <a:pt x="241" y="158"/>
                </a:lnTo>
                <a:lnTo>
                  <a:pt x="230" y="163"/>
                </a:lnTo>
                <a:lnTo>
                  <a:pt x="38" y="199"/>
                </a:lnTo>
                <a:lnTo>
                  <a:pt x="23" y="197"/>
                </a:lnTo>
                <a:lnTo>
                  <a:pt x="22" y="196"/>
                </a:lnTo>
                <a:lnTo>
                  <a:pt x="22" y="190"/>
                </a:lnTo>
                <a:lnTo>
                  <a:pt x="20" y="183"/>
                </a:lnTo>
                <a:lnTo>
                  <a:pt x="19" y="175"/>
                </a:lnTo>
                <a:lnTo>
                  <a:pt x="18" y="163"/>
                </a:lnTo>
                <a:lnTo>
                  <a:pt x="16" y="152"/>
                </a:lnTo>
                <a:lnTo>
                  <a:pt x="14" y="139"/>
                </a:lnTo>
                <a:lnTo>
                  <a:pt x="12" y="126"/>
                </a:lnTo>
                <a:lnTo>
                  <a:pt x="9" y="112"/>
                </a:lnTo>
                <a:lnTo>
                  <a:pt x="7" y="99"/>
                </a:lnTo>
                <a:lnTo>
                  <a:pt x="5" y="86"/>
                </a:lnTo>
                <a:lnTo>
                  <a:pt x="3" y="76"/>
                </a:lnTo>
                <a:lnTo>
                  <a:pt x="2" y="67"/>
                </a:lnTo>
                <a:lnTo>
                  <a:pt x="1" y="59"/>
                </a:lnTo>
                <a:lnTo>
                  <a:pt x="0" y="53"/>
                </a:lnTo>
                <a:lnTo>
                  <a:pt x="0" y="52"/>
                </a:lnTo>
                <a:lnTo>
                  <a:pt x="0" y="49"/>
                </a:lnTo>
                <a:lnTo>
                  <a:pt x="1" y="46"/>
                </a:lnTo>
                <a:lnTo>
                  <a:pt x="1" y="43"/>
                </a:lnTo>
                <a:lnTo>
                  <a:pt x="2" y="42"/>
                </a:lnTo>
              </a:path>
            </a:pathLst>
          </a:custGeom>
          <a:solidFill>
            <a:srgbClr val="8f827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89"/>
          <p:cNvSpPr/>
          <p:nvPr/>
        </p:nvSpPr>
        <p:spPr>
          <a:xfrm>
            <a:off x="1144440" y="3264480"/>
            <a:ext cx="264600" cy="429120"/>
          </a:xfrm>
          <a:custGeom>
            <a:avLst/>
            <a:gdLst/>
            <a:ahLst/>
            <a:rect l="0" t="0" r="r" b="b"/>
            <a:pathLst>
              <a:path w="103" h="165">
                <a:moveTo>
                  <a:pt x="0" y="16"/>
                </a:moveTo>
                <a:lnTo>
                  <a:pt x="91" y="0"/>
                </a:lnTo>
                <a:lnTo>
                  <a:pt x="102" y="159"/>
                </a:lnTo>
                <a:lnTo>
                  <a:pt x="75" y="164"/>
                </a:lnTo>
                <a:lnTo>
                  <a:pt x="69" y="13"/>
                </a:lnTo>
                <a:lnTo>
                  <a:pt x="0" y="16"/>
                </a:lnTo>
              </a:path>
            </a:pathLst>
          </a:custGeom>
          <a:solidFill>
            <a:srgbClr val="78695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90"/>
          <p:cNvSpPr/>
          <p:nvPr/>
        </p:nvSpPr>
        <p:spPr>
          <a:xfrm flipH="1">
            <a:off x="6247080" y="2571840"/>
            <a:ext cx="456840" cy="545760"/>
          </a:xfrm>
          <a:custGeom>
            <a:avLst/>
            <a:gdLst/>
            <a:ahLst/>
            <a:rect l="0" t="0" r="r" b="b"/>
            <a:pathLst>
              <a:path w="289" h="529">
                <a:moveTo>
                  <a:pt x="288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cap="rnd" w="12600">
            <a:solidFill>
              <a:srgbClr val="000000"/>
            </a:solidFill>
            <a:custDash>
              <a:ds d="400000" sp="300000"/>
            </a:custDash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91"/>
          <p:cNvSpPr/>
          <p:nvPr/>
        </p:nvSpPr>
        <p:spPr>
          <a:xfrm>
            <a:off x="3962520" y="2571840"/>
            <a:ext cx="380520" cy="990360"/>
          </a:xfrm>
          <a:custGeom>
            <a:avLst/>
            <a:gdLst/>
            <a:ahLst/>
            <a:rect l="0" t="0" r="r" b="b"/>
            <a:pathLst>
              <a:path w="289" h="529">
                <a:moveTo>
                  <a:pt x="288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cap="rnd" w="12600">
            <a:solidFill>
              <a:srgbClr val="000000"/>
            </a:solidFill>
            <a:custDash>
              <a:ds d="400000" sp="300000"/>
            </a:custDash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92"/>
          <p:cNvSpPr/>
          <p:nvPr/>
        </p:nvSpPr>
        <p:spPr>
          <a:xfrm>
            <a:off x="3962520" y="2266920"/>
            <a:ext cx="27428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600" strike="noStrike">
                <a:solidFill>
                  <a:srgbClr val="000000"/>
                </a:solidFill>
                <a:latin typeface="Arial Narrow"/>
              </a:rPr>
              <a:t>Uključivanje cjelokupne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AU" sz="1600" strike="noStrike">
                <a:solidFill>
                  <a:srgbClr val="000000"/>
                </a:solidFill>
                <a:latin typeface="Arial Narrow"/>
              </a:rPr>
              <a:t>organizacije</a:t>
            </a:r>
            <a:endParaRPr/>
          </a:p>
        </p:txBody>
      </p:sp>
      <p:sp>
        <p:nvSpPr>
          <p:cNvPr id="178" name="CustomShape 93"/>
          <p:cNvSpPr/>
          <p:nvPr/>
        </p:nvSpPr>
        <p:spPr>
          <a:xfrm flipH="1">
            <a:off x="2360880" y="3333600"/>
            <a:ext cx="990360" cy="393480"/>
          </a:xfrm>
          <a:custGeom>
            <a:avLst/>
            <a:gdLst/>
            <a:ahLst/>
            <a:rect l="0" t="0" r="r" b="b"/>
            <a:pathLst>
              <a:path w="289" h="529">
                <a:moveTo>
                  <a:pt x="288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cap="rnd" w="12600">
            <a:solidFill>
              <a:srgbClr val="000000"/>
            </a:solidFill>
            <a:custDash>
              <a:ds d="400000" sp="300000"/>
            </a:custDash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94"/>
          <p:cNvSpPr/>
          <p:nvPr/>
        </p:nvSpPr>
        <p:spPr>
          <a:xfrm>
            <a:off x="609480" y="3333600"/>
            <a:ext cx="609120" cy="761760"/>
          </a:xfrm>
          <a:custGeom>
            <a:avLst/>
            <a:gdLst/>
            <a:ahLst/>
            <a:rect l="0" t="0" r="r" b="b"/>
            <a:pathLst>
              <a:path w="289" h="529">
                <a:moveTo>
                  <a:pt x="288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cap="rnd" w="12600">
            <a:solidFill>
              <a:srgbClr val="000000"/>
            </a:solidFill>
            <a:custDash>
              <a:ds d="400000" sp="300000"/>
            </a:custDash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95"/>
          <p:cNvSpPr/>
          <p:nvPr/>
        </p:nvSpPr>
        <p:spPr>
          <a:xfrm>
            <a:off x="442800" y="3105000"/>
            <a:ext cx="27428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600" strike="noStrike">
                <a:solidFill>
                  <a:srgbClr val="000000"/>
                </a:solidFill>
                <a:latin typeface="Arial Narrow"/>
              </a:rPr>
              <a:t>Stvaranje klime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AU" sz="1600" strike="noStrike">
                <a:solidFill>
                  <a:srgbClr val="000000"/>
                </a:solidFill>
                <a:latin typeface="Arial Narrow"/>
              </a:rPr>
              <a:t>za promjene</a:t>
            </a:r>
            <a:endParaRPr/>
          </a:p>
        </p:txBody>
      </p:sp>
      <p:sp>
        <p:nvSpPr>
          <p:cNvPr id="181" name="CustomShape 96"/>
          <p:cNvSpPr/>
          <p:nvPr/>
        </p:nvSpPr>
        <p:spPr>
          <a:xfrm>
            <a:off x="7391520" y="2961720"/>
            <a:ext cx="155520" cy="109440"/>
          </a:xfrm>
          <a:custGeom>
            <a:avLst/>
            <a:gdLst/>
            <a:ahLst/>
            <a:rect l="0" t="0" r="r" b="b"/>
            <a:pathLst>
              <a:path w="61" h="43">
                <a:moveTo>
                  <a:pt x="33" y="0"/>
                </a:moveTo>
                <a:lnTo>
                  <a:pt x="15" y="10"/>
                </a:lnTo>
                <a:lnTo>
                  <a:pt x="0" y="30"/>
                </a:lnTo>
                <a:lnTo>
                  <a:pt x="25" y="41"/>
                </a:lnTo>
                <a:lnTo>
                  <a:pt x="60" y="42"/>
                </a:lnTo>
                <a:lnTo>
                  <a:pt x="33" y="0"/>
                </a:lnTo>
              </a:path>
            </a:pathLst>
          </a:custGeom>
          <a:solidFill>
            <a:srgbClr val="e680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97"/>
          <p:cNvSpPr/>
          <p:nvPr/>
        </p:nvSpPr>
        <p:spPr>
          <a:xfrm>
            <a:off x="7391520" y="2961720"/>
            <a:ext cx="313920" cy="190800"/>
          </a:xfrm>
          <a:custGeom>
            <a:avLst/>
            <a:gdLst/>
            <a:ahLst/>
            <a:rect l="0" t="0" r="r" b="b"/>
            <a:pathLst>
              <a:path w="122" h="74">
                <a:moveTo>
                  <a:pt x="41" y="0"/>
                </a:moveTo>
                <a:lnTo>
                  <a:pt x="39" y="0"/>
                </a:lnTo>
                <a:lnTo>
                  <a:pt x="37" y="1"/>
                </a:lnTo>
                <a:lnTo>
                  <a:pt x="32" y="3"/>
                </a:lnTo>
                <a:lnTo>
                  <a:pt x="27" y="6"/>
                </a:lnTo>
                <a:lnTo>
                  <a:pt x="23" y="9"/>
                </a:lnTo>
                <a:lnTo>
                  <a:pt x="18" y="13"/>
                </a:lnTo>
                <a:lnTo>
                  <a:pt x="14" y="17"/>
                </a:lnTo>
                <a:lnTo>
                  <a:pt x="13" y="18"/>
                </a:lnTo>
                <a:lnTo>
                  <a:pt x="29" y="30"/>
                </a:lnTo>
                <a:lnTo>
                  <a:pt x="8" y="23"/>
                </a:lnTo>
                <a:lnTo>
                  <a:pt x="0" y="30"/>
                </a:lnTo>
                <a:lnTo>
                  <a:pt x="27" y="46"/>
                </a:lnTo>
                <a:lnTo>
                  <a:pt x="38" y="45"/>
                </a:lnTo>
                <a:lnTo>
                  <a:pt x="39" y="45"/>
                </a:lnTo>
                <a:lnTo>
                  <a:pt x="42" y="47"/>
                </a:lnTo>
                <a:lnTo>
                  <a:pt x="45" y="52"/>
                </a:lnTo>
                <a:lnTo>
                  <a:pt x="49" y="58"/>
                </a:lnTo>
                <a:lnTo>
                  <a:pt x="53" y="63"/>
                </a:lnTo>
                <a:lnTo>
                  <a:pt x="58" y="66"/>
                </a:lnTo>
                <a:lnTo>
                  <a:pt x="61" y="69"/>
                </a:lnTo>
                <a:lnTo>
                  <a:pt x="62" y="70"/>
                </a:lnTo>
                <a:lnTo>
                  <a:pt x="87" y="73"/>
                </a:lnTo>
                <a:lnTo>
                  <a:pt x="121" y="73"/>
                </a:lnTo>
                <a:lnTo>
                  <a:pt x="121" y="72"/>
                </a:lnTo>
                <a:lnTo>
                  <a:pt x="121" y="68"/>
                </a:lnTo>
                <a:lnTo>
                  <a:pt x="120" y="64"/>
                </a:lnTo>
                <a:lnTo>
                  <a:pt x="117" y="61"/>
                </a:lnTo>
                <a:lnTo>
                  <a:pt x="113" y="59"/>
                </a:lnTo>
                <a:lnTo>
                  <a:pt x="109" y="57"/>
                </a:lnTo>
                <a:lnTo>
                  <a:pt x="105" y="55"/>
                </a:lnTo>
                <a:lnTo>
                  <a:pt x="101" y="53"/>
                </a:lnTo>
                <a:lnTo>
                  <a:pt x="96" y="51"/>
                </a:lnTo>
                <a:lnTo>
                  <a:pt x="91" y="48"/>
                </a:lnTo>
                <a:lnTo>
                  <a:pt x="87" y="45"/>
                </a:lnTo>
                <a:lnTo>
                  <a:pt x="84" y="42"/>
                </a:lnTo>
                <a:lnTo>
                  <a:pt x="80" y="37"/>
                </a:lnTo>
                <a:lnTo>
                  <a:pt x="77" y="32"/>
                </a:lnTo>
                <a:lnTo>
                  <a:pt x="75" y="27"/>
                </a:lnTo>
                <a:lnTo>
                  <a:pt x="74" y="24"/>
                </a:lnTo>
                <a:lnTo>
                  <a:pt x="73" y="20"/>
                </a:lnTo>
                <a:lnTo>
                  <a:pt x="73" y="17"/>
                </a:lnTo>
                <a:lnTo>
                  <a:pt x="73" y="14"/>
                </a:lnTo>
                <a:lnTo>
                  <a:pt x="41" y="0"/>
                </a:lnTo>
              </a:path>
            </a:pathLst>
          </a:custGeom>
          <a:solidFill>
            <a:srgbClr val="913e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98"/>
          <p:cNvSpPr/>
          <p:nvPr/>
        </p:nvSpPr>
        <p:spPr>
          <a:xfrm>
            <a:off x="7419960" y="1972080"/>
            <a:ext cx="1103040" cy="1070280"/>
          </a:xfrm>
          <a:custGeom>
            <a:avLst/>
            <a:gdLst/>
            <a:ahLst/>
            <a:rect l="0" t="0" r="r" b="b"/>
            <a:pathLst>
              <a:path w="426" h="410">
                <a:moveTo>
                  <a:pt x="179" y="21"/>
                </a:moveTo>
                <a:lnTo>
                  <a:pt x="180" y="21"/>
                </a:lnTo>
                <a:lnTo>
                  <a:pt x="185" y="23"/>
                </a:lnTo>
                <a:lnTo>
                  <a:pt x="187" y="23"/>
                </a:lnTo>
                <a:lnTo>
                  <a:pt x="190" y="24"/>
                </a:lnTo>
                <a:lnTo>
                  <a:pt x="194" y="25"/>
                </a:lnTo>
                <a:lnTo>
                  <a:pt x="199" y="26"/>
                </a:lnTo>
                <a:lnTo>
                  <a:pt x="204" y="27"/>
                </a:lnTo>
                <a:lnTo>
                  <a:pt x="208" y="28"/>
                </a:lnTo>
                <a:lnTo>
                  <a:pt x="214" y="29"/>
                </a:lnTo>
                <a:lnTo>
                  <a:pt x="221" y="30"/>
                </a:lnTo>
                <a:lnTo>
                  <a:pt x="226" y="30"/>
                </a:lnTo>
                <a:lnTo>
                  <a:pt x="232" y="31"/>
                </a:lnTo>
                <a:lnTo>
                  <a:pt x="239" y="31"/>
                </a:lnTo>
                <a:lnTo>
                  <a:pt x="246" y="31"/>
                </a:lnTo>
                <a:lnTo>
                  <a:pt x="251" y="30"/>
                </a:lnTo>
                <a:lnTo>
                  <a:pt x="257" y="29"/>
                </a:lnTo>
                <a:lnTo>
                  <a:pt x="263" y="28"/>
                </a:lnTo>
                <a:lnTo>
                  <a:pt x="268" y="26"/>
                </a:lnTo>
                <a:lnTo>
                  <a:pt x="274" y="24"/>
                </a:lnTo>
                <a:lnTo>
                  <a:pt x="280" y="23"/>
                </a:lnTo>
                <a:lnTo>
                  <a:pt x="285" y="21"/>
                </a:lnTo>
                <a:lnTo>
                  <a:pt x="290" y="20"/>
                </a:lnTo>
                <a:lnTo>
                  <a:pt x="295" y="18"/>
                </a:lnTo>
                <a:lnTo>
                  <a:pt x="299" y="16"/>
                </a:lnTo>
                <a:lnTo>
                  <a:pt x="302" y="15"/>
                </a:lnTo>
                <a:lnTo>
                  <a:pt x="305" y="14"/>
                </a:lnTo>
                <a:lnTo>
                  <a:pt x="310" y="11"/>
                </a:lnTo>
                <a:lnTo>
                  <a:pt x="312" y="11"/>
                </a:lnTo>
                <a:lnTo>
                  <a:pt x="313" y="12"/>
                </a:lnTo>
                <a:lnTo>
                  <a:pt x="319" y="16"/>
                </a:lnTo>
                <a:lnTo>
                  <a:pt x="322" y="18"/>
                </a:lnTo>
                <a:lnTo>
                  <a:pt x="325" y="21"/>
                </a:lnTo>
                <a:lnTo>
                  <a:pt x="330" y="24"/>
                </a:lnTo>
                <a:lnTo>
                  <a:pt x="336" y="28"/>
                </a:lnTo>
                <a:lnTo>
                  <a:pt x="341" y="32"/>
                </a:lnTo>
                <a:lnTo>
                  <a:pt x="346" y="37"/>
                </a:lnTo>
                <a:lnTo>
                  <a:pt x="352" y="41"/>
                </a:lnTo>
                <a:lnTo>
                  <a:pt x="359" y="47"/>
                </a:lnTo>
                <a:lnTo>
                  <a:pt x="363" y="52"/>
                </a:lnTo>
                <a:lnTo>
                  <a:pt x="370" y="58"/>
                </a:lnTo>
                <a:lnTo>
                  <a:pt x="376" y="63"/>
                </a:lnTo>
                <a:lnTo>
                  <a:pt x="382" y="69"/>
                </a:lnTo>
                <a:lnTo>
                  <a:pt x="386" y="74"/>
                </a:lnTo>
                <a:lnTo>
                  <a:pt x="391" y="79"/>
                </a:lnTo>
                <a:lnTo>
                  <a:pt x="396" y="85"/>
                </a:lnTo>
                <a:lnTo>
                  <a:pt x="400" y="91"/>
                </a:lnTo>
                <a:lnTo>
                  <a:pt x="403" y="96"/>
                </a:lnTo>
                <a:lnTo>
                  <a:pt x="407" y="101"/>
                </a:lnTo>
                <a:lnTo>
                  <a:pt x="410" y="106"/>
                </a:lnTo>
                <a:lnTo>
                  <a:pt x="414" y="111"/>
                </a:lnTo>
                <a:lnTo>
                  <a:pt x="415" y="115"/>
                </a:lnTo>
                <a:lnTo>
                  <a:pt x="418" y="118"/>
                </a:lnTo>
                <a:lnTo>
                  <a:pt x="419" y="121"/>
                </a:lnTo>
                <a:lnTo>
                  <a:pt x="422" y="125"/>
                </a:lnTo>
                <a:lnTo>
                  <a:pt x="423" y="129"/>
                </a:lnTo>
                <a:lnTo>
                  <a:pt x="425" y="130"/>
                </a:lnTo>
                <a:lnTo>
                  <a:pt x="424" y="130"/>
                </a:lnTo>
                <a:lnTo>
                  <a:pt x="423" y="132"/>
                </a:lnTo>
                <a:lnTo>
                  <a:pt x="422" y="134"/>
                </a:lnTo>
                <a:lnTo>
                  <a:pt x="421" y="137"/>
                </a:lnTo>
                <a:lnTo>
                  <a:pt x="419" y="140"/>
                </a:lnTo>
                <a:lnTo>
                  <a:pt x="417" y="146"/>
                </a:lnTo>
                <a:lnTo>
                  <a:pt x="415" y="151"/>
                </a:lnTo>
                <a:lnTo>
                  <a:pt x="414" y="156"/>
                </a:lnTo>
                <a:lnTo>
                  <a:pt x="410" y="162"/>
                </a:lnTo>
                <a:lnTo>
                  <a:pt x="408" y="168"/>
                </a:lnTo>
                <a:lnTo>
                  <a:pt x="405" y="174"/>
                </a:lnTo>
                <a:lnTo>
                  <a:pt x="403" y="181"/>
                </a:lnTo>
                <a:lnTo>
                  <a:pt x="401" y="187"/>
                </a:lnTo>
                <a:lnTo>
                  <a:pt x="399" y="193"/>
                </a:lnTo>
                <a:lnTo>
                  <a:pt x="397" y="199"/>
                </a:lnTo>
                <a:lnTo>
                  <a:pt x="395" y="207"/>
                </a:lnTo>
                <a:lnTo>
                  <a:pt x="393" y="212"/>
                </a:lnTo>
                <a:lnTo>
                  <a:pt x="391" y="216"/>
                </a:lnTo>
                <a:lnTo>
                  <a:pt x="389" y="220"/>
                </a:lnTo>
                <a:lnTo>
                  <a:pt x="388" y="225"/>
                </a:lnTo>
                <a:lnTo>
                  <a:pt x="386" y="229"/>
                </a:lnTo>
                <a:lnTo>
                  <a:pt x="385" y="232"/>
                </a:lnTo>
                <a:lnTo>
                  <a:pt x="384" y="235"/>
                </a:lnTo>
                <a:lnTo>
                  <a:pt x="384" y="239"/>
                </a:lnTo>
                <a:lnTo>
                  <a:pt x="382" y="243"/>
                </a:lnTo>
                <a:lnTo>
                  <a:pt x="382" y="247"/>
                </a:lnTo>
                <a:lnTo>
                  <a:pt x="382" y="249"/>
                </a:lnTo>
                <a:lnTo>
                  <a:pt x="382" y="250"/>
                </a:lnTo>
                <a:lnTo>
                  <a:pt x="381" y="250"/>
                </a:lnTo>
                <a:lnTo>
                  <a:pt x="377" y="250"/>
                </a:lnTo>
                <a:lnTo>
                  <a:pt x="374" y="250"/>
                </a:lnTo>
                <a:lnTo>
                  <a:pt x="370" y="251"/>
                </a:lnTo>
                <a:lnTo>
                  <a:pt x="367" y="251"/>
                </a:lnTo>
                <a:lnTo>
                  <a:pt x="363" y="253"/>
                </a:lnTo>
                <a:lnTo>
                  <a:pt x="359" y="253"/>
                </a:lnTo>
                <a:lnTo>
                  <a:pt x="355" y="254"/>
                </a:lnTo>
                <a:lnTo>
                  <a:pt x="350" y="254"/>
                </a:lnTo>
                <a:lnTo>
                  <a:pt x="346" y="255"/>
                </a:lnTo>
                <a:lnTo>
                  <a:pt x="342" y="256"/>
                </a:lnTo>
                <a:lnTo>
                  <a:pt x="338" y="256"/>
                </a:lnTo>
                <a:lnTo>
                  <a:pt x="333" y="257"/>
                </a:lnTo>
                <a:lnTo>
                  <a:pt x="329" y="258"/>
                </a:lnTo>
                <a:lnTo>
                  <a:pt x="324" y="257"/>
                </a:lnTo>
                <a:lnTo>
                  <a:pt x="321" y="257"/>
                </a:lnTo>
                <a:lnTo>
                  <a:pt x="317" y="256"/>
                </a:lnTo>
                <a:lnTo>
                  <a:pt x="314" y="256"/>
                </a:lnTo>
                <a:lnTo>
                  <a:pt x="308" y="256"/>
                </a:lnTo>
                <a:lnTo>
                  <a:pt x="304" y="255"/>
                </a:lnTo>
                <a:lnTo>
                  <a:pt x="300" y="254"/>
                </a:lnTo>
                <a:lnTo>
                  <a:pt x="298" y="253"/>
                </a:lnTo>
                <a:lnTo>
                  <a:pt x="296" y="253"/>
                </a:lnTo>
                <a:lnTo>
                  <a:pt x="296" y="252"/>
                </a:lnTo>
                <a:lnTo>
                  <a:pt x="297" y="250"/>
                </a:lnTo>
                <a:lnTo>
                  <a:pt x="298" y="247"/>
                </a:lnTo>
                <a:lnTo>
                  <a:pt x="300" y="243"/>
                </a:lnTo>
                <a:lnTo>
                  <a:pt x="301" y="240"/>
                </a:lnTo>
                <a:lnTo>
                  <a:pt x="302" y="237"/>
                </a:lnTo>
                <a:lnTo>
                  <a:pt x="304" y="234"/>
                </a:lnTo>
                <a:lnTo>
                  <a:pt x="305" y="231"/>
                </a:lnTo>
                <a:lnTo>
                  <a:pt x="306" y="227"/>
                </a:lnTo>
                <a:lnTo>
                  <a:pt x="308" y="224"/>
                </a:lnTo>
                <a:lnTo>
                  <a:pt x="310" y="220"/>
                </a:lnTo>
                <a:lnTo>
                  <a:pt x="312" y="216"/>
                </a:lnTo>
                <a:lnTo>
                  <a:pt x="313" y="212"/>
                </a:lnTo>
                <a:lnTo>
                  <a:pt x="315" y="207"/>
                </a:lnTo>
                <a:lnTo>
                  <a:pt x="316" y="202"/>
                </a:lnTo>
                <a:lnTo>
                  <a:pt x="318" y="197"/>
                </a:lnTo>
                <a:lnTo>
                  <a:pt x="319" y="193"/>
                </a:lnTo>
                <a:lnTo>
                  <a:pt x="321" y="189"/>
                </a:lnTo>
                <a:lnTo>
                  <a:pt x="323" y="184"/>
                </a:lnTo>
                <a:lnTo>
                  <a:pt x="324" y="180"/>
                </a:lnTo>
                <a:lnTo>
                  <a:pt x="325" y="176"/>
                </a:lnTo>
                <a:lnTo>
                  <a:pt x="326" y="173"/>
                </a:lnTo>
                <a:lnTo>
                  <a:pt x="327" y="169"/>
                </a:lnTo>
                <a:lnTo>
                  <a:pt x="329" y="167"/>
                </a:lnTo>
                <a:lnTo>
                  <a:pt x="330" y="163"/>
                </a:lnTo>
                <a:lnTo>
                  <a:pt x="331" y="162"/>
                </a:lnTo>
                <a:lnTo>
                  <a:pt x="249" y="143"/>
                </a:lnTo>
                <a:lnTo>
                  <a:pt x="248" y="144"/>
                </a:lnTo>
                <a:lnTo>
                  <a:pt x="246" y="148"/>
                </a:lnTo>
                <a:lnTo>
                  <a:pt x="245" y="150"/>
                </a:lnTo>
                <a:lnTo>
                  <a:pt x="243" y="153"/>
                </a:lnTo>
                <a:lnTo>
                  <a:pt x="241" y="155"/>
                </a:lnTo>
                <a:lnTo>
                  <a:pt x="239" y="159"/>
                </a:lnTo>
                <a:lnTo>
                  <a:pt x="236" y="163"/>
                </a:lnTo>
                <a:lnTo>
                  <a:pt x="232" y="168"/>
                </a:lnTo>
                <a:lnTo>
                  <a:pt x="229" y="173"/>
                </a:lnTo>
                <a:lnTo>
                  <a:pt x="227" y="179"/>
                </a:lnTo>
                <a:lnTo>
                  <a:pt x="223" y="185"/>
                </a:lnTo>
                <a:lnTo>
                  <a:pt x="219" y="191"/>
                </a:lnTo>
                <a:lnTo>
                  <a:pt x="215" y="197"/>
                </a:lnTo>
                <a:lnTo>
                  <a:pt x="212" y="205"/>
                </a:lnTo>
                <a:lnTo>
                  <a:pt x="208" y="212"/>
                </a:lnTo>
                <a:lnTo>
                  <a:pt x="204" y="218"/>
                </a:lnTo>
                <a:lnTo>
                  <a:pt x="200" y="226"/>
                </a:lnTo>
                <a:lnTo>
                  <a:pt x="195" y="233"/>
                </a:lnTo>
                <a:lnTo>
                  <a:pt x="190" y="241"/>
                </a:lnTo>
                <a:lnTo>
                  <a:pt x="186" y="249"/>
                </a:lnTo>
                <a:lnTo>
                  <a:pt x="181" y="256"/>
                </a:lnTo>
                <a:lnTo>
                  <a:pt x="177" y="265"/>
                </a:lnTo>
                <a:lnTo>
                  <a:pt x="172" y="272"/>
                </a:lnTo>
                <a:lnTo>
                  <a:pt x="167" y="281"/>
                </a:lnTo>
                <a:lnTo>
                  <a:pt x="162" y="288"/>
                </a:lnTo>
                <a:lnTo>
                  <a:pt x="157" y="296"/>
                </a:lnTo>
                <a:lnTo>
                  <a:pt x="152" y="305"/>
                </a:lnTo>
                <a:lnTo>
                  <a:pt x="148" y="312"/>
                </a:lnTo>
                <a:lnTo>
                  <a:pt x="143" y="321"/>
                </a:lnTo>
                <a:lnTo>
                  <a:pt x="138" y="329"/>
                </a:lnTo>
                <a:lnTo>
                  <a:pt x="132" y="336"/>
                </a:lnTo>
                <a:lnTo>
                  <a:pt x="128" y="345"/>
                </a:lnTo>
                <a:lnTo>
                  <a:pt x="123" y="351"/>
                </a:lnTo>
                <a:lnTo>
                  <a:pt x="119" y="359"/>
                </a:lnTo>
                <a:lnTo>
                  <a:pt x="113" y="365"/>
                </a:lnTo>
                <a:lnTo>
                  <a:pt x="110" y="372"/>
                </a:lnTo>
                <a:lnTo>
                  <a:pt x="105" y="378"/>
                </a:lnTo>
                <a:lnTo>
                  <a:pt x="102" y="385"/>
                </a:lnTo>
                <a:lnTo>
                  <a:pt x="98" y="388"/>
                </a:lnTo>
                <a:lnTo>
                  <a:pt x="95" y="393"/>
                </a:lnTo>
                <a:lnTo>
                  <a:pt x="92" y="397"/>
                </a:lnTo>
                <a:lnTo>
                  <a:pt x="90" y="401"/>
                </a:lnTo>
                <a:lnTo>
                  <a:pt x="86" y="405"/>
                </a:lnTo>
                <a:lnTo>
                  <a:pt x="86" y="407"/>
                </a:lnTo>
                <a:lnTo>
                  <a:pt x="85" y="407"/>
                </a:lnTo>
                <a:lnTo>
                  <a:pt x="83" y="408"/>
                </a:lnTo>
                <a:lnTo>
                  <a:pt x="80" y="408"/>
                </a:lnTo>
                <a:lnTo>
                  <a:pt x="76" y="409"/>
                </a:lnTo>
                <a:lnTo>
                  <a:pt x="71" y="409"/>
                </a:lnTo>
                <a:lnTo>
                  <a:pt x="66" y="409"/>
                </a:lnTo>
                <a:lnTo>
                  <a:pt x="62" y="408"/>
                </a:lnTo>
                <a:lnTo>
                  <a:pt x="58" y="408"/>
                </a:lnTo>
                <a:lnTo>
                  <a:pt x="55" y="408"/>
                </a:lnTo>
                <a:lnTo>
                  <a:pt x="52" y="407"/>
                </a:lnTo>
                <a:lnTo>
                  <a:pt x="47" y="406"/>
                </a:lnTo>
                <a:lnTo>
                  <a:pt x="43" y="405"/>
                </a:lnTo>
                <a:lnTo>
                  <a:pt x="38" y="404"/>
                </a:lnTo>
                <a:lnTo>
                  <a:pt x="35" y="403"/>
                </a:lnTo>
                <a:lnTo>
                  <a:pt x="30" y="402"/>
                </a:lnTo>
                <a:lnTo>
                  <a:pt x="26" y="400"/>
                </a:lnTo>
                <a:lnTo>
                  <a:pt x="21" y="399"/>
                </a:lnTo>
                <a:lnTo>
                  <a:pt x="17" y="398"/>
                </a:lnTo>
                <a:lnTo>
                  <a:pt x="14" y="396"/>
                </a:lnTo>
                <a:lnTo>
                  <a:pt x="11" y="395"/>
                </a:lnTo>
                <a:lnTo>
                  <a:pt x="7" y="394"/>
                </a:lnTo>
                <a:lnTo>
                  <a:pt x="5" y="393"/>
                </a:lnTo>
                <a:lnTo>
                  <a:pt x="2" y="392"/>
                </a:lnTo>
                <a:lnTo>
                  <a:pt x="0" y="392"/>
                </a:lnTo>
                <a:lnTo>
                  <a:pt x="19" y="357"/>
                </a:lnTo>
                <a:lnTo>
                  <a:pt x="20" y="355"/>
                </a:lnTo>
                <a:lnTo>
                  <a:pt x="23" y="350"/>
                </a:lnTo>
                <a:lnTo>
                  <a:pt x="25" y="346"/>
                </a:lnTo>
                <a:lnTo>
                  <a:pt x="28" y="343"/>
                </a:lnTo>
                <a:lnTo>
                  <a:pt x="31" y="338"/>
                </a:lnTo>
                <a:lnTo>
                  <a:pt x="35" y="332"/>
                </a:lnTo>
                <a:lnTo>
                  <a:pt x="37" y="326"/>
                </a:lnTo>
                <a:lnTo>
                  <a:pt x="41" y="320"/>
                </a:lnTo>
                <a:lnTo>
                  <a:pt x="45" y="313"/>
                </a:lnTo>
                <a:lnTo>
                  <a:pt x="49" y="307"/>
                </a:lnTo>
                <a:lnTo>
                  <a:pt x="53" y="298"/>
                </a:lnTo>
                <a:lnTo>
                  <a:pt x="57" y="291"/>
                </a:lnTo>
                <a:lnTo>
                  <a:pt x="60" y="283"/>
                </a:lnTo>
                <a:lnTo>
                  <a:pt x="66" y="275"/>
                </a:lnTo>
                <a:lnTo>
                  <a:pt x="69" y="267"/>
                </a:lnTo>
                <a:lnTo>
                  <a:pt x="74" y="258"/>
                </a:lnTo>
                <a:lnTo>
                  <a:pt x="77" y="250"/>
                </a:lnTo>
                <a:lnTo>
                  <a:pt x="82" y="241"/>
                </a:lnTo>
                <a:lnTo>
                  <a:pt x="86" y="232"/>
                </a:lnTo>
                <a:lnTo>
                  <a:pt x="90" y="224"/>
                </a:lnTo>
                <a:lnTo>
                  <a:pt x="93" y="215"/>
                </a:lnTo>
                <a:lnTo>
                  <a:pt x="98" y="208"/>
                </a:lnTo>
                <a:lnTo>
                  <a:pt x="101" y="198"/>
                </a:lnTo>
                <a:lnTo>
                  <a:pt x="105" y="191"/>
                </a:lnTo>
                <a:lnTo>
                  <a:pt x="108" y="182"/>
                </a:lnTo>
                <a:lnTo>
                  <a:pt x="111" y="173"/>
                </a:lnTo>
                <a:lnTo>
                  <a:pt x="113" y="166"/>
                </a:lnTo>
                <a:lnTo>
                  <a:pt x="116" y="158"/>
                </a:lnTo>
                <a:lnTo>
                  <a:pt x="119" y="151"/>
                </a:lnTo>
                <a:lnTo>
                  <a:pt x="121" y="143"/>
                </a:lnTo>
                <a:lnTo>
                  <a:pt x="122" y="135"/>
                </a:lnTo>
                <a:lnTo>
                  <a:pt x="123" y="129"/>
                </a:lnTo>
                <a:lnTo>
                  <a:pt x="124" y="121"/>
                </a:lnTo>
                <a:lnTo>
                  <a:pt x="126" y="116"/>
                </a:lnTo>
                <a:lnTo>
                  <a:pt x="126" y="109"/>
                </a:lnTo>
                <a:lnTo>
                  <a:pt x="127" y="102"/>
                </a:lnTo>
                <a:lnTo>
                  <a:pt x="128" y="97"/>
                </a:lnTo>
                <a:lnTo>
                  <a:pt x="128" y="92"/>
                </a:lnTo>
                <a:lnTo>
                  <a:pt x="128" y="86"/>
                </a:lnTo>
                <a:lnTo>
                  <a:pt x="129" y="80"/>
                </a:lnTo>
                <a:lnTo>
                  <a:pt x="130" y="76"/>
                </a:lnTo>
                <a:lnTo>
                  <a:pt x="131" y="72"/>
                </a:lnTo>
                <a:lnTo>
                  <a:pt x="131" y="66"/>
                </a:lnTo>
                <a:lnTo>
                  <a:pt x="132" y="61"/>
                </a:lnTo>
                <a:lnTo>
                  <a:pt x="132" y="58"/>
                </a:lnTo>
                <a:lnTo>
                  <a:pt x="134" y="54"/>
                </a:lnTo>
                <a:lnTo>
                  <a:pt x="136" y="49"/>
                </a:lnTo>
                <a:lnTo>
                  <a:pt x="138" y="44"/>
                </a:lnTo>
                <a:lnTo>
                  <a:pt x="139" y="40"/>
                </a:lnTo>
                <a:lnTo>
                  <a:pt x="143" y="36"/>
                </a:lnTo>
                <a:lnTo>
                  <a:pt x="145" y="31"/>
                </a:lnTo>
                <a:lnTo>
                  <a:pt x="148" y="26"/>
                </a:lnTo>
                <a:lnTo>
                  <a:pt x="150" y="21"/>
                </a:lnTo>
                <a:lnTo>
                  <a:pt x="153" y="18"/>
                </a:lnTo>
                <a:lnTo>
                  <a:pt x="155" y="14"/>
                </a:lnTo>
                <a:lnTo>
                  <a:pt x="158" y="10"/>
                </a:lnTo>
                <a:lnTo>
                  <a:pt x="160" y="7"/>
                </a:lnTo>
                <a:lnTo>
                  <a:pt x="162" y="4"/>
                </a:lnTo>
                <a:lnTo>
                  <a:pt x="166" y="1"/>
                </a:lnTo>
                <a:lnTo>
                  <a:pt x="167" y="0"/>
                </a:lnTo>
                <a:lnTo>
                  <a:pt x="179" y="21"/>
                </a:lnTo>
              </a:path>
            </a:pathLst>
          </a:custGeom>
          <a:solidFill>
            <a:srgbClr val="b3b3b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99"/>
          <p:cNvSpPr/>
          <p:nvPr/>
        </p:nvSpPr>
        <p:spPr>
          <a:xfrm>
            <a:off x="8798760" y="1155240"/>
            <a:ext cx="344880" cy="282240"/>
          </a:xfrm>
          <a:custGeom>
            <a:avLst/>
            <a:gdLst/>
            <a:ahLst/>
            <a:rect l="0" t="0" r="r" b="b"/>
            <a:pathLst>
              <a:path w="134" h="109">
                <a:moveTo>
                  <a:pt x="0" y="81"/>
                </a:moveTo>
                <a:lnTo>
                  <a:pt x="34" y="51"/>
                </a:lnTo>
                <a:lnTo>
                  <a:pt x="34" y="50"/>
                </a:lnTo>
                <a:lnTo>
                  <a:pt x="34" y="49"/>
                </a:lnTo>
                <a:lnTo>
                  <a:pt x="34" y="46"/>
                </a:lnTo>
                <a:lnTo>
                  <a:pt x="34" y="43"/>
                </a:lnTo>
                <a:lnTo>
                  <a:pt x="34" y="39"/>
                </a:lnTo>
                <a:lnTo>
                  <a:pt x="36" y="34"/>
                </a:lnTo>
                <a:lnTo>
                  <a:pt x="38" y="30"/>
                </a:lnTo>
                <a:lnTo>
                  <a:pt x="40" y="26"/>
                </a:lnTo>
                <a:lnTo>
                  <a:pt x="42" y="23"/>
                </a:lnTo>
                <a:lnTo>
                  <a:pt x="45" y="20"/>
                </a:lnTo>
                <a:lnTo>
                  <a:pt x="48" y="18"/>
                </a:lnTo>
                <a:lnTo>
                  <a:pt x="51" y="17"/>
                </a:lnTo>
                <a:lnTo>
                  <a:pt x="58" y="15"/>
                </a:lnTo>
                <a:lnTo>
                  <a:pt x="63" y="14"/>
                </a:lnTo>
                <a:lnTo>
                  <a:pt x="69" y="10"/>
                </a:lnTo>
                <a:lnTo>
                  <a:pt x="74" y="6"/>
                </a:lnTo>
                <a:lnTo>
                  <a:pt x="78" y="4"/>
                </a:lnTo>
                <a:lnTo>
                  <a:pt x="79" y="3"/>
                </a:lnTo>
                <a:lnTo>
                  <a:pt x="85" y="6"/>
                </a:lnTo>
                <a:lnTo>
                  <a:pt x="81" y="12"/>
                </a:lnTo>
                <a:lnTo>
                  <a:pt x="118" y="0"/>
                </a:lnTo>
                <a:lnTo>
                  <a:pt x="123" y="6"/>
                </a:lnTo>
                <a:lnTo>
                  <a:pt x="133" y="6"/>
                </a:lnTo>
                <a:lnTo>
                  <a:pt x="133" y="24"/>
                </a:lnTo>
                <a:lnTo>
                  <a:pt x="102" y="46"/>
                </a:lnTo>
                <a:lnTo>
                  <a:pt x="70" y="61"/>
                </a:lnTo>
                <a:lnTo>
                  <a:pt x="68" y="59"/>
                </a:lnTo>
                <a:lnTo>
                  <a:pt x="64" y="58"/>
                </a:lnTo>
                <a:lnTo>
                  <a:pt x="59" y="57"/>
                </a:lnTo>
                <a:lnTo>
                  <a:pt x="53" y="58"/>
                </a:lnTo>
                <a:lnTo>
                  <a:pt x="51" y="59"/>
                </a:lnTo>
                <a:lnTo>
                  <a:pt x="49" y="61"/>
                </a:lnTo>
                <a:lnTo>
                  <a:pt x="46" y="63"/>
                </a:lnTo>
                <a:lnTo>
                  <a:pt x="42" y="66"/>
                </a:lnTo>
                <a:lnTo>
                  <a:pt x="40" y="70"/>
                </a:lnTo>
                <a:lnTo>
                  <a:pt x="36" y="74"/>
                </a:lnTo>
                <a:lnTo>
                  <a:pt x="32" y="79"/>
                </a:lnTo>
                <a:lnTo>
                  <a:pt x="29" y="83"/>
                </a:lnTo>
                <a:lnTo>
                  <a:pt x="24" y="88"/>
                </a:lnTo>
                <a:lnTo>
                  <a:pt x="21" y="92"/>
                </a:lnTo>
                <a:lnTo>
                  <a:pt x="17" y="96"/>
                </a:lnTo>
                <a:lnTo>
                  <a:pt x="15" y="100"/>
                </a:lnTo>
                <a:lnTo>
                  <a:pt x="12" y="103"/>
                </a:lnTo>
                <a:lnTo>
                  <a:pt x="11" y="105"/>
                </a:lnTo>
                <a:lnTo>
                  <a:pt x="10" y="107"/>
                </a:lnTo>
                <a:lnTo>
                  <a:pt x="10" y="108"/>
                </a:lnTo>
                <a:lnTo>
                  <a:pt x="0" y="81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00"/>
          <p:cNvSpPr/>
          <p:nvPr/>
        </p:nvSpPr>
        <p:spPr>
          <a:xfrm>
            <a:off x="7744680" y="1260000"/>
            <a:ext cx="1165320" cy="834840"/>
          </a:xfrm>
          <a:custGeom>
            <a:avLst/>
            <a:gdLst/>
            <a:ahLst/>
            <a:rect l="0" t="0" r="r" b="b"/>
            <a:pathLst>
              <a:path w="450" h="320">
                <a:moveTo>
                  <a:pt x="45" y="283"/>
                </a:moveTo>
                <a:lnTo>
                  <a:pt x="46" y="291"/>
                </a:lnTo>
                <a:lnTo>
                  <a:pt x="50" y="299"/>
                </a:lnTo>
                <a:lnTo>
                  <a:pt x="44" y="306"/>
                </a:lnTo>
                <a:lnTo>
                  <a:pt x="16" y="319"/>
                </a:lnTo>
                <a:lnTo>
                  <a:pt x="8" y="298"/>
                </a:lnTo>
                <a:lnTo>
                  <a:pt x="9" y="273"/>
                </a:lnTo>
                <a:lnTo>
                  <a:pt x="0" y="203"/>
                </a:lnTo>
                <a:lnTo>
                  <a:pt x="0" y="189"/>
                </a:lnTo>
                <a:lnTo>
                  <a:pt x="0" y="188"/>
                </a:lnTo>
                <a:lnTo>
                  <a:pt x="1" y="184"/>
                </a:lnTo>
                <a:lnTo>
                  <a:pt x="2" y="180"/>
                </a:lnTo>
                <a:lnTo>
                  <a:pt x="5" y="176"/>
                </a:lnTo>
                <a:lnTo>
                  <a:pt x="6" y="172"/>
                </a:lnTo>
                <a:lnTo>
                  <a:pt x="7" y="168"/>
                </a:lnTo>
                <a:lnTo>
                  <a:pt x="9" y="164"/>
                </a:lnTo>
                <a:lnTo>
                  <a:pt x="13" y="160"/>
                </a:lnTo>
                <a:lnTo>
                  <a:pt x="15" y="155"/>
                </a:lnTo>
                <a:lnTo>
                  <a:pt x="19" y="151"/>
                </a:lnTo>
                <a:lnTo>
                  <a:pt x="23" y="146"/>
                </a:lnTo>
                <a:lnTo>
                  <a:pt x="27" y="142"/>
                </a:lnTo>
                <a:lnTo>
                  <a:pt x="31" y="137"/>
                </a:lnTo>
                <a:lnTo>
                  <a:pt x="36" y="131"/>
                </a:lnTo>
                <a:lnTo>
                  <a:pt x="42" y="125"/>
                </a:lnTo>
                <a:lnTo>
                  <a:pt x="47" y="120"/>
                </a:lnTo>
                <a:lnTo>
                  <a:pt x="53" y="115"/>
                </a:lnTo>
                <a:lnTo>
                  <a:pt x="58" y="110"/>
                </a:lnTo>
                <a:lnTo>
                  <a:pt x="64" y="105"/>
                </a:lnTo>
                <a:lnTo>
                  <a:pt x="69" y="100"/>
                </a:lnTo>
                <a:lnTo>
                  <a:pt x="73" y="96"/>
                </a:lnTo>
                <a:lnTo>
                  <a:pt x="79" y="92"/>
                </a:lnTo>
                <a:lnTo>
                  <a:pt x="83" y="88"/>
                </a:lnTo>
                <a:lnTo>
                  <a:pt x="87" y="86"/>
                </a:lnTo>
                <a:lnTo>
                  <a:pt x="92" y="81"/>
                </a:lnTo>
                <a:lnTo>
                  <a:pt x="94" y="81"/>
                </a:lnTo>
                <a:lnTo>
                  <a:pt x="96" y="81"/>
                </a:lnTo>
                <a:lnTo>
                  <a:pt x="102" y="81"/>
                </a:lnTo>
                <a:lnTo>
                  <a:pt x="105" y="81"/>
                </a:lnTo>
                <a:lnTo>
                  <a:pt x="109" y="81"/>
                </a:lnTo>
                <a:lnTo>
                  <a:pt x="114" y="81"/>
                </a:lnTo>
                <a:lnTo>
                  <a:pt x="120" y="81"/>
                </a:lnTo>
                <a:lnTo>
                  <a:pt x="123" y="79"/>
                </a:lnTo>
                <a:lnTo>
                  <a:pt x="127" y="78"/>
                </a:lnTo>
                <a:lnTo>
                  <a:pt x="131" y="76"/>
                </a:lnTo>
                <a:lnTo>
                  <a:pt x="135" y="75"/>
                </a:lnTo>
                <a:lnTo>
                  <a:pt x="140" y="72"/>
                </a:lnTo>
                <a:lnTo>
                  <a:pt x="142" y="72"/>
                </a:lnTo>
                <a:lnTo>
                  <a:pt x="160" y="62"/>
                </a:lnTo>
                <a:lnTo>
                  <a:pt x="173" y="78"/>
                </a:lnTo>
                <a:lnTo>
                  <a:pt x="199" y="101"/>
                </a:lnTo>
                <a:lnTo>
                  <a:pt x="208" y="78"/>
                </a:lnTo>
                <a:lnTo>
                  <a:pt x="221" y="83"/>
                </a:lnTo>
                <a:lnTo>
                  <a:pt x="221" y="82"/>
                </a:lnTo>
                <a:lnTo>
                  <a:pt x="223" y="82"/>
                </a:lnTo>
                <a:lnTo>
                  <a:pt x="225" y="81"/>
                </a:lnTo>
                <a:lnTo>
                  <a:pt x="229" y="81"/>
                </a:lnTo>
                <a:lnTo>
                  <a:pt x="233" y="79"/>
                </a:lnTo>
                <a:lnTo>
                  <a:pt x="238" y="78"/>
                </a:lnTo>
                <a:lnTo>
                  <a:pt x="240" y="77"/>
                </a:lnTo>
                <a:lnTo>
                  <a:pt x="243" y="76"/>
                </a:lnTo>
                <a:lnTo>
                  <a:pt x="247" y="76"/>
                </a:lnTo>
                <a:lnTo>
                  <a:pt x="251" y="76"/>
                </a:lnTo>
                <a:lnTo>
                  <a:pt x="254" y="75"/>
                </a:lnTo>
                <a:lnTo>
                  <a:pt x="256" y="74"/>
                </a:lnTo>
                <a:lnTo>
                  <a:pt x="260" y="74"/>
                </a:lnTo>
                <a:lnTo>
                  <a:pt x="264" y="73"/>
                </a:lnTo>
                <a:lnTo>
                  <a:pt x="267" y="72"/>
                </a:lnTo>
                <a:lnTo>
                  <a:pt x="271" y="72"/>
                </a:lnTo>
                <a:lnTo>
                  <a:pt x="275" y="71"/>
                </a:lnTo>
                <a:lnTo>
                  <a:pt x="279" y="70"/>
                </a:lnTo>
                <a:lnTo>
                  <a:pt x="283" y="69"/>
                </a:lnTo>
                <a:lnTo>
                  <a:pt x="287" y="68"/>
                </a:lnTo>
                <a:lnTo>
                  <a:pt x="292" y="67"/>
                </a:lnTo>
                <a:lnTo>
                  <a:pt x="297" y="66"/>
                </a:lnTo>
                <a:lnTo>
                  <a:pt x="302" y="63"/>
                </a:lnTo>
                <a:lnTo>
                  <a:pt x="308" y="62"/>
                </a:lnTo>
                <a:lnTo>
                  <a:pt x="313" y="60"/>
                </a:lnTo>
                <a:lnTo>
                  <a:pt x="319" y="59"/>
                </a:lnTo>
                <a:lnTo>
                  <a:pt x="325" y="55"/>
                </a:lnTo>
                <a:lnTo>
                  <a:pt x="331" y="51"/>
                </a:lnTo>
                <a:lnTo>
                  <a:pt x="336" y="48"/>
                </a:lnTo>
                <a:lnTo>
                  <a:pt x="344" y="45"/>
                </a:lnTo>
                <a:lnTo>
                  <a:pt x="350" y="42"/>
                </a:lnTo>
                <a:lnTo>
                  <a:pt x="355" y="38"/>
                </a:lnTo>
                <a:lnTo>
                  <a:pt x="362" y="35"/>
                </a:lnTo>
                <a:lnTo>
                  <a:pt x="368" y="32"/>
                </a:lnTo>
                <a:lnTo>
                  <a:pt x="372" y="28"/>
                </a:lnTo>
                <a:lnTo>
                  <a:pt x="378" y="25"/>
                </a:lnTo>
                <a:lnTo>
                  <a:pt x="382" y="23"/>
                </a:lnTo>
                <a:lnTo>
                  <a:pt x="387" y="21"/>
                </a:lnTo>
                <a:lnTo>
                  <a:pt x="390" y="19"/>
                </a:lnTo>
                <a:lnTo>
                  <a:pt x="391" y="17"/>
                </a:lnTo>
                <a:lnTo>
                  <a:pt x="393" y="17"/>
                </a:lnTo>
                <a:lnTo>
                  <a:pt x="394" y="17"/>
                </a:lnTo>
                <a:lnTo>
                  <a:pt x="413" y="15"/>
                </a:lnTo>
                <a:lnTo>
                  <a:pt x="438" y="0"/>
                </a:lnTo>
                <a:lnTo>
                  <a:pt x="445" y="13"/>
                </a:lnTo>
                <a:lnTo>
                  <a:pt x="449" y="42"/>
                </a:lnTo>
                <a:lnTo>
                  <a:pt x="434" y="55"/>
                </a:lnTo>
                <a:lnTo>
                  <a:pt x="433" y="55"/>
                </a:lnTo>
                <a:lnTo>
                  <a:pt x="433" y="58"/>
                </a:lnTo>
                <a:lnTo>
                  <a:pt x="431" y="61"/>
                </a:lnTo>
                <a:lnTo>
                  <a:pt x="429" y="65"/>
                </a:lnTo>
                <a:lnTo>
                  <a:pt x="426" y="70"/>
                </a:lnTo>
                <a:lnTo>
                  <a:pt x="421" y="76"/>
                </a:lnTo>
                <a:lnTo>
                  <a:pt x="418" y="78"/>
                </a:lnTo>
                <a:lnTo>
                  <a:pt x="415" y="81"/>
                </a:lnTo>
                <a:lnTo>
                  <a:pt x="411" y="82"/>
                </a:lnTo>
                <a:lnTo>
                  <a:pt x="408" y="86"/>
                </a:lnTo>
                <a:lnTo>
                  <a:pt x="403" y="88"/>
                </a:lnTo>
                <a:lnTo>
                  <a:pt x="399" y="90"/>
                </a:lnTo>
                <a:lnTo>
                  <a:pt x="393" y="92"/>
                </a:lnTo>
                <a:lnTo>
                  <a:pt x="389" y="95"/>
                </a:lnTo>
                <a:lnTo>
                  <a:pt x="382" y="97"/>
                </a:lnTo>
                <a:lnTo>
                  <a:pt x="376" y="98"/>
                </a:lnTo>
                <a:lnTo>
                  <a:pt x="371" y="100"/>
                </a:lnTo>
                <a:lnTo>
                  <a:pt x="364" y="103"/>
                </a:lnTo>
                <a:lnTo>
                  <a:pt x="357" y="106"/>
                </a:lnTo>
                <a:lnTo>
                  <a:pt x="351" y="109"/>
                </a:lnTo>
                <a:lnTo>
                  <a:pt x="343" y="113"/>
                </a:lnTo>
                <a:lnTo>
                  <a:pt x="335" y="117"/>
                </a:lnTo>
                <a:lnTo>
                  <a:pt x="328" y="120"/>
                </a:lnTo>
                <a:lnTo>
                  <a:pt x="320" y="125"/>
                </a:lnTo>
                <a:lnTo>
                  <a:pt x="313" y="130"/>
                </a:lnTo>
                <a:lnTo>
                  <a:pt x="305" y="137"/>
                </a:lnTo>
                <a:lnTo>
                  <a:pt x="296" y="141"/>
                </a:lnTo>
                <a:lnTo>
                  <a:pt x="289" y="148"/>
                </a:lnTo>
                <a:lnTo>
                  <a:pt x="280" y="154"/>
                </a:lnTo>
                <a:lnTo>
                  <a:pt x="273" y="160"/>
                </a:lnTo>
                <a:lnTo>
                  <a:pt x="265" y="167"/>
                </a:lnTo>
                <a:lnTo>
                  <a:pt x="257" y="174"/>
                </a:lnTo>
                <a:lnTo>
                  <a:pt x="251" y="181"/>
                </a:lnTo>
                <a:lnTo>
                  <a:pt x="245" y="188"/>
                </a:lnTo>
                <a:lnTo>
                  <a:pt x="238" y="194"/>
                </a:lnTo>
                <a:lnTo>
                  <a:pt x="234" y="199"/>
                </a:lnTo>
                <a:lnTo>
                  <a:pt x="228" y="204"/>
                </a:lnTo>
                <a:lnTo>
                  <a:pt x="225" y="209"/>
                </a:lnTo>
                <a:lnTo>
                  <a:pt x="221" y="212"/>
                </a:lnTo>
                <a:lnTo>
                  <a:pt x="219" y="215"/>
                </a:lnTo>
                <a:lnTo>
                  <a:pt x="217" y="216"/>
                </a:lnTo>
                <a:lnTo>
                  <a:pt x="217" y="217"/>
                </a:lnTo>
                <a:lnTo>
                  <a:pt x="198" y="286"/>
                </a:lnTo>
                <a:lnTo>
                  <a:pt x="98" y="312"/>
                </a:lnTo>
                <a:lnTo>
                  <a:pt x="45" y="283"/>
                </a:lnTo>
              </a:path>
            </a:pathLst>
          </a:custGeom>
          <a:solidFill>
            <a:srgbClr val="ffffc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01"/>
          <p:cNvSpPr/>
          <p:nvPr/>
        </p:nvSpPr>
        <p:spPr>
          <a:xfrm>
            <a:off x="8253360" y="1304640"/>
            <a:ext cx="648720" cy="583560"/>
          </a:xfrm>
          <a:custGeom>
            <a:avLst/>
            <a:gdLst/>
            <a:ahLst/>
            <a:rect l="0" t="0" r="r" b="b"/>
            <a:pathLst>
              <a:path w="251" h="224">
                <a:moveTo>
                  <a:pt x="12" y="61"/>
                </a:moveTo>
                <a:lnTo>
                  <a:pt x="0" y="79"/>
                </a:lnTo>
                <a:lnTo>
                  <a:pt x="8" y="94"/>
                </a:lnTo>
                <a:lnTo>
                  <a:pt x="19" y="223"/>
                </a:lnTo>
                <a:lnTo>
                  <a:pt x="19" y="221"/>
                </a:lnTo>
                <a:lnTo>
                  <a:pt x="21" y="218"/>
                </a:lnTo>
                <a:lnTo>
                  <a:pt x="24" y="214"/>
                </a:lnTo>
                <a:lnTo>
                  <a:pt x="28" y="208"/>
                </a:lnTo>
                <a:lnTo>
                  <a:pt x="30" y="204"/>
                </a:lnTo>
                <a:lnTo>
                  <a:pt x="32" y="200"/>
                </a:lnTo>
                <a:lnTo>
                  <a:pt x="34" y="197"/>
                </a:lnTo>
                <a:lnTo>
                  <a:pt x="36" y="194"/>
                </a:lnTo>
                <a:lnTo>
                  <a:pt x="38" y="190"/>
                </a:lnTo>
                <a:lnTo>
                  <a:pt x="40" y="186"/>
                </a:lnTo>
                <a:lnTo>
                  <a:pt x="41" y="182"/>
                </a:lnTo>
                <a:lnTo>
                  <a:pt x="44" y="179"/>
                </a:lnTo>
                <a:lnTo>
                  <a:pt x="44" y="176"/>
                </a:lnTo>
                <a:lnTo>
                  <a:pt x="46" y="173"/>
                </a:lnTo>
                <a:lnTo>
                  <a:pt x="46" y="171"/>
                </a:lnTo>
                <a:lnTo>
                  <a:pt x="48" y="169"/>
                </a:lnTo>
                <a:lnTo>
                  <a:pt x="50" y="167"/>
                </a:lnTo>
                <a:lnTo>
                  <a:pt x="53" y="166"/>
                </a:lnTo>
                <a:lnTo>
                  <a:pt x="55" y="165"/>
                </a:lnTo>
                <a:lnTo>
                  <a:pt x="58" y="164"/>
                </a:lnTo>
                <a:lnTo>
                  <a:pt x="60" y="163"/>
                </a:lnTo>
                <a:lnTo>
                  <a:pt x="65" y="161"/>
                </a:lnTo>
                <a:lnTo>
                  <a:pt x="69" y="158"/>
                </a:lnTo>
                <a:lnTo>
                  <a:pt x="75" y="153"/>
                </a:lnTo>
                <a:lnTo>
                  <a:pt x="80" y="147"/>
                </a:lnTo>
                <a:lnTo>
                  <a:pt x="87" y="141"/>
                </a:lnTo>
                <a:lnTo>
                  <a:pt x="90" y="138"/>
                </a:lnTo>
                <a:lnTo>
                  <a:pt x="93" y="135"/>
                </a:lnTo>
                <a:lnTo>
                  <a:pt x="97" y="132"/>
                </a:lnTo>
                <a:lnTo>
                  <a:pt x="100" y="129"/>
                </a:lnTo>
                <a:lnTo>
                  <a:pt x="104" y="125"/>
                </a:lnTo>
                <a:lnTo>
                  <a:pt x="108" y="122"/>
                </a:lnTo>
                <a:lnTo>
                  <a:pt x="112" y="120"/>
                </a:lnTo>
                <a:lnTo>
                  <a:pt x="117" y="118"/>
                </a:lnTo>
                <a:lnTo>
                  <a:pt x="120" y="115"/>
                </a:lnTo>
                <a:lnTo>
                  <a:pt x="123" y="113"/>
                </a:lnTo>
                <a:lnTo>
                  <a:pt x="127" y="111"/>
                </a:lnTo>
                <a:lnTo>
                  <a:pt x="131" y="109"/>
                </a:lnTo>
                <a:lnTo>
                  <a:pt x="135" y="107"/>
                </a:lnTo>
                <a:lnTo>
                  <a:pt x="139" y="106"/>
                </a:lnTo>
                <a:lnTo>
                  <a:pt x="142" y="105"/>
                </a:lnTo>
                <a:lnTo>
                  <a:pt x="147" y="104"/>
                </a:lnTo>
                <a:lnTo>
                  <a:pt x="151" y="102"/>
                </a:lnTo>
                <a:lnTo>
                  <a:pt x="155" y="102"/>
                </a:lnTo>
                <a:lnTo>
                  <a:pt x="158" y="100"/>
                </a:lnTo>
                <a:lnTo>
                  <a:pt x="162" y="100"/>
                </a:lnTo>
                <a:lnTo>
                  <a:pt x="166" y="99"/>
                </a:lnTo>
                <a:lnTo>
                  <a:pt x="170" y="97"/>
                </a:lnTo>
                <a:lnTo>
                  <a:pt x="174" y="96"/>
                </a:lnTo>
                <a:lnTo>
                  <a:pt x="178" y="95"/>
                </a:lnTo>
                <a:lnTo>
                  <a:pt x="181" y="93"/>
                </a:lnTo>
                <a:lnTo>
                  <a:pt x="185" y="91"/>
                </a:lnTo>
                <a:lnTo>
                  <a:pt x="189" y="90"/>
                </a:lnTo>
                <a:lnTo>
                  <a:pt x="193" y="88"/>
                </a:lnTo>
                <a:lnTo>
                  <a:pt x="195" y="86"/>
                </a:lnTo>
                <a:lnTo>
                  <a:pt x="199" y="84"/>
                </a:lnTo>
                <a:lnTo>
                  <a:pt x="202" y="83"/>
                </a:lnTo>
                <a:lnTo>
                  <a:pt x="206" y="81"/>
                </a:lnTo>
                <a:lnTo>
                  <a:pt x="212" y="76"/>
                </a:lnTo>
                <a:lnTo>
                  <a:pt x="216" y="72"/>
                </a:lnTo>
                <a:lnTo>
                  <a:pt x="221" y="67"/>
                </a:lnTo>
                <a:lnTo>
                  <a:pt x="226" y="64"/>
                </a:lnTo>
                <a:lnTo>
                  <a:pt x="229" y="59"/>
                </a:lnTo>
                <a:lnTo>
                  <a:pt x="232" y="53"/>
                </a:lnTo>
                <a:lnTo>
                  <a:pt x="233" y="49"/>
                </a:lnTo>
                <a:lnTo>
                  <a:pt x="235" y="46"/>
                </a:lnTo>
                <a:lnTo>
                  <a:pt x="236" y="43"/>
                </a:lnTo>
                <a:lnTo>
                  <a:pt x="237" y="40"/>
                </a:lnTo>
                <a:lnTo>
                  <a:pt x="237" y="38"/>
                </a:lnTo>
                <a:lnTo>
                  <a:pt x="238" y="38"/>
                </a:lnTo>
                <a:lnTo>
                  <a:pt x="250" y="25"/>
                </a:lnTo>
                <a:lnTo>
                  <a:pt x="249" y="4"/>
                </a:lnTo>
                <a:lnTo>
                  <a:pt x="234" y="0"/>
                </a:lnTo>
                <a:lnTo>
                  <a:pt x="226" y="6"/>
                </a:lnTo>
                <a:lnTo>
                  <a:pt x="232" y="28"/>
                </a:lnTo>
                <a:lnTo>
                  <a:pt x="222" y="17"/>
                </a:lnTo>
                <a:lnTo>
                  <a:pt x="218" y="40"/>
                </a:lnTo>
                <a:lnTo>
                  <a:pt x="217" y="38"/>
                </a:lnTo>
                <a:lnTo>
                  <a:pt x="214" y="38"/>
                </a:lnTo>
                <a:lnTo>
                  <a:pt x="212" y="37"/>
                </a:lnTo>
                <a:lnTo>
                  <a:pt x="210" y="36"/>
                </a:lnTo>
                <a:lnTo>
                  <a:pt x="206" y="36"/>
                </a:lnTo>
                <a:lnTo>
                  <a:pt x="202" y="37"/>
                </a:lnTo>
                <a:lnTo>
                  <a:pt x="195" y="37"/>
                </a:lnTo>
                <a:lnTo>
                  <a:pt x="191" y="38"/>
                </a:lnTo>
                <a:lnTo>
                  <a:pt x="185" y="40"/>
                </a:lnTo>
                <a:lnTo>
                  <a:pt x="179" y="42"/>
                </a:lnTo>
                <a:lnTo>
                  <a:pt x="174" y="44"/>
                </a:lnTo>
                <a:lnTo>
                  <a:pt x="168" y="45"/>
                </a:lnTo>
                <a:lnTo>
                  <a:pt x="163" y="47"/>
                </a:lnTo>
                <a:lnTo>
                  <a:pt x="160" y="50"/>
                </a:lnTo>
                <a:lnTo>
                  <a:pt x="156" y="53"/>
                </a:lnTo>
                <a:lnTo>
                  <a:pt x="157" y="56"/>
                </a:lnTo>
                <a:lnTo>
                  <a:pt x="159" y="57"/>
                </a:lnTo>
                <a:lnTo>
                  <a:pt x="163" y="57"/>
                </a:lnTo>
                <a:lnTo>
                  <a:pt x="167" y="58"/>
                </a:lnTo>
                <a:lnTo>
                  <a:pt x="174" y="59"/>
                </a:lnTo>
                <a:lnTo>
                  <a:pt x="178" y="58"/>
                </a:lnTo>
                <a:lnTo>
                  <a:pt x="186" y="57"/>
                </a:lnTo>
                <a:lnTo>
                  <a:pt x="192" y="57"/>
                </a:lnTo>
                <a:lnTo>
                  <a:pt x="198" y="57"/>
                </a:lnTo>
                <a:lnTo>
                  <a:pt x="203" y="55"/>
                </a:lnTo>
                <a:lnTo>
                  <a:pt x="208" y="55"/>
                </a:lnTo>
                <a:lnTo>
                  <a:pt x="212" y="55"/>
                </a:lnTo>
                <a:lnTo>
                  <a:pt x="213" y="55"/>
                </a:lnTo>
                <a:lnTo>
                  <a:pt x="212" y="57"/>
                </a:lnTo>
                <a:lnTo>
                  <a:pt x="209" y="60"/>
                </a:lnTo>
                <a:lnTo>
                  <a:pt x="206" y="64"/>
                </a:lnTo>
                <a:lnTo>
                  <a:pt x="201" y="66"/>
                </a:lnTo>
                <a:lnTo>
                  <a:pt x="196" y="70"/>
                </a:lnTo>
                <a:lnTo>
                  <a:pt x="191" y="72"/>
                </a:lnTo>
                <a:lnTo>
                  <a:pt x="184" y="74"/>
                </a:lnTo>
                <a:lnTo>
                  <a:pt x="180" y="73"/>
                </a:lnTo>
                <a:lnTo>
                  <a:pt x="176" y="73"/>
                </a:lnTo>
                <a:lnTo>
                  <a:pt x="174" y="72"/>
                </a:lnTo>
                <a:lnTo>
                  <a:pt x="170" y="72"/>
                </a:lnTo>
                <a:lnTo>
                  <a:pt x="167" y="71"/>
                </a:lnTo>
                <a:lnTo>
                  <a:pt x="163" y="70"/>
                </a:lnTo>
                <a:lnTo>
                  <a:pt x="159" y="69"/>
                </a:lnTo>
                <a:lnTo>
                  <a:pt x="156" y="68"/>
                </a:lnTo>
                <a:lnTo>
                  <a:pt x="152" y="66"/>
                </a:lnTo>
                <a:lnTo>
                  <a:pt x="148" y="65"/>
                </a:lnTo>
                <a:lnTo>
                  <a:pt x="144" y="64"/>
                </a:lnTo>
                <a:lnTo>
                  <a:pt x="140" y="64"/>
                </a:lnTo>
                <a:lnTo>
                  <a:pt x="134" y="64"/>
                </a:lnTo>
                <a:lnTo>
                  <a:pt x="129" y="65"/>
                </a:lnTo>
                <a:lnTo>
                  <a:pt x="123" y="66"/>
                </a:lnTo>
                <a:lnTo>
                  <a:pt x="120" y="70"/>
                </a:lnTo>
                <a:lnTo>
                  <a:pt x="117" y="74"/>
                </a:lnTo>
                <a:lnTo>
                  <a:pt x="114" y="79"/>
                </a:lnTo>
                <a:lnTo>
                  <a:pt x="111" y="83"/>
                </a:lnTo>
                <a:lnTo>
                  <a:pt x="108" y="88"/>
                </a:lnTo>
                <a:lnTo>
                  <a:pt x="105" y="92"/>
                </a:lnTo>
                <a:lnTo>
                  <a:pt x="102" y="97"/>
                </a:lnTo>
                <a:lnTo>
                  <a:pt x="98" y="99"/>
                </a:lnTo>
                <a:lnTo>
                  <a:pt x="94" y="101"/>
                </a:lnTo>
                <a:lnTo>
                  <a:pt x="89" y="102"/>
                </a:lnTo>
                <a:lnTo>
                  <a:pt x="85" y="102"/>
                </a:lnTo>
                <a:lnTo>
                  <a:pt x="80" y="102"/>
                </a:lnTo>
                <a:lnTo>
                  <a:pt x="77" y="101"/>
                </a:lnTo>
                <a:lnTo>
                  <a:pt x="73" y="99"/>
                </a:lnTo>
                <a:lnTo>
                  <a:pt x="70" y="98"/>
                </a:lnTo>
                <a:lnTo>
                  <a:pt x="68" y="94"/>
                </a:lnTo>
                <a:lnTo>
                  <a:pt x="67" y="91"/>
                </a:lnTo>
                <a:lnTo>
                  <a:pt x="65" y="88"/>
                </a:lnTo>
                <a:lnTo>
                  <a:pt x="65" y="84"/>
                </a:lnTo>
                <a:lnTo>
                  <a:pt x="63" y="81"/>
                </a:lnTo>
                <a:lnTo>
                  <a:pt x="63" y="78"/>
                </a:lnTo>
                <a:lnTo>
                  <a:pt x="61" y="76"/>
                </a:lnTo>
                <a:lnTo>
                  <a:pt x="60" y="74"/>
                </a:lnTo>
                <a:lnTo>
                  <a:pt x="57" y="72"/>
                </a:lnTo>
                <a:lnTo>
                  <a:pt x="53" y="71"/>
                </a:lnTo>
                <a:lnTo>
                  <a:pt x="47" y="71"/>
                </a:lnTo>
                <a:lnTo>
                  <a:pt x="44" y="71"/>
                </a:lnTo>
                <a:lnTo>
                  <a:pt x="40" y="71"/>
                </a:lnTo>
                <a:lnTo>
                  <a:pt x="36" y="72"/>
                </a:lnTo>
                <a:lnTo>
                  <a:pt x="34" y="72"/>
                </a:lnTo>
                <a:lnTo>
                  <a:pt x="38" y="74"/>
                </a:lnTo>
                <a:lnTo>
                  <a:pt x="41" y="77"/>
                </a:lnTo>
                <a:lnTo>
                  <a:pt x="45" y="81"/>
                </a:lnTo>
                <a:lnTo>
                  <a:pt x="46" y="86"/>
                </a:lnTo>
                <a:lnTo>
                  <a:pt x="46" y="93"/>
                </a:lnTo>
                <a:lnTo>
                  <a:pt x="45" y="98"/>
                </a:lnTo>
                <a:lnTo>
                  <a:pt x="45" y="100"/>
                </a:lnTo>
                <a:lnTo>
                  <a:pt x="25" y="81"/>
                </a:lnTo>
                <a:lnTo>
                  <a:pt x="12" y="61"/>
                </a:lnTo>
              </a:path>
            </a:pathLst>
          </a:custGeom>
          <a:solidFill>
            <a:srgbClr val="d1d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02"/>
          <p:cNvSpPr/>
          <p:nvPr/>
        </p:nvSpPr>
        <p:spPr>
          <a:xfrm>
            <a:off x="7848360" y="1500840"/>
            <a:ext cx="435960" cy="573120"/>
          </a:xfrm>
          <a:custGeom>
            <a:avLst/>
            <a:gdLst/>
            <a:ahLst/>
            <a:rect l="0" t="0" r="r" b="b"/>
            <a:pathLst>
              <a:path w="169" h="220">
                <a:moveTo>
                  <a:pt x="5" y="184"/>
                </a:moveTo>
                <a:lnTo>
                  <a:pt x="11" y="159"/>
                </a:lnTo>
                <a:lnTo>
                  <a:pt x="10" y="111"/>
                </a:lnTo>
                <a:lnTo>
                  <a:pt x="0" y="92"/>
                </a:lnTo>
                <a:lnTo>
                  <a:pt x="11" y="93"/>
                </a:lnTo>
                <a:lnTo>
                  <a:pt x="42" y="74"/>
                </a:lnTo>
                <a:lnTo>
                  <a:pt x="81" y="27"/>
                </a:lnTo>
                <a:lnTo>
                  <a:pt x="81" y="28"/>
                </a:lnTo>
                <a:lnTo>
                  <a:pt x="81" y="32"/>
                </a:lnTo>
                <a:lnTo>
                  <a:pt x="82" y="34"/>
                </a:lnTo>
                <a:lnTo>
                  <a:pt x="83" y="38"/>
                </a:lnTo>
                <a:lnTo>
                  <a:pt x="84" y="41"/>
                </a:lnTo>
                <a:lnTo>
                  <a:pt x="85" y="46"/>
                </a:lnTo>
                <a:lnTo>
                  <a:pt x="85" y="49"/>
                </a:lnTo>
                <a:lnTo>
                  <a:pt x="86" y="54"/>
                </a:lnTo>
                <a:lnTo>
                  <a:pt x="86" y="58"/>
                </a:lnTo>
                <a:lnTo>
                  <a:pt x="86" y="64"/>
                </a:lnTo>
                <a:lnTo>
                  <a:pt x="86" y="68"/>
                </a:lnTo>
                <a:lnTo>
                  <a:pt x="85" y="73"/>
                </a:lnTo>
                <a:lnTo>
                  <a:pt x="84" y="79"/>
                </a:lnTo>
                <a:lnTo>
                  <a:pt x="83" y="84"/>
                </a:lnTo>
                <a:lnTo>
                  <a:pt x="81" y="88"/>
                </a:lnTo>
                <a:lnTo>
                  <a:pt x="79" y="93"/>
                </a:lnTo>
                <a:lnTo>
                  <a:pt x="76" y="98"/>
                </a:lnTo>
                <a:lnTo>
                  <a:pt x="74" y="103"/>
                </a:lnTo>
                <a:lnTo>
                  <a:pt x="71" y="106"/>
                </a:lnTo>
                <a:lnTo>
                  <a:pt x="69" y="110"/>
                </a:lnTo>
                <a:lnTo>
                  <a:pt x="66" y="114"/>
                </a:lnTo>
                <a:lnTo>
                  <a:pt x="64" y="119"/>
                </a:lnTo>
                <a:lnTo>
                  <a:pt x="61" y="124"/>
                </a:lnTo>
                <a:lnTo>
                  <a:pt x="58" y="130"/>
                </a:lnTo>
                <a:lnTo>
                  <a:pt x="57" y="134"/>
                </a:lnTo>
                <a:lnTo>
                  <a:pt x="58" y="137"/>
                </a:lnTo>
                <a:lnTo>
                  <a:pt x="61" y="138"/>
                </a:lnTo>
                <a:lnTo>
                  <a:pt x="66" y="138"/>
                </a:lnTo>
                <a:lnTo>
                  <a:pt x="69" y="138"/>
                </a:lnTo>
                <a:lnTo>
                  <a:pt x="73" y="138"/>
                </a:lnTo>
                <a:lnTo>
                  <a:pt x="76" y="137"/>
                </a:lnTo>
                <a:lnTo>
                  <a:pt x="80" y="137"/>
                </a:lnTo>
                <a:lnTo>
                  <a:pt x="86" y="136"/>
                </a:lnTo>
                <a:lnTo>
                  <a:pt x="92" y="136"/>
                </a:lnTo>
                <a:lnTo>
                  <a:pt x="96" y="137"/>
                </a:lnTo>
                <a:lnTo>
                  <a:pt x="98" y="140"/>
                </a:lnTo>
                <a:lnTo>
                  <a:pt x="96" y="142"/>
                </a:lnTo>
                <a:lnTo>
                  <a:pt x="92" y="148"/>
                </a:lnTo>
                <a:lnTo>
                  <a:pt x="86" y="154"/>
                </a:lnTo>
                <a:lnTo>
                  <a:pt x="80" y="161"/>
                </a:lnTo>
                <a:lnTo>
                  <a:pt x="76" y="163"/>
                </a:lnTo>
                <a:lnTo>
                  <a:pt x="73" y="167"/>
                </a:lnTo>
                <a:lnTo>
                  <a:pt x="69" y="170"/>
                </a:lnTo>
                <a:lnTo>
                  <a:pt x="66" y="174"/>
                </a:lnTo>
                <a:lnTo>
                  <a:pt x="61" y="179"/>
                </a:lnTo>
                <a:lnTo>
                  <a:pt x="58" y="183"/>
                </a:lnTo>
                <a:lnTo>
                  <a:pt x="56" y="185"/>
                </a:lnTo>
                <a:lnTo>
                  <a:pt x="58" y="186"/>
                </a:lnTo>
                <a:lnTo>
                  <a:pt x="60" y="185"/>
                </a:lnTo>
                <a:lnTo>
                  <a:pt x="64" y="185"/>
                </a:lnTo>
                <a:lnTo>
                  <a:pt x="68" y="184"/>
                </a:lnTo>
                <a:lnTo>
                  <a:pt x="74" y="183"/>
                </a:lnTo>
                <a:lnTo>
                  <a:pt x="79" y="182"/>
                </a:lnTo>
                <a:lnTo>
                  <a:pt x="84" y="183"/>
                </a:lnTo>
                <a:lnTo>
                  <a:pt x="87" y="184"/>
                </a:lnTo>
                <a:lnTo>
                  <a:pt x="90" y="186"/>
                </a:lnTo>
                <a:lnTo>
                  <a:pt x="93" y="188"/>
                </a:lnTo>
                <a:lnTo>
                  <a:pt x="95" y="192"/>
                </a:lnTo>
                <a:lnTo>
                  <a:pt x="97" y="195"/>
                </a:lnTo>
                <a:lnTo>
                  <a:pt x="100" y="197"/>
                </a:lnTo>
                <a:lnTo>
                  <a:pt x="102" y="198"/>
                </a:lnTo>
                <a:lnTo>
                  <a:pt x="107" y="199"/>
                </a:lnTo>
                <a:lnTo>
                  <a:pt x="111" y="197"/>
                </a:lnTo>
                <a:lnTo>
                  <a:pt x="116" y="195"/>
                </a:lnTo>
                <a:lnTo>
                  <a:pt x="120" y="191"/>
                </a:lnTo>
                <a:lnTo>
                  <a:pt x="126" y="187"/>
                </a:lnTo>
                <a:lnTo>
                  <a:pt x="130" y="182"/>
                </a:lnTo>
                <a:lnTo>
                  <a:pt x="135" y="177"/>
                </a:lnTo>
                <a:lnTo>
                  <a:pt x="138" y="172"/>
                </a:lnTo>
                <a:lnTo>
                  <a:pt x="139" y="168"/>
                </a:lnTo>
                <a:lnTo>
                  <a:pt x="139" y="164"/>
                </a:lnTo>
                <a:lnTo>
                  <a:pt x="139" y="161"/>
                </a:lnTo>
                <a:lnTo>
                  <a:pt x="136" y="158"/>
                </a:lnTo>
                <a:lnTo>
                  <a:pt x="133" y="156"/>
                </a:lnTo>
                <a:lnTo>
                  <a:pt x="128" y="151"/>
                </a:lnTo>
                <a:lnTo>
                  <a:pt x="127" y="147"/>
                </a:lnTo>
                <a:lnTo>
                  <a:pt x="127" y="143"/>
                </a:lnTo>
                <a:lnTo>
                  <a:pt x="130" y="141"/>
                </a:lnTo>
                <a:lnTo>
                  <a:pt x="132" y="137"/>
                </a:lnTo>
                <a:lnTo>
                  <a:pt x="136" y="134"/>
                </a:lnTo>
                <a:lnTo>
                  <a:pt x="139" y="130"/>
                </a:lnTo>
                <a:lnTo>
                  <a:pt x="142" y="126"/>
                </a:lnTo>
                <a:lnTo>
                  <a:pt x="145" y="123"/>
                </a:lnTo>
                <a:lnTo>
                  <a:pt x="148" y="120"/>
                </a:lnTo>
                <a:lnTo>
                  <a:pt x="149" y="113"/>
                </a:lnTo>
                <a:lnTo>
                  <a:pt x="147" y="110"/>
                </a:lnTo>
                <a:lnTo>
                  <a:pt x="145" y="106"/>
                </a:lnTo>
                <a:lnTo>
                  <a:pt x="144" y="104"/>
                </a:lnTo>
                <a:lnTo>
                  <a:pt x="144" y="102"/>
                </a:lnTo>
                <a:lnTo>
                  <a:pt x="147" y="99"/>
                </a:lnTo>
                <a:lnTo>
                  <a:pt x="149" y="96"/>
                </a:lnTo>
                <a:lnTo>
                  <a:pt x="150" y="94"/>
                </a:lnTo>
                <a:lnTo>
                  <a:pt x="152" y="90"/>
                </a:lnTo>
                <a:lnTo>
                  <a:pt x="154" y="86"/>
                </a:lnTo>
                <a:lnTo>
                  <a:pt x="154" y="81"/>
                </a:lnTo>
                <a:lnTo>
                  <a:pt x="156" y="76"/>
                </a:lnTo>
                <a:lnTo>
                  <a:pt x="156" y="70"/>
                </a:lnTo>
                <a:lnTo>
                  <a:pt x="156" y="65"/>
                </a:lnTo>
                <a:lnTo>
                  <a:pt x="156" y="60"/>
                </a:lnTo>
                <a:lnTo>
                  <a:pt x="156" y="56"/>
                </a:lnTo>
                <a:lnTo>
                  <a:pt x="156" y="53"/>
                </a:lnTo>
                <a:lnTo>
                  <a:pt x="137" y="60"/>
                </a:lnTo>
                <a:lnTo>
                  <a:pt x="109" y="0"/>
                </a:lnTo>
                <a:lnTo>
                  <a:pt x="141" y="46"/>
                </a:lnTo>
                <a:lnTo>
                  <a:pt x="160" y="24"/>
                </a:lnTo>
                <a:lnTo>
                  <a:pt x="168" y="49"/>
                </a:lnTo>
                <a:lnTo>
                  <a:pt x="168" y="50"/>
                </a:lnTo>
                <a:lnTo>
                  <a:pt x="168" y="54"/>
                </a:lnTo>
                <a:lnTo>
                  <a:pt x="167" y="56"/>
                </a:lnTo>
                <a:lnTo>
                  <a:pt x="167" y="60"/>
                </a:lnTo>
                <a:lnTo>
                  <a:pt x="167" y="64"/>
                </a:lnTo>
                <a:lnTo>
                  <a:pt x="167" y="68"/>
                </a:lnTo>
                <a:lnTo>
                  <a:pt x="166" y="72"/>
                </a:lnTo>
                <a:lnTo>
                  <a:pt x="166" y="75"/>
                </a:lnTo>
                <a:lnTo>
                  <a:pt x="165" y="79"/>
                </a:lnTo>
                <a:lnTo>
                  <a:pt x="165" y="84"/>
                </a:lnTo>
                <a:lnTo>
                  <a:pt x="164" y="86"/>
                </a:lnTo>
                <a:lnTo>
                  <a:pt x="164" y="90"/>
                </a:lnTo>
                <a:lnTo>
                  <a:pt x="163" y="92"/>
                </a:lnTo>
                <a:lnTo>
                  <a:pt x="163" y="96"/>
                </a:lnTo>
                <a:lnTo>
                  <a:pt x="158" y="100"/>
                </a:lnTo>
                <a:lnTo>
                  <a:pt x="156" y="103"/>
                </a:lnTo>
                <a:lnTo>
                  <a:pt x="153" y="104"/>
                </a:lnTo>
                <a:lnTo>
                  <a:pt x="152" y="106"/>
                </a:lnTo>
                <a:lnTo>
                  <a:pt x="153" y="110"/>
                </a:lnTo>
                <a:lnTo>
                  <a:pt x="154" y="116"/>
                </a:lnTo>
                <a:lnTo>
                  <a:pt x="156" y="122"/>
                </a:lnTo>
                <a:lnTo>
                  <a:pt x="155" y="127"/>
                </a:lnTo>
                <a:lnTo>
                  <a:pt x="151" y="130"/>
                </a:lnTo>
                <a:lnTo>
                  <a:pt x="146" y="133"/>
                </a:lnTo>
                <a:lnTo>
                  <a:pt x="143" y="135"/>
                </a:lnTo>
                <a:lnTo>
                  <a:pt x="141" y="138"/>
                </a:lnTo>
                <a:lnTo>
                  <a:pt x="139" y="141"/>
                </a:lnTo>
                <a:lnTo>
                  <a:pt x="139" y="144"/>
                </a:lnTo>
                <a:lnTo>
                  <a:pt x="140" y="148"/>
                </a:lnTo>
                <a:lnTo>
                  <a:pt x="141" y="153"/>
                </a:lnTo>
                <a:lnTo>
                  <a:pt x="143" y="159"/>
                </a:lnTo>
                <a:lnTo>
                  <a:pt x="146" y="163"/>
                </a:lnTo>
                <a:lnTo>
                  <a:pt x="148" y="167"/>
                </a:lnTo>
                <a:lnTo>
                  <a:pt x="150" y="171"/>
                </a:lnTo>
                <a:lnTo>
                  <a:pt x="151" y="174"/>
                </a:lnTo>
                <a:lnTo>
                  <a:pt x="152" y="175"/>
                </a:lnTo>
                <a:lnTo>
                  <a:pt x="120" y="211"/>
                </a:lnTo>
                <a:lnTo>
                  <a:pt x="118" y="211"/>
                </a:lnTo>
                <a:lnTo>
                  <a:pt x="115" y="212"/>
                </a:lnTo>
                <a:lnTo>
                  <a:pt x="111" y="214"/>
                </a:lnTo>
                <a:lnTo>
                  <a:pt x="105" y="216"/>
                </a:lnTo>
                <a:lnTo>
                  <a:pt x="102" y="216"/>
                </a:lnTo>
                <a:lnTo>
                  <a:pt x="99" y="217"/>
                </a:lnTo>
                <a:lnTo>
                  <a:pt x="95" y="217"/>
                </a:lnTo>
                <a:lnTo>
                  <a:pt x="91" y="218"/>
                </a:lnTo>
                <a:lnTo>
                  <a:pt x="86" y="218"/>
                </a:lnTo>
                <a:lnTo>
                  <a:pt x="82" y="219"/>
                </a:lnTo>
                <a:lnTo>
                  <a:pt x="78" y="219"/>
                </a:lnTo>
                <a:lnTo>
                  <a:pt x="74" y="219"/>
                </a:lnTo>
                <a:lnTo>
                  <a:pt x="68" y="218"/>
                </a:lnTo>
                <a:lnTo>
                  <a:pt x="64" y="217"/>
                </a:lnTo>
                <a:lnTo>
                  <a:pt x="59" y="216"/>
                </a:lnTo>
                <a:lnTo>
                  <a:pt x="55" y="216"/>
                </a:lnTo>
                <a:lnTo>
                  <a:pt x="50" y="214"/>
                </a:lnTo>
                <a:lnTo>
                  <a:pt x="46" y="213"/>
                </a:lnTo>
                <a:lnTo>
                  <a:pt x="43" y="212"/>
                </a:lnTo>
                <a:lnTo>
                  <a:pt x="39" y="210"/>
                </a:lnTo>
                <a:lnTo>
                  <a:pt x="35" y="208"/>
                </a:lnTo>
                <a:lnTo>
                  <a:pt x="32" y="207"/>
                </a:lnTo>
                <a:lnTo>
                  <a:pt x="29" y="206"/>
                </a:lnTo>
                <a:lnTo>
                  <a:pt x="27" y="205"/>
                </a:lnTo>
                <a:lnTo>
                  <a:pt x="24" y="203"/>
                </a:lnTo>
                <a:lnTo>
                  <a:pt x="26" y="203"/>
                </a:lnTo>
                <a:lnTo>
                  <a:pt x="30" y="202"/>
                </a:lnTo>
                <a:lnTo>
                  <a:pt x="35" y="202"/>
                </a:lnTo>
                <a:lnTo>
                  <a:pt x="39" y="201"/>
                </a:lnTo>
                <a:lnTo>
                  <a:pt x="43" y="200"/>
                </a:lnTo>
                <a:lnTo>
                  <a:pt x="45" y="199"/>
                </a:lnTo>
                <a:lnTo>
                  <a:pt x="47" y="198"/>
                </a:lnTo>
                <a:lnTo>
                  <a:pt x="47" y="195"/>
                </a:lnTo>
                <a:lnTo>
                  <a:pt x="45" y="193"/>
                </a:lnTo>
                <a:lnTo>
                  <a:pt x="43" y="191"/>
                </a:lnTo>
                <a:lnTo>
                  <a:pt x="40" y="189"/>
                </a:lnTo>
                <a:lnTo>
                  <a:pt x="35" y="187"/>
                </a:lnTo>
                <a:lnTo>
                  <a:pt x="30" y="185"/>
                </a:lnTo>
                <a:lnTo>
                  <a:pt x="24" y="184"/>
                </a:lnTo>
                <a:lnTo>
                  <a:pt x="21" y="183"/>
                </a:lnTo>
                <a:lnTo>
                  <a:pt x="17" y="182"/>
                </a:lnTo>
                <a:lnTo>
                  <a:pt x="14" y="182"/>
                </a:lnTo>
                <a:lnTo>
                  <a:pt x="11" y="182"/>
                </a:lnTo>
                <a:lnTo>
                  <a:pt x="9" y="182"/>
                </a:lnTo>
                <a:lnTo>
                  <a:pt x="5" y="183"/>
                </a:lnTo>
                <a:lnTo>
                  <a:pt x="5" y="184"/>
                </a:lnTo>
              </a:path>
            </a:pathLst>
          </a:custGeom>
          <a:solidFill>
            <a:srgbClr val="d1d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103"/>
          <p:cNvSpPr/>
          <p:nvPr/>
        </p:nvSpPr>
        <p:spPr>
          <a:xfrm>
            <a:off x="8188560" y="2325600"/>
            <a:ext cx="329400" cy="345240"/>
          </a:xfrm>
          <a:custGeom>
            <a:avLst/>
            <a:gdLst/>
            <a:ahLst/>
            <a:rect l="0" t="0" r="r" b="b"/>
            <a:pathLst>
              <a:path w="128" h="133">
                <a:moveTo>
                  <a:pt x="0" y="118"/>
                </a:moveTo>
                <a:lnTo>
                  <a:pt x="0" y="117"/>
                </a:lnTo>
                <a:lnTo>
                  <a:pt x="4" y="116"/>
                </a:lnTo>
                <a:lnTo>
                  <a:pt x="8" y="115"/>
                </a:lnTo>
                <a:lnTo>
                  <a:pt x="13" y="113"/>
                </a:lnTo>
                <a:lnTo>
                  <a:pt x="19" y="110"/>
                </a:lnTo>
                <a:lnTo>
                  <a:pt x="26" y="108"/>
                </a:lnTo>
                <a:lnTo>
                  <a:pt x="28" y="106"/>
                </a:lnTo>
                <a:lnTo>
                  <a:pt x="32" y="106"/>
                </a:lnTo>
                <a:lnTo>
                  <a:pt x="35" y="105"/>
                </a:lnTo>
                <a:lnTo>
                  <a:pt x="38" y="105"/>
                </a:lnTo>
                <a:lnTo>
                  <a:pt x="43" y="103"/>
                </a:lnTo>
                <a:lnTo>
                  <a:pt x="46" y="103"/>
                </a:lnTo>
                <a:lnTo>
                  <a:pt x="50" y="103"/>
                </a:lnTo>
                <a:lnTo>
                  <a:pt x="54" y="104"/>
                </a:lnTo>
                <a:lnTo>
                  <a:pt x="57" y="105"/>
                </a:lnTo>
                <a:lnTo>
                  <a:pt x="59" y="106"/>
                </a:lnTo>
                <a:lnTo>
                  <a:pt x="61" y="106"/>
                </a:lnTo>
                <a:lnTo>
                  <a:pt x="63" y="103"/>
                </a:lnTo>
                <a:lnTo>
                  <a:pt x="66" y="99"/>
                </a:lnTo>
                <a:lnTo>
                  <a:pt x="67" y="96"/>
                </a:lnTo>
                <a:lnTo>
                  <a:pt x="70" y="94"/>
                </a:lnTo>
                <a:lnTo>
                  <a:pt x="72" y="90"/>
                </a:lnTo>
                <a:lnTo>
                  <a:pt x="76" y="86"/>
                </a:lnTo>
                <a:lnTo>
                  <a:pt x="80" y="80"/>
                </a:lnTo>
                <a:lnTo>
                  <a:pt x="84" y="75"/>
                </a:lnTo>
                <a:lnTo>
                  <a:pt x="86" y="68"/>
                </a:lnTo>
                <a:lnTo>
                  <a:pt x="91" y="61"/>
                </a:lnTo>
                <a:lnTo>
                  <a:pt x="95" y="54"/>
                </a:lnTo>
                <a:lnTo>
                  <a:pt x="100" y="47"/>
                </a:lnTo>
                <a:lnTo>
                  <a:pt x="104" y="39"/>
                </a:lnTo>
                <a:lnTo>
                  <a:pt x="108" y="33"/>
                </a:lnTo>
                <a:lnTo>
                  <a:pt x="112" y="26"/>
                </a:lnTo>
                <a:lnTo>
                  <a:pt x="116" y="20"/>
                </a:lnTo>
                <a:lnTo>
                  <a:pt x="119" y="15"/>
                </a:lnTo>
                <a:lnTo>
                  <a:pt x="122" y="10"/>
                </a:lnTo>
                <a:lnTo>
                  <a:pt x="123" y="5"/>
                </a:lnTo>
                <a:lnTo>
                  <a:pt x="126" y="3"/>
                </a:lnTo>
                <a:lnTo>
                  <a:pt x="127" y="0"/>
                </a:lnTo>
                <a:lnTo>
                  <a:pt x="126" y="2"/>
                </a:lnTo>
                <a:lnTo>
                  <a:pt x="125" y="5"/>
                </a:lnTo>
                <a:lnTo>
                  <a:pt x="124" y="9"/>
                </a:lnTo>
                <a:lnTo>
                  <a:pt x="123" y="13"/>
                </a:lnTo>
                <a:lnTo>
                  <a:pt x="121" y="18"/>
                </a:lnTo>
                <a:lnTo>
                  <a:pt x="119" y="22"/>
                </a:lnTo>
                <a:lnTo>
                  <a:pt x="117" y="28"/>
                </a:lnTo>
                <a:lnTo>
                  <a:pt x="114" y="34"/>
                </a:lnTo>
                <a:lnTo>
                  <a:pt x="112" y="40"/>
                </a:lnTo>
                <a:lnTo>
                  <a:pt x="109" y="47"/>
                </a:lnTo>
                <a:lnTo>
                  <a:pt x="107" y="54"/>
                </a:lnTo>
                <a:lnTo>
                  <a:pt x="105" y="59"/>
                </a:lnTo>
                <a:lnTo>
                  <a:pt x="104" y="66"/>
                </a:lnTo>
                <a:lnTo>
                  <a:pt x="102" y="73"/>
                </a:lnTo>
                <a:lnTo>
                  <a:pt x="100" y="78"/>
                </a:lnTo>
                <a:lnTo>
                  <a:pt x="99" y="83"/>
                </a:lnTo>
                <a:lnTo>
                  <a:pt x="97" y="88"/>
                </a:lnTo>
                <a:lnTo>
                  <a:pt x="95" y="92"/>
                </a:lnTo>
                <a:lnTo>
                  <a:pt x="94" y="96"/>
                </a:lnTo>
                <a:lnTo>
                  <a:pt x="93" y="99"/>
                </a:lnTo>
                <a:lnTo>
                  <a:pt x="92" y="103"/>
                </a:lnTo>
                <a:lnTo>
                  <a:pt x="92" y="106"/>
                </a:lnTo>
                <a:lnTo>
                  <a:pt x="92" y="109"/>
                </a:lnTo>
                <a:lnTo>
                  <a:pt x="91" y="113"/>
                </a:lnTo>
                <a:lnTo>
                  <a:pt x="91" y="115"/>
                </a:lnTo>
                <a:lnTo>
                  <a:pt x="91" y="116"/>
                </a:lnTo>
                <a:lnTo>
                  <a:pt x="91" y="117"/>
                </a:lnTo>
                <a:lnTo>
                  <a:pt x="48" y="132"/>
                </a:lnTo>
                <a:lnTo>
                  <a:pt x="47" y="131"/>
                </a:lnTo>
                <a:lnTo>
                  <a:pt x="46" y="131"/>
                </a:lnTo>
                <a:lnTo>
                  <a:pt x="42" y="131"/>
                </a:lnTo>
                <a:lnTo>
                  <a:pt x="38" y="131"/>
                </a:lnTo>
                <a:lnTo>
                  <a:pt x="33" y="130"/>
                </a:lnTo>
                <a:lnTo>
                  <a:pt x="27" y="130"/>
                </a:lnTo>
                <a:lnTo>
                  <a:pt x="23" y="129"/>
                </a:lnTo>
                <a:lnTo>
                  <a:pt x="18" y="128"/>
                </a:lnTo>
                <a:lnTo>
                  <a:pt x="14" y="126"/>
                </a:lnTo>
                <a:lnTo>
                  <a:pt x="10" y="125"/>
                </a:lnTo>
                <a:lnTo>
                  <a:pt x="7" y="123"/>
                </a:lnTo>
                <a:lnTo>
                  <a:pt x="5" y="122"/>
                </a:lnTo>
                <a:lnTo>
                  <a:pt x="1" y="119"/>
                </a:lnTo>
                <a:lnTo>
                  <a:pt x="0" y="118"/>
                </a:lnTo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04"/>
          <p:cNvSpPr/>
          <p:nvPr/>
        </p:nvSpPr>
        <p:spPr>
          <a:xfrm>
            <a:off x="8193600" y="2634480"/>
            <a:ext cx="321480" cy="73080"/>
          </a:xfrm>
          <a:custGeom>
            <a:avLst/>
            <a:gdLst/>
            <a:ahLst/>
            <a:rect l="0" t="0" r="r" b="b"/>
            <a:pathLst>
              <a:path w="125" h="29">
                <a:moveTo>
                  <a:pt x="15" y="0"/>
                </a:moveTo>
                <a:lnTo>
                  <a:pt x="4" y="15"/>
                </a:lnTo>
                <a:lnTo>
                  <a:pt x="0" y="28"/>
                </a:lnTo>
                <a:lnTo>
                  <a:pt x="124" y="22"/>
                </a:lnTo>
                <a:lnTo>
                  <a:pt x="114" y="10"/>
                </a:lnTo>
                <a:lnTo>
                  <a:pt x="113" y="10"/>
                </a:lnTo>
                <a:lnTo>
                  <a:pt x="111" y="10"/>
                </a:lnTo>
                <a:lnTo>
                  <a:pt x="107" y="10"/>
                </a:lnTo>
                <a:lnTo>
                  <a:pt x="104" y="11"/>
                </a:lnTo>
                <a:lnTo>
                  <a:pt x="99" y="11"/>
                </a:lnTo>
                <a:lnTo>
                  <a:pt x="94" y="11"/>
                </a:lnTo>
                <a:lnTo>
                  <a:pt x="89" y="10"/>
                </a:lnTo>
                <a:lnTo>
                  <a:pt x="84" y="10"/>
                </a:lnTo>
                <a:lnTo>
                  <a:pt x="79" y="9"/>
                </a:lnTo>
                <a:lnTo>
                  <a:pt x="74" y="7"/>
                </a:lnTo>
                <a:lnTo>
                  <a:pt x="69" y="5"/>
                </a:lnTo>
                <a:lnTo>
                  <a:pt x="65" y="4"/>
                </a:lnTo>
                <a:lnTo>
                  <a:pt x="63" y="2"/>
                </a:lnTo>
                <a:lnTo>
                  <a:pt x="60" y="1"/>
                </a:lnTo>
                <a:lnTo>
                  <a:pt x="58" y="0"/>
                </a:lnTo>
                <a:lnTo>
                  <a:pt x="30" y="10"/>
                </a:lnTo>
                <a:lnTo>
                  <a:pt x="15" y="0"/>
                </a:lnTo>
              </a:path>
            </a:pathLst>
          </a:custGeom>
          <a:solidFill>
            <a:srgbClr val="913e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105"/>
          <p:cNvSpPr/>
          <p:nvPr/>
        </p:nvSpPr>
        <p:spPr>
          <a:xfrm>
            <a:off x="8136720" y="1074240"/>
            <a:ext cx="288000" cy="450000"/>
          </a:xfrm>
          <a:custGeom>
            <a:avLst/>
            <a:gdLst/>
            <a:ahLst/>
            <a:rect l="0" t="0" r="r" b="b"/>
            <a:pathLst>
              <a:path w="112" h="173">
                <a:moveTo>
                  <a:pt x="79" y="0"/>
                </a:moveTo>
                <a:lnTo>
                  <a:pt x="100" y="34"/>
                </a:lnTo>
                <a:lnTo>
                  <a:pt x="99" y="43"/>
                </a:lnTo>
                <a:lnTo>
                  <a:pt x="111" y="64"/>
                </a:lnTo>
                <a:lnTo>
                  <a:pt x="102" y="75"/>
                </a:lnTo>
                <a:lnTo>
                  <a:pt x="102" y="108"/>
                </a:lnTo>
                <a:lnTo>
                  <a:pt x="75" y="128"/>
                </a:lnTo>
                <a:lnTo>
                  <a:pt x="48" y="172"/>
                </a:lnTo>
                <a:lnTo>
                  <a:pt x="6" y="138"/>
                </a:lnTo>
                <a:lnTo>
                  <a:pt x="6" y="136"/>
                </a:lnTo>
                <a:lnTo>
                  <a:pt x="7" y="134"/>
                </a:lnTo>
                <a:lnTo>
                  <a:pt x="8" y="132"/>
                </a:lnTo>
                <a:lnTo>
                  <a:pt x="9" y="128"/>
                </a:lnTo>
                <a:lnTo>
                  <a:pt x="10" y="122"/>
                </a:lnTo>
                <a:lnTo>
                  <a:pt x="11" y="116"/>
                </a:lnTo>
                <a:lnTo>
                  <a:pt x="11" y="113"/>
                </a:lnTo>
                <a:lnTo>
                  <a:pt x="11" y="109"/>
                </a:lnTo>
                <a:lnTo>
                  <a:pt x="11" y="105"/>
                </a:lnTo>
                <a:lnTo>
                  <a:pt x="11" y="101"/>
                </a:lnTo>
                <a:lnTo>
                  <a:pt x="11" y="95"/>
                </a:lnTo>
                <a:lnTo>
                  <a:pt x="10" y="91"/>
                </a:lnTo>
                <a:lnTo>
                  <a:pt x="10" y="86"/>
                </a:lnTo>
                <a:lnTo>
                  <a:pt x="9" y="81"/>
                </a:lnTo>
                <a:lnTo>
                  <a:pt x="9" y="76"/>
                </a:lnTo>
                <a:lnTo>
                  <a:pt x="7" y="73"/>
                </a:lnTo>
                <a:lnTo>
                  <a:pt x="6" y="67"/>
                </a:lnTo>
                <a:lnTo>
                  <a:pt x="5" y="64"/>
                </a:lnTo>
                <a:lnTo>
                  <a:pt x="3" y="59"/>
                </a:lnTo>
                <a:lnTo>
                  <a:pt x="3" y="56"/>
                </a:lnTo>
                <a:lnTo>
                  <a:pt x="2" y="53"/>
                </a:lnTo>
                <a:lnTo>
                  <a:pt x="1" y="51"/>
                </a:lnTo>
                <a:lnTo>
                  <a:pt x="0" y="47"/>
                </a:lnTo>
                <a:lnTo>
                  <a:pt x="0" y="46"/>
                </a:lnTo>
                <a:lnTo>
                  <a:pt x="29" y="16"/>
                </a:lnTo>
                <a:lnTo>
                  <a:pt x="79" y="0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06"/>
          <p:cNvSpPr/>
          <p:nvPr/>
        </p:nvSpPr>
        <p:spPr>
          <a:xfrm>
            <a:off x="8248320" y="1550520"/>
            <a:ext cx="59400" cy="83520"/>
          </a:xfrm>
          <a:custGeom>
            <a:avLst/>
            <a:gdLst/>
            <a:ahLst/>
            <a:rect l="0" t="0" r="r" b="b"/>
            <a:pathLst>
              <a:path w="24" h="33">
                <a:moveTo>
                  <a:pt x="6" y="1"/>
                </a:moveTo>
                <a:lnTo>
                  <a:pt x="14" y="0"/>
                </a:lnTo>
                <a:lnTo>
                  <a:pt x="17" y="3"/>
                </a:lnTo>
                <a:lnTo>
                  <a:pt x="20" y="8"/>
                </a:lnTo>
                <a:lnTo>
                  <a:pt x="21" y="12"/>
                </a:lnTo>
                <a:lnTo>
                  <a:pt x="23" y="14"/>
                </a:lnTo>
                <a:lnTo>
                  <a:pt x="12" y="32"/>
                </a:lnTo>
                <a:lnTo>
                  <a:pt x="0" y="14"/>
                </a:lnTo>
                <a:lnTo>
                  <a:pt x="6" y="1"/>
                </a:lnTo>
              </a:path>
            </a:pathLst>
          </a:custGeom>
          <a:solidFill>
            <a:srgbClr val="7e94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07"/>
          <p:cNvSpPr/>
          <p:nvPr/>
        </p:nvSpPr>
        <p:spPr>
          <a:xfrm>
            <a:off x="7500600" y="1977480"/>
            <a:ext cx="955080" cy="1067760"/>
          </a:xfrm>
          <a:custGeom>
            <a:avLst/>
            <a:gdLst/>
            <a:ahLst/>
            <a:rect l="0" t="0" r="r" b="b"/>
            <a:pathLst>
              <a:path w="369" h="409">
                <a:moveTo>
                  <a:pt x="139" y="9"/>
                </a:moveTo>
                <a:lnTo>
                  <a:pt x="139" y="11"/>
                </a:lnTo>
                <a:lnTo>
                  <a:pt x="141" y="14"/>
                </a:lnTo>
                <a:lnTo>
                  <a:pt x="143" y="18"/>
                </a:lnTo>
                <a:lnTo>
                  <a:pt x="146" y="22"/>
                </a:lnTo>
                <a:lnTo>
                  <a:pt x="150" y="28"/>
                </a:lnTo>
                <a:lnTo>
                  <a:pt x="152" y="31"/>
                </a:lnTo>
                <a:lnTo>
                  <a:pt x="154" y="34"/>
                </a:lnTo>
                <a:lnTo>
                  <a:pt x="156" y="37"/>
                </a:lnTo>
                <a:lnTo>
                  <a:pt x="158" y="42"/>
                </a:lnTo>
                <a:lnTo>
                  <a:pt x="161" y="45"/>
                </a:lnTo>
                <a:lnTo>
                  <a:pt x="164" y="48"/>
                </a:lnTo>
                <a:lnTo>
                  <a:pt x="167" y="51"/>
                </a:lnTo>
                <a:lnTo>
                  <a:pt x="171" y="54"/>
                </a:lnTo>
                <a:lnTo>
                  <a:pt x="177" y="57"/>
                </a:lnTo>
                <a:lnTo>
                  <a:pt x="184" y="61"/>
                </a:lnTo>
                <a:lnTo>
                  <a:pt x="189" y="62"/>
                </a:lnTo>
                <a:lnTo>
                  <a:pt x="194" y="64"/>
                </a:lnTo>
                <a:lnTo>
                  <a:pt x="196" y="65"/>
                </a:lnTo>
                <a:lnTo>
                  <a:pt x="198" y="66"/>
                </a:lnTo>
                <a:lnTo>
                  <a:pt x="196" y="66"/>
                </a:lnTo>
                <a:lnTo>
                  <a:pt x="196" y="70"/>
                </a:lnTo>
                <a:lnTo>
                  <a:pt x="193" y="76"/>
                </a:lnTo>
                <a:lnTo>
                  <a:pt x="190" y="84"/>
                </a:lnTo>
                <a:lnTo>
                  <a:pt x="186" y="93"/>
                </a:lnTo>
                <a:lnTo>
                  <a:pt x="181" y="104"/>
                </a:lnTo>
                <a:lnTo>
                  <a:pt x="176" y="115"/>
                </a:lnTo>
                <a:lnTo>
                  <a:pt x="171" y="128"/>
                </a:lnTo>
                <a:lnTo>
                  <a:pt x="165" y="141"/>
                </a:lnTo>
                <a:lnTo>
                  <a:pt x="160" y="154"/>
                </a:lnTo>
                <a:lnTo>
                  <a:pt x="155" y="168"/>
                </a:lnTo>
                <a:lnTo>
                  <a:pt x="149" y="181"/>
                </a:lnTo>
                <a:lnTo>
                  <a:pt x="143" y="193"/>
                </a:lnTo>
                <a:lnTo>
                  <a:pt x="139" y="205"/>
                </a:lnTo>
                <a:lnTo>
                  <a:pt x="136" y="215"/>
                </a:lnTo>
                <a:lnTo>
                  <a:pt x="133" y="225"/>
                </a:lnTo>
                <a:lnTo>
                  <a:pt x="129" y="232"/>
                </a:lnTo>
                <a:lnTo>
                  <a:pt x="127" y="241"/>
                </a:lnTo>
                <a:lnTo>
                  <a:pt x="126" y="246"/>
                </a:lnTo>
                <a:lnTo>
                  <a:pt x="124" y="252"/>
                </a:lnTo>
                <a:lnTo>
                  <a:pt x="123" y="256"/>
                </a:lnTo>
                <a:lnTo>
                  <a:pt x="122" y="262"/>
                </a:lnTo>
                <a:lnTo>
                  <a:pt x="122" y="265"/>
                </a:lnTo>
                <a:lnTo>
                  <a:pt x="122" y="269"/>
                </a:lnTo>
                <a:lnTo>
                  <a:pt x="120" y="272"/>
                </a:lnTo>
                <a:lnTo>
                  <a:pt x="119" y="276"/>
                </a:lnTo>
                <a:lnTo>
                  <a:pt x="118" y="280"/>
                </a:lnTo>
                <a:lnTo>
                  <a:pt x="117" y="284"/>
                </a:lnTo>
                <a:lnTo>
                  <a:pt x="114" y="287"/>
                </a:lnTo>
                <a:lnTo>
                  <a:pt x="110" y="293"/>
                </a:lnTo>
                <a:lnTo>
                  <a:pt x="107" y="298"/>
                </a:lnTo>
                <a:lnTo>
                  <a:pt x="102" y="305"/>
                </a:lnTo>
                <a:lnTo>
                  <a:pt x="96" y="310"/>
                </a:lnTo>
                <a:lnTo>
                  <a:pt x="88" y="318"/>
                </a:lnTo>
                <a:lnTo>
                  <a:pt x="81" y="325"/>
                </a:lnTo>
                <a:lnTo>
                  <a:pt x="73" y="333"/>
                </a:lnTo>
                <a:lnTo>
                  <a:pt x="64" y="341"/>
                </a:lnTo>
                <a:lnTo>
                  <a:pt x="56" y="349"/>
                </a:lnTo>
                <a:lnTo>
                  <a:pt x="47" y="356"/>
                </a:lnTo>
                <a:lnTo>
                  <a:pt x="40" y="365"/>
                </a:lnTo>
                <a:lnTo>
                  <a:pt x="31" y="372"/>
                </a:lnTo>
                <a:lnTo>
                  <a:pt x="23" y="379"/>
                </a:lnTo>
                <a:lnTo>
                  <a:pt x="16" y="384"/>
                </a:lnTo>
                <a:lnTo>
                  <a:pt x="11" y="390"/>
                </a:lnTo>
                <a:lnTo>
                  <a:pt x="5" y="394"/>
                </a:lnTo>
                <a:lnTo>
                  <a:pt x="3" y="398"/>
                </a:lnTo>
                <a:lnTo>
                  <a:pt x="0" y="400"/>
                </a:lnTo>
                <a:lnTo>
                  <a:pt x="0" y="402"/>
                </a:lnTo>
                <a:lnTo>
                  <a:pt x="24" y="408"/>
                </a:lnTo>
                <a:lnTo>
                  <a:pt x="62" y="408"/>
                </a:lnTo>
                <a:lnTo>
                  <a:pt x="62" y="406"/>
                </a:lnTo>
                <a:lnTo>
                  <a:pt x="64" y="404"/>
                </a:lnTo>
                <a:lnTo>
                  <a:pt x="66" y="400"/>
                </a:lnTo>
                <a:lnTo>
                  <a:pt x="70" y="395"/>
                </a:lnTo>
                <a:lnTo>
                  <a:pt x="74" y="388"/>
                </a:lnTo>
                <a:lnTo>
                  <a:pt x="78" y="382"/>
                </a:lnTo>
                <a:lnTo>
                  <a:pt x="82" y="374"/>
                </a:lnTo>
                <a:lnTo>
                  <a:pt x="88" y="366"/>
                </a:lnTo>
                <a:lnTo>
                  <a:pt x="93" y="358"/>
                </a:lnTo>
                <a:lnTo>
                  <a:pt x="98" y="350"/>
                </a:lnTo>
                <a:lnTo>
                  <a:pt x="101" y="343"/>
                </a:lnTo>
                <a:lnTo>
                  <a:pt x="107" y="336"/>
                </a:lnTo>
                <a:lnTo>
                  <a:pt x="110" y="330"/>
                </a:lnTo>
                <a:lnTo>
                  <a:pt x="114" y="325"/>
                </a:lnTo>
                <a:lnTo>
                  <a:pt x="116" y="322"/>
                </a:lnTo>
                <a:lnTo>
                  <a:pt x="118" y="320"/>
                </a:lnTo>
                <a:lnTo>
                  <a:pt x="120" y="315"/>
                </a:lnTo>
                <a:lnTo>
                  <a:pt x="124" y="310"/>
                </a:lnTo>
                <a:lnTo>
                  <a:pt x="129" y="304"/>
                </a:lnTo>
                <a:lnTo>
                  <a:pt x="135" y="298"/>
                </a:lnTo>
                <a:lnTo>
                  <a:pt x="136" y="294"/>
                </a:lnTo>
                <a:lnTo>
                  <a:pt x="139" y="290"/>
                </a:lnTo>
                <a:lnTo>
                  <a:pt x="141" y="287"/>
                </a:lnTo>
                <a:lnTo>
                  <a:pt x="143" y="286"/>
                </a:lnTo>
                <a:lnTo>
                  <a:pt x="147" y="282"/>
                </a:lnTo>
                <a:lnTo>
                  <a:pt x="148" y="281"/>
                </a:lnTo>
                <a:lnTo>
                  <a:pt x="212" y="163"/>
                </a:lnTo>
                <a:lnTo>
                  <a:pt x="224" y="153"/>
                </a:lnTo>
                <a:lnTo>
                  <a:pt x="227" y="153"/>
                </a:lnTo>
                <a:lnTo>
                  <a:pt x="230" y="153"/>
                </a:lnTo>
                <a:lnTo>
                  <a:pt x="235" y="154"/>
                </a:lnTo>
                <a:lnTo>
                  <a:pt x="239" y="154"/>
                </a:lnTo>
                <a:lnTo>
                  <a:pt x="245" y="156"/>
                </a:lnTo>
                <a:lnTo>
                  <a:pt x="252" y="156"/>
                </a:lnTo>
                <a:lnTo>
                  <a:pt x="258" y="157"/>
                </a:lnTo>
                <a:lnTo>
                  <a:pt x="261" y="157"/>
                </a:lnTo>
                <a:lnTo>
                  <a:pt x="265" y="158"/>
                </a:lnTo>
                <a:lnTo>
                  <a:pt x="269" y="159"/>
                </a:lnTo>
                <a:lnTo>
                  <a:pt x="273" y="159"/>
                </a:lnTo>
                <a:lnTo>
                  <a:pt x="275" y="160"/>
                </a:lnTo>
                <a:lnTo>
                  <a:pt x="278" y="161"/>
                </a:lnTo>
                <a:lnTo>
                  <a:pt x="281" y="161"/>
                </a:lnTo>
                <a:lnTo>
                  <a:pt x="285" y="163"/>
                </a:lnTo>
                <a:lnTo>
                  <a:pt x="290" y="164"/>
                </a:lnTo>
                <a:lnTo>
                  <a:pt x="294" y="165"/>
                </a:lnTo>
                <a:lnTo>
                  <a:pt x="297" y="166"/>
                </a:lnTo>
                <a:lnTo>
                  <a:pt x="298" y="166"/>
                </a:lnTo>
                <a:lnTo>
                  <a:pt x="331" y="141"/>
                </a:lnTo>
                <a:lnTo>
                  <a:pt x="300" y="141"/>
                </a:lnTo>
                <a:lnTo>
                  <a:pt x="325" y="132"/>
                </a:lnTo>
                <a:lnTo>
                  <a:pt x="324" y="130"/>
                </a:lnTo>
                <a:lnTo>
                  <a:pt x="322" y="129"/>
                </a:lnTo>
                <a:lnTo>
                  <a:pt x="319" y="127"/>
                </a:lnTo>
                <a:lnTo>
                  <a:pt x="316" y="125"/>
                </a:lnTo>
                <a:lnTo>
                  <a:pt x="311" y="122"/>
                </a:lnTo>
                <a:lnTo>
                  <a:pt x="305" y="119"/>
                </a:lnTo>
                <a:lnTo>
                  <a:pt x="302" y="117"/>
                </a:lnTo>
                <a:lnTo>
                  <a:pt x="298" y="116"/>
                </a:lnTo>
                <a:lnTo>
                  <a:pt x="294" y="114"/>
                </a:lnTo>
                <a:lnTo>
                  <a:pt x="292" y="114"/>
                </a:lnTo>
                <a:lnTo>
                  <a:pt x="286" y="112"/>
                </a:lnTo>
                <a:lnTo>
                  <a:pt x="281" y="110"/>
                </a:lnTo>
                <a:lnTo>
                  <a:pt x="276" y="108"/>
                </a:lnTo>
                <a:lnTo>
                  <a:pt x="272" y="107"/>
                </a:lnTo>
                <a:lnTo>
                  <a:pt x="266" y="105"/>
                </a:lnTo>
                <a:lnTo>
                  <a:pt x="261" y="104"/>
                </a:lnTo>
                <a:lnTo>
                  <a:pt x="256" y="102"/>
                </a:lnTo>
                <a:lnTo>
                  <a:pt x="252" y="102"/>
                </a:lnTo>
                <a:lnTo>
                  <a:pt x="247" y="100"/>
                </a:lnTo>
                <a:lnTo>
                  <a:pt x="243" y="100"/>
                </a:lnTo>
                <a:lnTo>
                  <a:pt x="239" y="99"/>
                </a:lnTo>
                <a:lnTo>
                  <a:pt x="237" y="99"/>
                </a:lnTo>
                <a:lnTo>
                  <a:pt x="233" y="98"/>
                </a:lnTo>
                <a:lnTo>
                  <a:pt x="232" y="98"/>
                </a:lnTo>
                <a:lnTo>
                  <a:pt x="241" y="64"/>
                </a:lnTo>
                <a:lnTo>
                  <a:pt x="241" y="63"/>
                </a:lnTo>
                <a:lnTo>
                  <a:pt x="242" y="60"/>
                </a:lnTo>
                <a:lnTo>
                  <a:pt x="244" y="56"/>
                </a:lnTo>
                <a:lnTo>
                  <a:pt x="247" y="52"/>
                </a:lnTo>
                <a:lnTo>
                  <a:pt x="250" y="46"/>
                </a:lnTo>
                <a:lnTo>
                  <a:pt x="254" y="40"/>
                </a:lnTo>
                <a:lnTo>
                  <a:pt x="258" y="37"/>
                </a:lnTo>
                <a:lnTo>
                  <a:pt x="264" y="34"/>
                </a:lnTo>
                <a:lnTo>
                  <a:pt x="268" y="30"/>
                </a:lnTo>
                <a:lnTo>
                  <a:pt x="273" y="30"/>
                </a:lnTo>
                <a:lnTo>
                  <a:pt x="277" y="30"/>
                </a:lnTo>
                <a:lnTo>
                  <a:pt x="283" y="32"/>
                </a:lnTo>
                <a:lnTo>
                  <a:pt x="288" y="33"/>
                </a:lnTo>
                <a:lnTo>
                  <a:pt x="292" y="35"/>
                </a:lnTo>
                <a:lnTo>
                  <a:pt x="296" y="37"/>
                </a:lnTo>
                <a:lnTo>
                  <a:pt x="301" y="39"/>
                </a:lnTo>
                <a:lnTo>
                  <a:pt x="304" y="40"/>
                </a:lnTo>
                <a:lnTo>
                  <a:pt x="307" y="41"/>
                </a:lnTo>
                <a:lnTo>
                  <a:pt x="310" y="42"/>
                </a:lnTo>
                <a:lnTo>
                  <a:pt x="312" y="43"/>
                </a:lnTo>
                <a:lnTo>
                  <a:pt x="315" y="45"/>
                </a:lnTo>
                <a:lnTo>
                  <a:pt x="319" y="47"/>
                </a:lnTo>
                <a:lnTo>
                  <a:pt x="322" y="49"/>
                </a:lnTo>
                <a:lnTo>
                  <a:pt x="328" y="53"/>
                </a:lnTo>
                <a:lnTo>
                  <a:pt x="332" y="56"/>
                </a:lnTo>
                <a:lnTo>
                  <a:pt x="339" y="61"/>
                </a:lnTo>
                <a:lnTo>
                  <a:pt x="342" y="64"/>
                </a:lnTo>
                <a:lnTo>
                  <a:pt x="346" y="67"/>
                </a:lnTo>
                <a:lnTo>
                  <a:pt x="349" y="70"/>
                </a:lnTo>
                <a:lnTo>
                  <a:pt x="352" y="73"/>
                </a:lnTo>
                <a:lnTo>
                  <a:pt x="358" y="76"/>
                </a:lnTo>
                <a:lnTo>
                  <a:pt x="363" y="81"/>
                </a:lnTo>
                <a:lnTo>
                  <a:pt x="366" y="83"/>
                </a:lnTo>
                <a:lnTo>
                  <a:pt x="368" y="85"/>
                </a:lnTo>
                <a:lnTo>
                  <a:pt x="366" y="83"/>
                </a:lnTo>
                <a:lnTo>
                  <a:pt x="363" y="80"/>
                </a:lnTo>
                <a:lnTo>
                  <a:pt x="358" y="75"/>
                </a:lnTo>
                <a:lnTo>
                  <a:pt x="352" y="69"/>
                </a:lnTo>
                <a:lnTo>
                  <a:pt x="349" y="64"/>
                </a:lnTo>
                <a:lnTo>
                  <a:pt x="345" y="61"/>
                </a:lnTo>
                <a:lnTo>
                  <a:pt x="341" y="56"/>
                </a:lnTo>
                <a:lnTo>
                  <a:pt x="337" y="53"/>
                </a:lnTo>
                <a:lnTo>
                  <a:pt x="333" y="49"/>
                </a:lnTo>
                <a:lnTo>
                  <a:pt x="330" y="44"/>
                </a:lnTo>
                <a:lnTo>
                  <a:pt x="326" y="40"/>
                </a:lnTo>
                <a:lnTo>
                  <a:pt x="322" y="37"/>
                </a:lnTo>
                <a:lnTo>
                  <a:pt x="318" y="33"/>
                </a:lnTo>
                <a:lnTo>
                  <a:pt x="314" y="28"/>
                </a:lnTo>
                <a:lnTo>
                  <a:pt x="311" y="24"/>
                </a:lnTo>
                <a:lnTo>
                  <a:pt x="308" y="21"/>
                </a:lnTo>
                <a:lnTo>
                  <a:pt x="302" y="15"/>
                </a:lnTo>
                <a:lnTo>
                  <a:pt x="297" y="10"/>
                </a:lnTo>
                <a:lnTo>
                  <a:pt x="292" y="5"/>
                </a:lnTo>
                <a:lnTo>
                  <a:pt x="290" y="2"/>
                </a:lnTo>
                <a:lnTo>
                  <a:pt x="288" y="0"/>
                </a:lnTo>
                <a:lnTo>
                  <a:pt x="286" y="0"/>
                </a:lnTo>
                <a:lnTo>
                  <a:pt x="283" y="4"/>
                </a:lnTo>
                <a:lnTo>
                  <a:pt x="279" y="5"/>
                </a:lnTo>
                <a:lnTo>
                  <a:pt x="277" y="7"/>
                </a:lnTo>
                <a:lnTo>
                  <a:pt x="273" y="10"/>
                </a:lnTo>
                <a:lnTo>
                  <a:pt x="270" y="13"/>
                </a:lnTo>
                <a:lnTo>
                  <a:pt x="265" y="15"/>
                </a:lnTo>
                <a:lnTo>
                  <a:pt x="260" y="18"/>
                </a:lnTo>
                <a:lnTo>
                  <a:pt x="255" y="19"/>
                </a:lnTo>
                <a:lnTo>
                  <a:pt x="250" y="22"/>
                </a:lnTo>
                <a:lnTo>
                  <a:pt x="243" y="23"/>
                </a:lnTo>
                <a:lnTo>
                  <a:pt x="237" y="25"/>
                </a:lnTo>
                <a:lnTo>
                  <a:pt x="231" y="26"/>
                </a:lnTo>
                <a:lnTo>
                  <a:pt x="224" y="28"/>
                </a:lnTo>
                <a:lnTo>
                  <a:pt x="217" y="27"/>
                </a:lnTo>
                <a:lnTo>
                  <a:pt x="210" y="26"/>
                </a:lnTo>
                <a:lnTo>
                  <a:pt x="202" y="25"/>
                </a:lnTo>
                <a:lnTo>
                  <a:pt x="195" y="24"/>
                </a:lnTo>
                <a:lnTo>
                  <a:pt x="188" y="22"/>
                </a:lnTo>
                <a:lnTo>
                  <a:pt x="181" y="21"/>
                </a:lnTo>
                <a:lnTo>
                  <a:pt x="174" y="19"/>
                </a:lnTo>
                <a:lnTo>
                  <a:pt x="168" y="18"/>
                </a:lnTo>
                <a:lnTo>
                  <a:pt x="161" y="17"/>
                </a:lnTo>
                <a:lnTo>
                  <a:pt x="156" y="15"/>
                </a:lnTo>
                <a:lnTo>
                  <a:pt x="151" y="13"/>
                </a:lnTo>
                <a:lnTo>
                  <a:pt x="147" y="12"/>
                </a:lnTo>
                <a:lnTo>
                  <a:pt x="143" y="11"/>
                </a:lnTo>
                <a:lnTo>
                  <a:pt x="141" y="10"/>
                </a:lnTo>
                <a:lnTo>
                  <a:pt x="139" y="9"/>
                </a:lnTo>
              </a:path>
            </a:pathLst>
          </a:custGeom>
          <a:solidFill>
            <a:srgbClr val="8080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108"/>
          <p:cNvSpPr/>
          <p:nvPr/>
        </p:nvSpPr>
        <p:spPr>
          <a:xfrm>
            <a:off x="8144280" y="1618560"/>
            <a:ext cx="191880" cy="486720"/>
          </a:xfrm>
          <a:custGeom>
            <a:avLst/>
            <a:gdLst/>
            <a:ahLst/>
            <a:rect l="0" t="0" r="r" b="b"/>
            <a:pathLst>
              <a:path w="75" h="187">
                <a:moveTo>
                  <a:pt x="54" y="0"/>
                </a:moveTo>
                <a:lnTo>
                  <a:pt x="54" y="1"/>
                </a:lnTo>
                <a:lnTo>
                  <a:pt x="56" y="4"/>
                </a:lnTo>
                <a:lnTo>
                  <a:pt x="57" y="6"/>
                </a:lnTo>
                <a:lnTo>
                  <a:pt x="59" y="9"/>
                </a:lnTo>
                <a:lnTo>
                  <a:pt x="61" y="13"/>
                </a:lnTo>
                <a:lnTo>
                  <a:pt x="63" y="18"/>
                </a:lnTo>
                <a:lnTo>
                  <a:pt x="63" y="21"/>
                </a:lnTo>
                <a:lnTo>
                  <a:pt x="65" y="26"/>
                </a:lnTo>
                <a:lnTo>
                  <a:pt x="66" y="32"/>
                </a:lnTo>
                <a:lnTo>
                  <a:pt x="68" y="37"/>
                </a:lnTo>
                <a:lnTo>
                  <a:pt x="69" y="42"/>
                </a:lnTo>
                <a:lnTo>
                  <a:pt x="71" y="48"/>
                </a:lnTo>
                <a:lnTo>
                  <a:pt x="72" y="55"/>
                </a:lnTo>
                <a:lnTo>
                  <a:pt x="73" y="60"/>
                </a:lnTo>
                <a:lnTo>
                  <a:pt x="73" y="66"/>
                </a:lnTo>
                <a:lnTo>
                  <a:pt x="74" y="72"/>
                </a:lnTo>
                <a:lnTo>
                  <a:pt x="74" y="78"/>
                </a:lnTo>
                <a:lnTo>
                  <a:pt x="74" y="84"/>
                </a:lnTo>
                <a:lnTo>
                  <a:pt x="73" y="89"/>
                </a:lnTo>
                <a:lnTo>
                  <a:pt x="73" y="95"/>
                </a:lnTo>
                <a:lnTo>
                  <a:pt x="71" y="101"/>
                </a:lnTo>
                <a:lnTo>
                  <a:pt x="71" y="107"/>
                </a:lnTo>
                <a:lnTo>
                  <a:pt x="69" y="112"/>
                </a:lnTo>
                <a:lnTo>
                  <a:pt x="67" y="117"/>
                </a:lnTo>
                <a:lnTo>
                  <a:pt x="65" y="122"/>
                </a:lnTo>
                <a:lnTo>
                  <a:pt x="63" y="128"/>
                </a:lnTo>
                <a:lnTo>
                  <a:pt x="61" y="132"/>
                </a:lnTo>
                <a:lnTo>
                  <a:pt x="59" y="137"/>
                </a:lnTo>
                <a:lnTo>
                  <a:pt x="55" y="141"/>
                </a:lnTo>
                <a:lnTo>
                  <a:pt x="53" y="146"/>
                </a:lnTo>
                <a:lnTo>
                  <a:pt x="49" y="150"/>
                </a:lnTo>
                <a:lnTo>
                  <a:pt x="45" y="153"/>
                </a:lnTo>
                <a:lnTo>
                  <a:pt x="42" y="156"/>
                </a:lnTo>
                <a:lnTo>
                  <a:pt x="39" y="160"/>
                </a:lnTo>
                <a:lnTo>
                  <a:pt x="35" y="163"/>
                </a:lnTo>
                <a:lnTo>
                  <a:pt x="31" y="167"/>
                </a:lnTo>
                <a:lnTo>
                  <a:pt x="27" y="171"/>
                </a:lnTo>
                <a:lnTo>
                  <a:pt x="24" y="174"/>
                </a:lnTo>
                <a:lnTo>
                  <a:pt x="20" y="175"/>
                </a:lnTo>
                <a:lnTo>
                  <a:pt x="16" y="178"/>
                </a:lnTo>
                <a:lnTo>
                  <a:pt x="13" y="180"/>
                </a:lnTo>
                <a:lnTo>
                  <a:pt x="11" y="182"/>
                </a:lnTo>
                <a:lnTo>
                  <a:pt x="7" y="185"/>
                </a:lnTo>
                <a:lnTo>
                  <a:pt x="6" y="186"/>
                </a:lnTo>
                <a:lnTo>
                  <a:pt x="0" y="151"/>
                </a:lnTo>
                <a:lnTo>
                  <a:pt x="1" y="150"/>
                </a:lnTo>
                <a:lnTo>
                  <a:pt x="4" y="148"/>
                </a:lnTo>
                <a:lnTo>
                  <a:pt x="8" y="144"/>
                </a:lnTo>
                <a:lnTo>
                  <a:pt x="14" y="140"/>
                </a:lnTo>
                <a:lnTo>
                  <a:pt x="20" y="135"/>
                </a:lnTo>
                <a:lnTo>
                  <a:pt x="26" y="129"/>
                </a:lnTo>
                <a:lnTo>
                  <a:pt x="29" y="124"/>
                </a:lnTo>
                <a:lnTo>
                  <a:pt x="32" y="120"/>
                </a:lnTo>
                <a:lnTo>
                  <a:pt x="35" y="117"/>
                </a:lnTo>
                <a:lnTo>
                  <a:pt x="38" y="114"/>
                </a:lnTo>
                <a:lnTo>
                  <a:pt x="40" y="108"/>
                </a:lnTo>
                <a:lnTo>
                  <a:pt x="42" y="104"/>
                </a:lnTo>
                <a:lnTo>
                  <a:pt x="43" y="99"/>
                </a:lnTo>
                <a:lnTo>
                  <a:pt x="44" y="96"/>
                </a:lnTo>
                <a:lnTo>
                  <a:pt x="44" y="91"/>
                </a:lnTo>
                <a:lnTo>
                  <a:pt x="45" y="86"/>
                </a:lnTo>
                <a:lnTo>
                  <a:pt x="46" y="82"/>
                </a:lnTo>
                <a:lnTo>
                  <a:pt x="47" y="78"/>
                </a:lnTo>
                <a:lnTo>
                  <a:pt x="47" y="73"/>
                </a:lnTo>
                <a:lnTo>
                  <a:pt x="47" y="68"/>
                </a:lnTo>
                <a:lnTo>
                  <a:pt x="47" y="63"/>
                </a:lnTo>
                <a:lnTo>
                  <a:pt x="48" y="59"/>
                </a:lnTo>
                <a:lnTo>
                  <a:pt x="48" y="56"/>
                </a:lnTo>
                <a:lnTo>
                  <a:pt x="48" y="51"/>
                </a:lnTo>
                <a:lnTo>
                  <a:pt x="48" y="47"/>
                </a:lnTo>
                <a:lnTo>
                  <a:pt x="48" y="44"/>
                </a:lnTo>
                <a:lnTo>
                  <a:pt x="48" y="40"/>
                </a:lnTo>
                <a:lnTo>
                  <a:pt x="48" y="37"/>
                </a:lnTo>
                <a:lnTo>
                  <a:pt x="48" y="34"/>
                </a:lnTo>
                <a:lnTo>
                  <a:pt x="48" y="32"/>
                </a:lnTo>
                <a:lnTo>
                  <a:pt x="48" y="27"/>
                </a:lnTo>
                <a:lnTo>
                  <a:pt x="48" y="23"/>
                </a:lnTo>
                <a:lnTo>
                  <a:pt x="48" y="20"/>
                </a:lnTo>
                <a:lnTo>
                  <a:pt x="48" y="18"/>
                </a:lnTo>
                <a:lnTo>
                  <a:pt x="48" y="17"/>
                </a:lnTo>
                <a:lnTo>
                  <a:pt x="54" y="0"/>
                </a:lnTo>
              </a:path>
            </a:pathLst>
          </a:custGeom>
          <a:solidFill>
            <a:srgbClr val="7e94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109"/>
          <p:cNvSpPr/>
          <p:nvPr/>
        </p:nvSpPr>
        <p:spPr>
          <a:xfrm>
            <a:off x="7765200" y="2029680"/>
            <a:ext cx="202320" cy="206280"/>
          </a:xfrm>
          <a:custGeom>
            <a:avLst/>
            <a:gdLst/>
            <a:ahLst/>
            <a:rect l="0" t="0" r="r" b="b"/>
            <a:pathLst>
              <a:path w="79" h="80">
                <a:moveTo>
                  <a:pt x="31" y="0"/>
                </a:moveTo>
                <a:lnTo>
                  <a:pt x="42" y="29"/>
                </a:lnTo>
                <a:lnTo>
                  <a:pt x="56" y="22"/>
                </a:lnTo>
                <a:lnTo>
                  <a:pt x="78" y="31"/>
                </a:lnTo>
                <a:lnTo>
                  <a:pt x="71" y="44"/>
                </a:lnTo>
                <a:lnTo>
                  <a:pt x="52" y="42"/>
                </a:lnTo>
                <a:lnTo>
                  <a:pt x="62" y="63"/>
                </a:lnTo>
                <a:lnTo>
                  <a:pt x="6" y="79"/>
                </a:lnTo>
                <a:lnTo>
                  <a:pt x="0" y="66"/>
                </a:lnTo>
                <a:lnTo>
                  <a:pt x="2" y="63"/>
                </a:lnTo>
                <a:lnTo>
                  <a:pt x="6" y="58"/>
                </a:lnTo>
                <a:lnTo>
                  <a:pt x="9" y="55"/>
                </a:lnTo>
                <a:lnTo>
                  <a:pt x="12" y="51"/>
                </a:lnTo>
                <a:lnTo>
                  <a:pt x="13" y="46"/>
                </a:lnTo>
                <a:lnTo>
                  <a:pt x="15" y="42"/>
                </a:lnTo>
                <a:lnTo>
                  <a:pt x="14" y="36"/>
                </a:lnTo>
                <a:lnTo>
                  <a:pt x="14" y="31"/>
                </a:lnTo>
                <a:lnTo>
                  <a:pt x="12" y="25"/>
                </a:lnTo>
                <a:lnTo>
                  <a:pt x="11" y="22"/>
                </a:lnTo>
                <a:lnTo>
                  <a:pt x="9" y="18"/>
                </a:lnTo>
                <a:lnTo>
                  <a:pt x="8" y="16"/>
                </a:lnTo>
                <a:lnTo>
                  <a:pt x="6" y="14"/>
                </a:lnTo>
                <a:lnTo>
                  <a:pt x="31" y="0"/>
                </a:lnTo>
              </a:path>
            </a:pathLst>
          </a:custGeom>
          <a:solidFill>
            <a:srgbClr val="f2cc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110"/>
          <p:cNvSpPr/>
          <p:nvPr/>
        </p:nvSpPr>
        <p:spPr>
          <a:xfrm>
            <a:off x="7900200" y="2126520"/>
            <a:ext cx="69840" cy="67680"/>
          </a:xfrm>
          <a:custGeom>
            <a:avLst/>
            <a:gdLst/>
            <a:ahLst/>
            <a:rect l="0" t="0" r="r" b="b"/>
            <a:pathLst>
              <a:path w="28" h="27">
                <a:moveTo>
                  <a:pt x="0" y="5"/>
                </a:moveTo>
                <a:lnTo>
                  <a:pt x="0" y="4"/>
                </a:lnTo>
                <a:lnTo>
                  <a:pt x="3" y="2"/>
                </a:lnTo>
                <a:lnTo>
                  <a:pt x="5" y="1"/>
                </a:lnTo>
                <a:lnTo>
                  <a:pt x="10" y="0"/>
                </a:lnTo>
                <a:lnTo>
                  <a:pt x="15" y="0"/>
                </a:lnTo>
                <a:lnTo>
                  <a:pt x="20" y="1"/>
                </a:lnTo>
                <a:lnTo>
                  <a:pt x="23" y="2"/>
                </a:lnTo>
                <a:lnTo>
                  <a:pt x="26" y="6"/>
                </a:lnTo>
                <a:lnTo>
                  <a:pt x="26" y="8"/>
                </a:lnTo>
                <a:lnTo>
                  <a:pt x="27" y="12"/>
                </a:lnTo>
                <a:lnTo>
                  <a:pt x="27" y="15"/>
                </a:lnTo>
                <a:lnTo>
                  <a:pt x="27" y="19"/>
                </a:lnTo>
                <a:lnTo>
                  <a:pt x="27" y="24"/>
                </a:lnTo>
                <a:lnTo>
                  <a:pt x="27" y="26"/>
                </a:lnTo>
                <a:lnTo>
                  <a:pt x="10" y="26"/>
                </a:lnTo>
                <a:lnTo>
                  <a:pt x="0" y="5"/>
                </a:lnTo>
              </a:path>
            </a:pathLst>
          </a:custGeom>
          <a:solidFill>
            <a:srgbClr val="8f827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111"/>
          <p:cNvSpPr/>
          <p:nvPr/>
        </p:nvSpPr>
        <p:spPr>
          <a:xfrm>
            <a:off x="8201520" y="2649960"/>
            <a:ext cx="59400" cy="30960"/>
          </a:xfrm>
          <a:custGeom>
            <a:avLst/>
            <a:gdLst/>
            <a:ahLst/>
            <a:rect l="0" t="0" r="r" b="b"/>
            <a:pathLst>
              <a:path w="24" h="13">
                <a:moveTo>
                  <a:pt x="8" y="0"/>
                </a:moveTo>
                <a:lnTo>
                  <a:pt x="23" y="10"/>
                </a:lnTo>
                <a:lnTo>
                  <a:pt x="0" y="12"/>
                </a:lnTo>
                <a:lnTo>
                  <a:pt x="0" y="11"/>
                </a:lnTo>
                <a:lnTo>
                  <a:pt x="0" y="10"/>
                </a:lnTo>
                <a:lnTo>
                  <a:pt x="1" y="7"/>
                </a:lnTo>
                <a:lnTo>
                  <a:pt x="3" y="5"/>
                </a:lnTo>
                <a:lnTo>
                  <a:pt x="5" y="1"/>
                </a:lnTo>
                <a:lnTo>
                  <a:pt x="8" y="0"/>
                </a:lnTo>
              </a:path>
            </a:pathLst>
          </a:custGeom>
          <a:solidFill>
            <a:srgbClr val="e680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112"/>
          <p:cNvSpPr/>
          <p:nvPr/>
        </p:nvSpPr>
        <p:spPr>
          <a:xfrm>
            <a:off x="8204040" y="1068840"/>
            <a:ext cx="191880" cy="455040"/>
          </a:xfrm>
          <a:custGeom>
            <a:avLst/>
            <a:gdLst/>
            <a:ahLst/>
            <a:rect l="0" t="0" r="r" b="b"/>
            <a:pathLst>
              <a:path w="75" h="175">
                <a:moveTo>
                  <a:pt x="40" y="0"/>
                </a:moveTo>
                <a:lnTo>
                  <a:pt x="54" y="32"/>
                </a:lnTo>
                <a:lnTo>
                  <a:pt x="44" y="50"/>
                </a:lnTo>
                <a:lnTo>
                  <a:pt x="60" y="50"/>
                </a:lnTo>
                <a:lnTo>
                  <a:pt x="74" y="68"/>
                </a:lnTo>
                <a:lnTo>
                  <a:pt x="61" y="72"/>
                </a:lnTo>
                <a:lnTo>
                  <a:pt x="60" y="71"/>
                </a:lnTo>
                <a:lnTo>
                  <a:pt x="59" y="71"/>
                </a:lnTo>
                <a:lnTo>
                  <a:pt x="56" y="71"/>
                </a:lnTo>
                <a:lnTo>
                  <a:pt x="53" y="71"/>
                </a:lnTo>
                <a:lnTo>
                  <a:pt x="49" y="71"/>
                </a:lnTo>
                <a:lnTo>
                  <a:pt x="45" y="71"/>
                </a:lnTo>
                <a:lnTo>
                  <a:pt x="41" y="73"/>
                </a:lnTo>
                <a:lnTo>
                  <a:pt x="40" y="76"/>
                </a:lnTo>
                <a:lnTo>
                  <a:pt x="37" y="78"/>
                </a:lnTo>
                <a:lnTo>
                  <a:pt x="35" y="82"/>
                </a:lnTo>
                <a:lnTo>
                  <a:pt x="34" y="86"/>
                </a:lnTo>
                <a:lnTo>
                  <a:pt x="35" y="92"/>
                </a:lnTo>
                <a:lnTo>
                  <a:pt x="35" y="96"/>
                </a:lnTo>
                <a:lnTo>
                  <a:pt x="37" y="100"/>
                </a:lnTo>
                <a:lnTo>
                  <a:pt x="40" y="104"/>
                </a:lnTo>
                <a:lnTo>
                  <a:pt x="42" y="107"/>
                </a:lnTo>
                <a:lnTo>
                  <a:pt x="45" y="109"/>
                </a:lnTo>
                <a:lnTo>
                  <a:pt x="49" y="111"/>
                </a:lnTo>
                <a:lnTo>
                  <a:pt x="53" y="112"/>
                </a:lnTo>
                <a:lnTo>
                  <a:pt x="58" y="113"/>
                </a:lnTo>
                <a:lnTo>
                  <a:pt x="60" y="113"/>
                </a:lnTo>
                <a:lnTo>
                  <a:pt x="63" y="113"/>
                </a:lnTo>
                <a:lnTo>
                  <a:pt x="65" y="113"/>
                </a:lnTo>
                <a:lnTo>
                  <a:pt x="66" y="113"/>
                </a:lnTo>
                <a:lnTo>
                  <a:pt x="49" y="130"/>
                </a:lnTo>
                <a:lnTo>
                  <a:pt x="22" y="174"/>
                </a:lnTo>
                <a:lnTo>
                  <a:pt x="7" y="164"/>
                </a:lnTo>
                <a:lnTo>
                  <a:pt x="7" y="162"/>
                </a:lnTo>
                <a:lnTo>
                  <a:pt x="8" y="158"/>
                </a:lnTo>
                <a:lnTo>
                  <a:pt x="8" y="155"/>
                </a:lnTo>
                <a:lnTo>
                  <a:pt x="10" y="153"/>
                </a:lnTo>
                <a:lnTo>
                  <a:pt x="10" y="149"/>
                </a:lnTo>
                <a:lnTo>
                  <a:pt x="12" y="145"/>
                </a:lnTo>
                <a:lnTo>
                  <a:pt x="12" y="141"/>
                </a:lnTo>
                <a:lnTo>
                  <a:pt x="13" y="137"/>
                </a:lnTo>
                <a:lnTo>
                  <a:pt x="13" y="134"/>
                </a:lnTo>
                <a:lnTo>
                  <a:pt x="14" y="130"/>
                </a:lnTo>
                <a:lnTo>
                  <a:pt x="14" y="126"/>
                </a:lnTo>
                <a:lnTo>
                  <a:pt x="15" y="123"/>
                </a:lnTo>
                <a:lnTo>
                  <a:pt x="15" y="119"/>
                </a:lnTo>
                <a:lnTo>
                  <a:pt x="15" y="117"/>
                </a:lnTo>
                <a:lnTo>
                  <a:pt x="13" y="112"/>
                </a:lnTo>
                <a:lnTo>
                  <a:pt x="12" y="108"/>
                </a:lnTo>
                <a:lnTo>
                  <a:pt x="10" y="105"/>
                </a:lnTo>
                <a:lnTo>
                  <a:pt x="8" y="104"/>
                </a:lnTo>
                <a:lnTo>
                  <a:pt x="3" y="102"/>
                </a:lnTo>
                <a:lnTo>
                  <a:pt x="2" y="99"/>
                </a:lnTo>
                <a:lnTo>
                  <a:pt x="2" y="95"/>
                </a:lnTo>
                <a:lnTo>
                  <a:pt x="5" y="89"/>
                </a:lnTo>
                <a:lnTo>
                  <a:pt x="8" y="84"/>
                </a:lnTo>
                <a:lnTo>
                  <a:pt x="10" y="82"/>
                </a:lnTo>
                <a:lnTo>
                  <a:pt x="8" y="80"/>
                </a:lnTo>
                <a:lnTo>
                  <a:pt x="5" y="77"/>
                </a:lnTo>
                <a:lnTo>
                  <a:pt x="3" y="74"/>
                </a:lnTo>
                <a:lnTo>
                  <a:pt x="2" y="71"/>
                </a:lnTo>
                <a:lnTo>
                  <a:pt x="2" y="66"/>
                </a:lnTo>
                <a:lnTo>
                  <a:pt x="2" y="60"/>
                </a:lnTo>
                <a:lnTo>
                  <a:pt x="1" y="57"/>
                </a:lnTo>
                <a:lnTo>
                  <a:pt x="0" y="54"/>
                </a:lnTo>
                <a:lnTo>
                  <a:pt x="0" y="50"/>
                </a:lnTo>
                <a:lnTo>
                  <a:pt x="0" y="47"/>
                </a:lnTo>
                <a:lnTo>
                  <a:pt x="0" y="43"/>
                </a:lnTo>
                <a:lnTo>
                  <a:pt x="1" y="39"/>
                </a:lnTo>
                <a:lnTo>
                  <a:pt x="1" y="36"/>
                </a:lnTo>
                <a:lnTo>
                  <a:pt x="2" y="33"/>
                </a:lnTo>
                <a:lnTo>
                  <a:pt x="2" y="26"/>
                </a:lnTo>
                <a:lnTo>
                  <a:pt x="2" y="21"/>
                </a:lnTo>
                <a:lnTo>
                  <a:pt x="3" y="19"/>
                </a:lnTo>
                <a:lnTo>
                  <a:pt x="3" y="18"/>
                </a:lnTo>
                <a:lnTo>
                  <a:pt x="40" y="0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113"/>
          <p:cNvSpPr/>
          <p:nvPr/>
        </p:nvSpPr>
        <p:spPr>
          <a:xfrm>
            <a:off x="8082000" y="1019160"/>
            <a:ext cx="300960" cy="308520"/>
          </a:xfrm>
          <a:custGeom>
            <a:avLst/>
            <a:gdLst/>
            <a:ahLst/>
            <a:rect l="0" t="0" r="r" b="b"/>
            <a:pathLst>
              <a:path w="117" h="119">
                <a:moveTo>
                  <a:pt x="87" y="31"/>
                </a:moveTo>
                <a:lnTo>
                  <a:pt x="88" y="33"/>
                </a:lnTo>
                <a:lnTo>
                  <a:pt x="93" y="35"/>
                </a:lnTo>
                <a:lnTo>
                  <a:pt x="96" y="33"/>
                </a:lnTo>
                <a:lnTo>
                  <a:pt x="98" y="32"/>
                </a:lnTo>
                <a:lnTo>
                  <a:pt x="100" y="30"/>
                </a:lnTo>
                <a:lnTo>
                  <a:pt x="101" y="29"/>
                </a:lnTo>
                <a:lnTo>
                  <a:pt x="111" y="38"/>
                </a:lnTo>
                <a:lnTo>
                  <a:pt x="112" y="37"/>
                </a:lnTo>
                <a:lnTo>
                  <a:pt x="113" y="34"/>
                </a:lnTo>
                <a:lnTo>
                  <a:pt x="115" y="30"/>
                </a:lnTo>
                <a:lnTo>
                  <a:pt x="116" y="26"/>
                </a:lnTo>
                <a:lnTo>
                  <a:pt x="113" y="21"/>
                </a:lnTo>
                <a:lnTo>
                  <a:pt x="109" y="19"/>
                </a:lnTo>
                <a:lnTo>
                  <a:pt x="106" y="16"/>
                </a:lnTo>
                <a:lnTo>
                  <a:pt x="105" y="16"/>
                </a:lnTo>
                <a:lnTo>
                  <a:pt x="104" y="14"/>
                </a:lnTo>
                <a:lnTo>
                  <a:pt x="104" y="10"/>
                </a:lnTo>
                <a:lnTo>
                  <a:pt x="102" y="6"/>
                </a:lnTo>
                <a:lnTo>
                  <a:pt x="100" y="3"/>
                </a:lnTo>
                <a:lnTo>
                  <a:pt x="95" y="0"/>
                </a:lnTo>
                <a:lnTo>
                  <a:pt x="89" y="0"/>
                </a:lnTo>
                <a:lnTo>
                  <a:pt x="86" y="0"/>
                </a:lnTo>
                <a:lnTo>
                  <a:pt x="83" y="0"/>
                </a:lnTo>
                <a:lnTo>
                  <a:pt x="79" y="1"/>
                </a:lnTo>
                <a:lnTo>
                  <a:pt x="76" y="3"/>
                </a:lnTo>
                <a:lnTo>
                  <a:pt x="72" y="4"/>
                </a:lnTo>
                <a:lnTo>
                  <a:pt x="68" y="6"/>
                </a:lnTo>
                <a:lnTo>
                  <a:pt x="66" y="9"/>
                </a:lnTo>
                <a:lnTo>
                  <a:pt x="62" y="11"/>
                </a:lnTo>
                <a:lnTo>
                  <a:pt x="56" y="16"/>
                </a:lnTo>
                <a:lnTo>
                  <a:pt x="50" y="19"/>
                </a:lnTo>
                <a:lnTo>
                  <a:pt x="45" y="19"/>
                </a:lnTo>
                <a:lnTo>
                  <a:pt x="40" y="19"/>
                </a:lnTo>
                <a:lnTo>
                  <a:pt x="33" y="19"/>
                </a:lnTo>
                <a:lnTo>
                  <a:pt x="28" y="20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3" y="30"/>
                </a:lnTo>
                <a:lnTo>
                  <a:pt x="11" y="33"/>
                </a:lnTo>
                <a:lnTo>
                  <a:pt x="8" y="37"/>
                </a:lnTo>
                <a:lnTo>
                  <a:pt x="5" y="39"/>
                </a:lnTo>
                <a:lnTo>
                  <a:pt x="4" y="43"/>
                </a:lnTo>
                <a:lnTo>
                  <a:pt x="2" y="48"/>
                </a:lnTo>
                <a:lnTo>
                  <a:pt x="2" y="52"/>
                </a:lnTo>
                <a:lnTo>
                  <a:pt x="3" y="56"/>
                </a:lnTo>
                <a:lnTo>
                  <a:pt x="4" y="58"/>
                </a:lnTo>
                <a:lnTo>
                  <a:pt x="4" y="60"/>
                </a:lnTo>
                <a:lnTo>
                  <a:pt x="2" y="64"/>
                </a:lnTo>
                <a:lnTo>
                  <a:pt x="1" y="67"/>
                </a:lnTo>
                <a:lnTo>
                  <a:pt x="0" y="71"/>
                </a:lnTo>
                <a:lnTo>
                  <a:pt x="0" y="75"/>
                </a:lnTo>
                <a:lnTo>
                  <a:pt x="0" y="79"/>
                </a:lnTo>
                <a:lnTo>
                  <a:pt x="1" y="85"/>
                </a:lnTo>
                <a:lnTo>
                  <a:pt x="3" y="91"/>
                </a:lnTo>
                <a:lnTo>
                  <a:pt x="5" y="96"/>
                </a:lnTo>
                <a:lnTo>
                  <a:pt x="7" y="102"/>
                </a:lnTo>
                <a:lnTo>
                  <a:pt x="11" y="106"/>
                </a:lnTo>
                <a:lnTo>
                  <a:pt x="15" y="111"/>
                </a:lnTo>
                <a:lnTo>
                  <a:pt x="21" y="115"/>
                </a:lnTo>
                <a:lnTo>
                  <a:pt x="27" y="116"/>
                </a:lnTo>
                <a:lnTo>
                  <a:pt x="31" y="117"/>
                </a:lnTo>
                <a:lnTo>
                  <a:pt x="34" y="118"/>
                </a:lnTo>
                <a:lnTo>
                  <a:pt x="42" y="101"/>
                </a:lnTo>
                <a:lnTo>
                  <a:pt x="41" y="98"/>
                </a:lnTo>
                <a:lnTo>
                  <a:pt x="40" y="94"/>
                </a:lnTo>
                <a:lnTo>
                  <a:pt x="38" y="88"/>
                </a:lnTo>
                <a:lnTo>
                  <a:pt x="37" y="85"/>
                </a:lnTo>
                <a:lnTo>
                  <a:pt x="38" y="79"/>
                </a:lnTo>
                <a:lnTo>
                  <a:pt x="43" y="78"/>
                </a:lnTo>
                <a:lnTo>
                  <a:pt x="47" y="79"/>
                </a:lnTo>
                <a:lnTo>
                  <a:pt x="50" y="81"/>
                </a:lnTo>
                <a:lnTo>
                  <a:pt x="54" y="82"/>
                </a:lnTo>
                <a:lnTo>
                  <a:pt x="58" y="83"/>
                </a:lnTo>
                <a:lnTo>
                  <a:pt x="61" y="81"/>
                </a:lnTo>
                <a:lnTo>
                  <a:pt x="64" y="79"/>
                </a:lnTo>
                <a:lnTo>
                  <a:pt x="66" y="76"/>
                </a:lnTo>
                <a:lnTo>
                  <a:pt x="68" y="72"/>
                </a:lnTo>
                <a:lnTo>
                  <a:pt x="67" y="68"/>
                </a:lnTo>
                <a:lnTo>
                  <a:pt x="66" y="65"/>
                </a:lnTo>
                <a:lnTo>
                  <a:pt x="66" y="62"/>
                </a:lnTo>
                <a:lnTo>
                  <a:pt x="68" y="59"/>
                </a:lnTo>
                <a:lnTo>
                  <a:pt x="69" y="57"/>
                </a:lnTo>
                <a:lnTo>
                  <a:pt x="74" y="54"/>
                </a:lnTo>
                <a:lnTo>
                  <a:pt x="79" y="49"/>
                </a:lnTo>
                <a:lnTo>
                  <a:pt x="83" y="45"/>
                </a:lnTo>
                <a:lnTo>
                  <a:pt x="85" y="40"/>
                </a:lnTo>
                <a:lnTo>
                  <a:pt x="87" y="36"/>
                </a:lnTo>
                <a:lnTo>
                  <a:pt x="87" y="32"/>
                </a:lnTo>
                <a:lnTo>
                  <a:pt x="87" y="31"/>
                </a:lnTo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114"/>
          <p:cNvSpPr/>
          <p:nvPr/>
        </p:nvSpPr>
        <p:spPr>
          <a:xfrm>
            <a:off x="8899920" y="1204920"/>
            <a:ext cx="233280" cy="143640"/>
          </a:xfrm>
          <a:custGeom>
            <a:avLst/>
            <a:gdLst/>
            <a:ahLst/>
            <a:rect l="0" t="0" r="r" b="b"/>
            <a:pathLst>
              <a:path w="91" h="56">
                <a:moveTo>
                  <a:pt x="0" y="34"/>
                </a:moveTo>
                <a:lnTo>
                  <a:pt x="1" y="32"/>
                </a:lnTo>
                <a:lnTo>
                  <a:pt x="3" y="28"/>
                </a:lnTo>
                <a:lnTo>
                  <a:pt x="6" y="25"/>
                </a:lnTo>
                <a:lnTo>
                  <a:pt x="10" y="24"/>
                </a:lnTo>
                <a:lnTo>
                  <a:pt x="14" y="23"/>
                </a:lnTo>
                <a:lnTo>
                  <a:pt x="20" y="21"/>
                </a:lnTo>
                <a:lnTo>
                  <a:pt x="24" y="19"/>
                </a:lnTo>
                <a:lnTo>
                  <a:pt x="29" y="19"/>
                </a:lnTo>
                <a:lnTo>
                  <a:pt x="35" y="17"/>
                </a:lnTo>
                <a:lnTo>
                  <a:pt x="41" y="17"/>
                </a:lnTo>
                <a:lnTo>
                  <a:pt x="45" y="17"/>
                </a:lnTo>
                <a:lnTo>
                  <a:pt x="50" y="17"/>
                </a:lnTo>
                <a:lnTo>
                  <a:pt x="52" y="17"/>
                </a:lnTo>
                <a:lnTo>
                  <a:pt x="54" y="17"/>
                </a:lnTo>
                <a:lnTo>
                  <a:pt x="90" y="0"/>
                </a:lnTo>
                <a:lnTo>
                  <a:pt x="88" y="8"/>
                </a:lnTo>
                <a:lnTo>
                  <a:pt x="63" y="27"/>
                </a:lnTo>
                <a:lnTo>
                  <a:pt x="14" y="42"/>
                </a:lnTo>
                <a:lnTo>
                  <a:pt x="1" y="55"/>
                </a:lnTo>
                <a:lnTo>
                  <a:pt x="0" y="34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115"/>
          <p:cNvSpPr/>
          <p:nvPr/>
        </p:nvSpPr>
        <p:spPr>
          <a:xfrm>
            <a:off x="9011520" y="1171080"/>
            <a:ext cx="106200" cy="36360"/>
          </a:xfrm>
          <a:custGeom>
            <a:avLst/>
            <a:gdLst/>
            <a:ahLst/>
            <a:rect l="0" t="0" r="r" b="b"/>
            <a:pathLst>
              <a:path w="42" h="15">
                <a:moveTo>
                  <a:pt x="0" y="10"/>
                </a:moveTo>
                <a:lnTo>
                  <a:pt x="36" y="0"/>
                </a:lnTo>
                <a:lnTo>
                  <a:pt x="41" y="0"/>
                </a:lnTo>
                <a:lnTo>
                  <a:pt x="9" y="14"/>
                </a:lnTo>
                <a:lnTo>
                  <a:pt x="0" y="10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116"/>
          <p:cNvSpPr/>
          <p:nvPr/>
        </p:nvSpPr>
        <p:spPr>
          <a:xfrm>
            <a:off x="7775640" y="2168280"/>
            <a:ext cx="150120" cy="67680"/>
          </a:xfrm>
          <a:custGeom>
            <a:avLst/>
            <a:gdLst/>
            <a:ahLst/>
            <a:rect l="0" t="0" r="r" b="b"/>
            <a:pathLst>
              <a:path w="59" h="27">
                <a:moveTo>
                  <a:pt x="0" y="21"/>
                </a:moveTo>
                <a:lnTo>
                  <a:pt x="24" y="0"/>
                </a:lnTo>
                <a:lnTo>
                  <a:pt x="33" y="5"/>
                </a:lnTo>
                <a:lnTo>
                  <a:pt x="41" y="2"/>
                </a:lnTo>
                <a:lnTo>
                  <a:pt x="48" y="3"/>
                </a:lnTo>
                <a:lnTo>
                  <a:pt x="58" y="10"/>
                </a:lnTo>
                <a:lnTo>
                  <a:pt x="6" y="26"/>
                </a:lnTo>
                <a:lnTo>
                  <a:pt x="0" y="21"/>
                </a:lnTo>
              </a:path>
            </a:pathLst>
          </a:custGeom>
          <a:solidFill>
            <a:srgbClr val="e6b38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17"/>
          <p:cNvSpPr/>
          <p:nvPr/>
        </p:nvSpPr>
        <p:spPr>
          <a:xfrm>
            <a:off x="7562880" y="2150280"/>
            <a:ext cx="625320" cy="520560"/>
          </a:xfrm>
          <a:custGeom>
            <a:avLst/>
            <a:gdLst/>
            <a:ahLst/>
            <a:rect l="0" t="0" r="r" b="b"/>
            <a:pathLst>
              <a:path w="242" h="200">
                <a:moveTo>
                  <a:pt x="2" y="42"/>
                </a:moveTo>
                <a:lnTo>
                  <a:pt x="231" y="0"/>
                </a:lnTo>
                <a:lnTo>
                  <a:pt x="241" y="158"/>
                </a:lnTo>
                <a:lnTo>
                  <a:pt x="230" y="163"/>
                </a:lnTo>
                <a:lnTo>
                  <a:pt x="38" y="199"/>
                </a:lnTo>
                <a:lnTo>
                  <a:pt x="23" y="197"/>
                </a:lnTo>
                <a:lnTo>
                  <a:pt x="22" y="196"/>
                </a:lnTo>
                <a:lnTo>
                  <a:pt x="22" y="190"/>
                </a:lnTo>
                <a:lnTo>
                  <a:pt x="20" y="183"/>
                </a:lnTo>
                <a:lnTo>
                  <a:pt x="19" y="175"/>
                </a:lnTo>
                <a:lnTo>
                  <a:pt x="18" y="163"/>
                </a:lnTo>
                <a:lnTo>
                  <a:pt x="16" y="152"/>
                </a:lnTo>
                <a:lnTo>
                  <a:pt x="14" y="139"/>
                </a:lnTo>
                <a:lnTo>
                  <a:pt x="12" y="126"/>
                </a:lnTo>
                <a:lnTo>
                  <a:pt x="9" y="112"/>
                </a:lnTo>
                <a:lnTo>
                  <a:pt x="7" y="99"/>
                </a:lnTo>
                <a:lnTo>
                  <a:pt x="5" y="86"/>
                </a:lnTo>
                <a:lnTo>
                  <a:pt x="3" y="76"/>
                </a:lnTo>
                <a:lnTo>
                  <a:pt x="2" y="67"/>
                </a:lnTo>
                <a:lnTo>
                  <a:pt x="1" y="59"/>
                </a:lnTo>
                <a:lnTo>
                  <a:pt x="0" y="53"/>
                </a:lnTo>
                <a:lnTo>
                  <a:pt x="0" y="52"/>
                </a:lnTo>
                <a:lnTo>
                  <a:pt x="0" y="49"/>
                </a:lnTo>
                <a:lnTo>
                  <a:pt x="1" y="46"/>
                </a:lnTo>
                <a:lnTo>
                  <a:pt x="1" y="43"/>
                </a:lnTo>
                <a:lnTo>
                  <a:pt x="2" y="42"/>
                </a:lnTo>
              </a:path>
            </a:pathLst>
          </a:custGeom>
          <a:solidFill>
            <a:srgbClr val="8f827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18"/>
          <p:cNvSpPr/>
          <p:nvPr/>
        </p:nvSpPr>
        <p:spPr>
          <a:xfrm>
            <a:off x="7926120" y="2150280"/>
            <a:ext cx="264600" cy="429120"/>
          </a:xfrm>
          <a:custGeom>
            <a:avLst/>
            <a:gdLst/>
            <a:ahLst/>
            <a:rect l="0" t="0" r="r" b="b"/>
            <a:pathLst>
              <a:path w="103" h="165">
                <a:moveTo>
                  <a:pt x="0" y="16"/>
                </a:moveTo>
                <a:lnTo>
                  <a:pt x="91" y="0"/>
                </a:lnTo>
                <a:lnTo>
                  <a:pt x="102" y="159"/>
                </a:lnTo>
                <a:lnTo>
                  <a:pt x="75" y="164"/>
                </a:lnTo>
                <a:lnTo>
                  <a:pt x="69" y="13"/>
                </a:lnTo>
                <a:lnTo>
                  <a:pt x="0" y="16"/>
                </a:lnTo>
              </a:path>
            </a:pathLst>
          </a:custGeom>
          <a:solidFill>
            <a:srgbClr val="78695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19"/>
          <p:cNvSpPr/>
          <p:nvPr/>
        </p:nvSpPr>
        <p:spPr>
          <a:xfrm>
            <a:off x="7315200" y="2343240"/>
            <a:ext cx="151920" cy="685440"/>
          </a:xfrm>
          <a:custGeom>
            <a:avLst/>
            <a:gdLst/>
            <a:ahLst/>
            <a:rect l="0" t="0" r="r" b="b"/>
            <a:pathLst>
              <a:path w="289" h="529">
                <a:moveTo>
                  <a:pt x="288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cap="rnd" w="12600">
            <a:solidFill>
              <a:srgbClr val="000000"/>
            </a:solidFill>
            <a:custDash>
              <a:ds d="400000" sp="300000"/>
            </a:custDash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120"/>
          <p:cNvSpPr/>
          <p:nvPr/>
        </p:nvSpPr>
        <p:spPr>
          <a:xfrm flipH="1">
            <a:off x="8837640" y="2266920"/>
            <a:ext cx="139320" cy="583920"/>
          </a:xfrm>
          <a:custGeom>
            <a:avLst/>
            <a:gdLst/>
            <a:ahLst/>
            <a:rect l="0" t="0" r="r" b="b"/>
            <a:pathLst>
              <a:path w="289" h="529">
                <a:moveTo>
                  <a:pt x="288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cap="rnd" w="12600">
            <a:solidFill>
              <a:srgbClr val="000000"/>
            </a:solidFill>
            <a:custDash>
              <a:ds d="400000" sp="300000"/>
            </a:custDash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21"/>
          <p:cNvSpPr/>
          <p:nvPr/>
        </p:nvSpPr>
        <p:spPr>
          <a:xfrm>
            <a:off x="7381800" y="1863720"/>
            <a:ext cx="145692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AU" sz="1600" strike="noStrike">
                <a:solidFill>
                  <a:srgbClr val="000000"/>
                </a:solidFill>
                <a:latin typeface="Arial Narrow"/>
              </a:rPr>
              <a:t>Uvođenje i 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AU" sz="1600" strike="noStrike">
                <a:solidFill>
                  <a:srgbClr val="000000"/>
                </a:solidFill>
                <a:latin typeface="Arial Narrow"/>
              </a:rPr>
              <a:t>etabliranje promjene</a:t>
            </a:r>
            <a:endParaRPr/>
          </a:p>
        </p:txBody>
      </p:sp>
      <p:sp>
        <p:nvSpPr>
          <p:cNvPr id="207" name="CustomShape 122"/>
          <p:cNvSpPr/>
          <p:nvPr/>
        </p:nvSpPr>
        <p:spPr>
          <a:xfrm>
            <a:off x="8586720" y="6477120"/>
            <a:ext cx="556920" cy="380520"/>
          </a:xfrm>
          <a:prstGeom prst="rect">
            <a:avLst/>
          </a:prstGeom>
          <a:noFill/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AU" sz="2000" strike="noStrike">
                <a:solidFill>
                  <a:srgbClr val="000000"/>
                </a:solidFill>
                <a:latin typeface="Calibri"/>
              </a:rPr>
              <a:t>4</a:t>
            </a:r>
            <a:endParaRPr/>
          </a:p>
        </p:txBody>
      </p:sp>
      <p:sp>
        <p:nvSpPr>
          <p:cNvPr id="208" name="CustomShape 123"/>
          <p:cNvSpPr/>
          <p:nvPr/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n-AU" sz="1200" strike="noStrike">
                <a:solidFill>
                  <a:srgbClr val="000000"/>
                </a:solidFill>
                <a:latin typeface="Arial"/>
                <a:ea typeface="ＭＳ Ｐゴシック"/>
              </a:rPr>
              <a:t>Sarajevo, 2010.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0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nodeType="afterEffect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nodeType="afterEffect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nodeType="afterEffect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LibreOffice/4.4.1.2$Linux_X86_64 LibreOffice_project/45e2de17089c24a1fa810c8f975a7171ba4cd432</Application>
  <Company>Home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2013-07-25T06:17:25Z</dcterms:created>
  <dc:creator>Aziz Sunje</dc:creator>
  <dc:language>en-AU</dc:language>
  <cp:lastModifiedBy>Aziz Sunje</cp:lastModifiedBy>
  <dcterms:modified xsi:type="dcterms:W3CDTF">2013-07-25T06:17:53Z</dcterms:modified>
  <cp:revision>1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