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1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067D07-4952-DA43-9801-B62C57416B91}" type="datetimeFigureOut">
              <a:rPr lang="en-US" smtClean="0"/>
              <a:t>7/25/13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28DCD-B810-944A-9C66-0D078146D5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2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D1D3743-4843-FF40-8804-5F4D72BBAD84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6656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fld id="{2568FE53-C439-F645-B568-1CDAD4B10852}" type="slidenum">
              <a:rPr lang="en-US" sz="1200">
                <a:latin typeface="Calibri" charset="0"/>
                <a:cs typeface="Arial" charset="0"/>
              </a:rPr>
              <a:pPr algn="r" eaLnBrk="1" hangingPunct="1"/>
              <a:t>2</a:t>
            </a:fld>
            <a:endParaRPr lang="en-US" sz="1200">
              <a:latin typeface="Calibri" charset="0"/>
              <a:cs typeface="Arial" charset="0"/>
            </a:endParaRPr>
          </a:p>
        </p:txBody>
      </p:sp>
      <p:sp>
        <p:nvSpPr>
          <p:cNvPr id="66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AU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a-I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B74A-CEA4-E345-8E98-E8BFDAB936B5}" type="datetimeFigureOut">
              <a:rPr lang="en-US" smtClean="0"/>
              <a:t>7/25/13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FB94-5461-B841-B7E0-DA10CD11F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16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B74A-CEA4-E345-8E98-E8BFDAB936B5}" type="datetimeFigureOut">
              <a:rPr lang="en-US" smtClean="0"/>
              <a:t>7/25/13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FB94-5461-B841-B7E0-DA10CD11F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523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B74A-CEA4-E345-8E98-E8BFDAB936B5}" type="datetimeFigureOut">
              <a:rPr lang="en-US" smtClean="0"/>
              <a:t>7/25/13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FB94-5461-B841-B7E0-DA10CD11F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2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B74A-CEA4-E345-8E98-E8BFDAB936B5}" type="datetimeFigureOut">
              <a:rPr lang="en-US" smtClean="0"/>
              <a:t>7/25/13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FB94-5461-B841-B7E0-DA10CD11F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07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B74A-CEA4-E345-8E98-E8BFDAB936B5}" type="datetimeFigureOut">
              <a:rPr lang="en-US" smtClean="0"/>
              <a:t>7/25/13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FB94-5461-B841-B7E0-DA10CD11F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31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B74A-CEA4-E345-8E98-E8BFDAB936B5}" type="datetimeFigureOut">
              <a:rPr lang="en-US" smtClean="0"/>
              <a:t>7/25/13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FB94-5461-B841-B7E0-DA10CD11F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4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B74A-CEA4-E345-8E98-E8BFDAB936B5}" type="datetimeFigureOut">
              <a:rPr lang="en-US" smtClean="0"/>
              <a:t>7/25/13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FB94-5461-B841-B7E0-DA10CD11F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8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B74A-CEA4-E345-8E98-E8BFDAB936B5}" type="datetimeFigureOut">
              <a:rPr lang="en-US" smtClean="0"/>
              <a:t>7/25/13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FB94-5461-B841-B7E0-DA10CD11F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31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B74A-CEA4-E345-8E98-E8BFDAB936B5}" type="datetimeFigureOut">
              <a:rPr lang="en-US" smtClean="0"/>
              <a:t>7/25/13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FB94-5461-B841-B7E0-DA10CD11F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22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B74A-CEA4-E345-8E98-E8BFDAB936B5}" type="datetimeFigureOut">
              <a:rPr lang="en-US" smtClean="0"/>
              <a:t>7/25/13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FB94-5461-B841-B7E0-DA10CD11F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76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4B74A-CEA4-E345-8E98-E8BFDAB936B5}" type="datetimeFigureOut">
              <a:rPr lang="en-US" smtClean="0"/>
              <a:t>7/25/13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6FB94-5461-B841-B7E0-DA10CD11F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4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4B74A-CEA4-E345-8E98-E8BFDAB936B5}" type="datetimeFigureOut">
              <a:rPr lang="en-US" smtClean="0"/>
              <a:t>7/25/13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6FB94-5461-B841-B7E0-DA10CD11F0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4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76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AutoShape 2"/>
          <p:cNvSpPr>
            <a:spLocks noChangeArrowheads="1"/>
          </p:cNvSpPr>
          <p:nvPr/>
        </p:nvSpPr>
        <p:spPr bwMode="auto">
          <a:xfrm rot="-976228">
            <a:off x="304800" y="2266950"/>
            <a:ext cx="8839200" cy="1905000"/>
          </a:xfrm>
          <a:prstGeom prst="rightArrow">
            <a:avLst>
              <a:gd name="adj1" fmla="val 58000"/>
              <a:gd name="adj2" fmla="val 89707"/>
            </a:avLst>
          </a:prstGeom>
          <a:gradFill rotWithShape="0">
            <a:gsLst>
              <a:gs pos="0">
                <a:srgbClr val="9DC5AE"/>
              </a:gs>
              <a:gs pos="100000">
                <a:srgbClr val="2E845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hr-HR">
              <a:latin typeface="Calibri" charset="0"/>
              <a:cs typeface="Arial" charset="0"/>
            </a:endParaRPr>
          </a:p>
        </p:txBody>
      </p:sp>
      <p:sp>
        <p:nvSpPr>
          <p:cNvPr id="65539" name="Line 3"/>
          <p:cNvSpPr>
            <a:spLocks noChangeShapeType="1"/>
          </p:cNvSpPr>
          <p:nvPr/>
        </p:nvSpPr>
        <p:spPr bwMode="auto">
          <a:xfrm>
            <a:off x="6297613" y="4832350"/>
            <a:ext cx="0" cy="609600"/>
          </a:xfrm>
          <a:prstGeom prst="line">
            <a:avLst/>
          </a:prstGeom>
          <a:noFill/>
          <a:ln w="31750">
            <a:solidFill>
              <a:srgbClr val="00FF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40" name="AutoShape 4"/>
          <p:cNvSpPr>
            <a:spLocks noChangeAspect="1" noChangeArrowheads="1"/>
          </p:cNvSpPr>
          <p:nvPr/>
        </p:nvSpPr>
        <p:spPr bwMode="auto">
          <a:xfrm>
            <a:off x="6026150" y="3162300"/>
            <a:ext cx="727075" cy="1684338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006600"/>
              </a:gs>
              <a:gs pos="100000">
                <a:srgbClr val="01AB01"/>
              </a:gs>
            </a:gsLst>
            <a:lin ang="5400000" scaled="1"/>
          </a:gradFill>
          <a:ln w="9525">
            <a:solidFill>
              <a:srgbClr val="01AB0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65541" name="Line 5"/>
          <p:cNvSpPr>
            <a:spLocks noChangeShapeType="1"/>
          </p:cNvSpPr>
          <p:nvPr/>
        </p:nvSpPr>
        <p:spPr bwMode="auto">
          <a:xfrm>
            <a:off x="4089400" y="4832350"/>
            <a:ext cx="0" cy="609600"/>
          </a:xfrm>
          <a:prstGeom prst="line">
            <a:avLst/>
          </a:prstGeom>
          <a:noFill/>
          <a:ln w="31750">
            <a:solidFill>
              <a:srgbClr val="00FF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Line 6"/>
          <p:cNvSpPr>
            <a:spLocks noChangeShapeType="1"/>
          </p:cNvSpPr>
          <p:nvPr/>
        </p:nvSpPr>
        <p:spPr bwMode="auto">
          <a:xfrm>
            <a:off x="5194300" y="4832350"/>
            <a:ext cx="0" cy="609600"/>
          </a:xfrm>
          <a:prstGeom prst="line">
            <a:avLst/>
          </a:prstGeom>
          <a:noFill/>
          <a:ln w="31750">
            <a:solidFill>
              <a:srgbClr val="00FF99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Rectangle 7"/>
          <p:cNvSpPr>
            <a:spLocks noChangeArrowheads="1"/>
          </p:cNvSpPr>
          <p:nvPr/>
        </p:nvSpPr>
        <p:spPr bwMode="auto">
          <a:xfrm>
            <a:off x="3543300" y="5124450"/>
            <a:ext cx="977900" cy="495300"/>
          </a:xfrm>
          <a:prstGeom prst="rect">
            <a:avLst/>
          </a:prstGeom>
          <a:solidFill>
            <a:srgbClr val="F0F0FF"/>
          </a:solidFill>
          <a:ln w="12700">
            <a:solidFill>
              <a:srgbClr val="003D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hr-HR">
              <a:latin typeface="Calibri" charset="0"/>
              <a:cs typeface="Arial" charset="0"/>
            </a:endParaRPr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4660900" y="5124450"/>
            <a:ext cx="977900" cy="495300"/>
          </a:xfrm>
          <a:prstGeom prst="rect">
            <a:avLst/>
          </a:prstGeom>
          <a:solidFill>
            <a:srgbClr val="F0F0FF"/>
          </a:solidFill>
          <a:ln w="12700">
            <a:solidFill>
              <a:srgbClr val="003D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hr-HR">
              <a:latin typeface="Calibri" charset="0"/>
              <a:cs typeface="Arial" charset="0"/>
            </a:endParaRPr>
          </a:p>
        </p:txBody>
      </p:sp>
      <p:sp>
        <p:nvSpPr>
          <p:cNvPr id="65545" name="Rectangle 9"/>
          <p:cNvSpPr>
            <a:spLocks noChangeArrowheads="1"/>
          </p:cNvSpPr>
          <p:nvPr/>
        </p:nvSpPr>
        <p:spPr bwMode="auto">
          <a:xfrm>
            <a:off x="3352800" y="5121275"/>
            <a:ext cx="1295400" cy="5175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sz="1400" b="1">
                <a:solidFill>
                  <a:schemeClr val="bg1"/>
                </a:solidFill>
                <a:latin typeface="Arial Narrow" charset="0"/>
                <a:cs typeface="Arial" charset="0"/>
              </a:rPr>
              <a:t>Komuniciranje vizije</a:t>
            </a:r>
            <a:endParaRPr lang="en-US" sz="1400" b="1">
              <a:solidFill>
                <a:schemeClr val="bg1"/>
              </a:solidFill>
              <a:latin typeface="Arial Narrow" charset="0"/>
              <a:cs typeface="Arial" charset="0"/>
            </a:endParaRPr>
          </a:p>
        </p:txBody>
      </p:sp>
      <p:sp>
        <p:nvSpPr>
          <p:cNvPr id="65546" name="Rectangle 10"/>
          <p:cNvSpPr>
            <a:spLocks noChangeArrowheads="1"/>
          </p:cNvSpPr>
          <p:nvPr/>
        </p:nvSpPr>
        <p:spPr bwMode="auto">
          <a:xfrm>
            <a:off x="4619625" y="5121275"/>
            <a:ext cx="1065213" cy="5175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sz="1400" b="1">
                <a:solidFill>
                  <a:schemeClr val="bg1"/>
                </a:solidFill>
                <a:latin typeface="Arial Narrow" charset="0"/>
                <a:cs typeface="Arial" charset="0"/>
              </a:rPr>
              <a:t>Osnaženje akcija</a:t>
            </a:r>
            <a:endParaRPr lang="en-US" sz="1400" b="1">
              <a:solidFill>
                <a:schemeClr val="bg1"/>
              </a:solidFill>
              <a:latin typeface="Arial Narrow" charset="0"/>
              <a:cs typeface="Arial" charset="0"/>
            </a:endParaRPr>
          </a:p>
        </p:txBody>
      </p:sp>
      <p:grpSp>
        <p:nvGrpSpPr>
          <p:cNvPr id="65547" name="Group 11"/>
          <p:cNvGrpSpPr>
            <a:grpSpLocks/>
          </p:cNvGrpSpPr>
          <p:nvPr/>
        </p:nvGrpSpPr>
        <p:grpSpPr bwMode="auto">
          <a:xfrm>
            <a:off x="5703888" y="5121275"/>
            <a:ext cx="1230312" cy="517525"/>
            <a:chOff x="3593" y="2854"/>
            <a:chExt cx="720" cy="1037"/>
          </a:xfrm>
        </p:grpSpPr>
        <p:sp>
          <p:nvSpPr>
            <p:cNvPr id="65666" name="Rectangle 12"/>
            <p:cNvSpPr>
              <a:spLocks noChangeArrowheads="1"/>
            </p:cNvSpPr>
            <p:nvPr/>
          </p:nvSpPr>
          <p:spPr bwMode="auto">
            <a:xfrm>
              <a:off x="3640" y="2856"/>
              <a:ext cx="616" cy="73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1" hangingPunct="1"/>
              <a:endParaRPr lang="hr-HR">
                <a:solidFill>
                  <a:schemeClr val="bg1"/>
                </a:solidFill>
                <a:latin typeface="Calibri" charset="0"/>
                <a:cs typeface="Arial" charset="0"/>
              </a:endParaRPr>
            </a:p>
          </p:txBody>
        </p:sp>
        <p:sp>
          <p:nvSpPr>
            <p:cNvPr id="65667" name="Rectangle 13"/>
            <p:cNvSpPr>
              <a:spLocks noChangeArrowheads="1"/>
            </p:cNvSpPr>
            <p:nvPr/>
          </p:nvSpPr>
          <p:spPr bwMode="auto">
            <a:xfrm>
              <a:off x="3593" y="2854"/>
              <a:ext cx="720" cy="103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hr-HR" sz="1400" b="1">
                  <a:solidFill>
                    <a:schemeClr val="bg1"/>
                  </a:solidFill>
                  <a:latin typeface="Arial Narrow" charset="0"/>
                  <a:cs typeface="Arial" charset="0"/>
                </a:rPr>
                <a:t>Male pobjede korak po korak</a:t>
              </a:r>
              <a:endParaRPr lang="en-US" sz="1400" b="1">
                <a:solidFill>
                  <a:schemeClr val="bg1"/>
                </a:solidFill>
                <a:latin typeface="Arial Narrow" charset="0"/>
                <a:cs typeface="Arial" charset="0"/>
              </a:endParaRPr>
            </a:p>
          </p:txBody>
        </p:sp>
      </p:grpSp>
      <p:sp>
        <p:nvSpPr>
          <p:cNvPr id="167950" name="AutoShape 14"/>
          <p:cNvSpPr>
            <a:spLocks noChangeAspect="1" noChangeArrowheads="1"/>
          </p:cNvSpPr>
          <p:nvPr/>
        </p:nvSpPr>
        <p:spPr bwMode="auto">
          <a:xfrm>
            <a:off x="3784600" y="3556000"/>
            <a:ext cx="727075" cy="1290638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006600"/>
              </a:gs>
              <a:gs pos="100000">
                <a:srgbClr val="01AB01"/>
              </a:gs>
            </a:gsLst>
            <a:lin ang="5400000" scaled="1"/>
          </a:gradFill>
          <a:ln w="9525">
            <a:solidFill>
              <a:srgbClr val="01AB0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67951" name="AutoShape 15"/>
          <p:cNvSpPr>
            <a:spLocks noChangeAspect="1" noChangeArrowheads="1"/>
          </p:cNvSpPr>
          <p:nvPr/>
        </p:nvSpPr>
        <p:spPr bwMode="auto">
          <a:xfrm>
            <a:off x="4905375" y="3409950"/>
            <a:ext cx="727075" cy="1436688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006600"/>
              </a:gs>
              <a:gs pos="100000">
                <a:srgbClr val="01AB01"/>
              </a:gs>
            </a:gsLst>
            <a:lin ang="5400000" scaled="1"/>
          </a:gradFill>
          <a:ln w="9525">
            <a:solidFill>
              <a:srgbClr val="01AB01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67952" name="Rectangle 16"/>
          <p:cNvSpPr>
            <a:spLocks noChangeArrowheads="1"/>
          </p:cNvSpPr>
          <p:nvPr/>
        </p:nvSpPr>
        <p:spPr bwMode="auto">
          <a:xfrm>
            <a:off x="6140450" y="4494213"/>
            <a:ext cx="287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67953" name="Rectangle 17"/>
          <p:cNvSpPr>
            <a:spLocks noChangeArrowheads="1"/>
          </p:cNvSpPr>
          <p:nvPr/>
        </p:nvSpPr>
        <p:spPr bwMode="auto">
          <a:xfrm>
            <a:off x="3892550" y="4494213"/>
            <a:ext cx="2873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67954" name="Rectangle 18"/>
          <p:cNvSpPr>
            <a:spLocks noChangeArrowheads="1"/>
          </p:cNvSpPr>
          <p:nvPr/>
        </p:nvSpPr>
        <p:spPr bwMode="auto">
          <a:xfrm>
            <a:off x="5021263" y="4494213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65553" name="Line 19"/>
          <p:cNvSpPr>
            <a:spLocks noChangeShapeType="1"/>
          </p:cNvSpPr>
          <p:nvPr/>
        </p:nvSpPr>
        <p:spPr bwMode="auto">
          <a:xfrm>
            <a:off x="7404100" y="4832350"/>
            <a:ext cx="0" cy="609600"/>
          </a:xfrm>
          <a:prstGeom prst="line">
            <a:avLst/>
          </a:prstGeom>
          <a:noFill/>
          <a:ln w="34925">
            <a:solidFill>
              <a:schemeClr val="folHlink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4" name="Line 20"/>
          <p:cNvSpPr>
            <a:spLocks noChangeShapeType="1"/>
          </p:cNvSpPr>
          <p:nvPr/>
        </p:nvSpPr>
        <p:spPr bwMode="auto">
          <a:xfrm>
            <a:off x="8521700" y="4832350"/>
            <a:ext cx="0" cy="609600"/>
          </a:xfrm>
          <a:prstGeom prst="line">
            <a:avLst/>
          </a:prstGeom>
          <a:noFill/>
          <a:ln w="34925">
            <a:solidFill>
              <a:schemeClr val="folHlink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55" name="Rectangle 21"/>
          <p:cNvSpPr>
            <a:spLocks noChangeArrowheads="1"/>
          </p:cNvSpPr>
          <p:nvPr/>
        </p:nvSpPr>
        <p:spPr bwMode="auto">
          <a:xfrm>
            <a:off x="6896100" y="5124450"/>
            <a:ext cx="977900" cy="495300"/>
          </a:xfrm>
          <a:prstGeom prst="rect">
            <a:avLst/>
          </a:prstGeom>
          <a:solidFill>
            <a:srgbClr val="F0F0FF"/>
          </a:solidFill>
          <a:ln w="12700">
            <a:solidFill>
              <a:srgbClr val="54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hr-HR">
              <a:latin typeface="Calibri" charset="0"/>
              <a:cs typeface="Arial" charset="0"/>
            </a:endParaRPr>
          </a:p>
        </p:txBody>
      </p:sp>
      <p:sp>
        <p:nvSpPr>
          <p:cNvPr id="65556" name="Rectangle 22"/>
          <p:cNvSpPr>
            <a:spLocks noChangeArrowheads="1"/>
          </p:cNvSpPr>
          <p:nvPr/>
        </p:nvSpPr>
        <p:spPr bwMode="auto">
          <a:xfrm>
            <a:off x="8012113" y="5124450"/>
            <a:ext cx="944562" cy="495300"/>
          </a:xfrm>
          <a:prstGeom prst="rect">
            <a:avLst/>
          </a:prstGeom>
          <a:solidFill>
            <a:srgbClr val="F0F0FF"/>
          </a:solidFill>
          <a:ln w="12700">
            <a:solidFill>
              <a:srgbClr val="54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hr-HR">
              <a:latin typeface="Calibri" charset="0"/>
              <a:cs typeface="Arial" charset="0"/>
            </a:endParaRPr>
          </a:p>
        </p:txBody>
      </p:sp>
      <p:sp>
        <p:nvSpPr>
          <p:cNvPr id="65557" name="Rectangle 23"/>
          <p:cNvSpPr>
            <a:spLocks noChangeArrowheads="1"/>
          </p:cNvSpPr>
          <p:nvPr/>
        </p:nvSpPr>
        <p:spPr bwMode="auto">
          <a:xfrm>
            <a:off x="6907213" y="5121275"/>
            <a:ext cx="969962" cy="7302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sz="1400" b="1">
                <a:solidFill>
                  <a:schemeClr val="bg1"/>
                </a:solidFill>
                <a:latin typeface="Arial Narrow" charset="0"/>
                <a:cs typeface="Arial" charset="0"/>
              </a:rPr>
              <a:t>Konsolidacija napretka</a:t>
            </a:r>
            <a:endParaRPr lang="en-US" sz="1400" b="1">
              <a:solidFill>
                <a:schemeClr val="bg1"/>
              </a:solidFill>
              <a:latin typeface="Arial Narrow" charset="0"/>
              <a:cs typeface="Arial" charset="0"/>
            </a:endParaRPr>
          </a:p>
        </p:txBody>
      </p:sp>
      <p:sp>
        <p:nvSpPr>
          <p:cNvPr id="65558" name="Rectangle 24"/>
          <p:cNvSpPr>
            <a:spLocks noChangeArrowheads="1"/>
          </p:cNvSpPr>
          <p:nvPr/>
        </p:nvSpPr>
        <p:spPr bwMode="auto">
          <a:xfrm>
            <a:off x="8020050" y="5119688"/>
            <a:ext cx="923925" cy="9429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sz="1400" b="1">
                <a:solidFill>
                  <a:schemeClr val="bg1"/>
                </a:solidFill>
                <a:latin typeface="Arial Narrow" charset="0"/>
                <a:cs typeface="Arial" charset="0"/>
              </a:rPr>
              <a:t>Institutcionalizacija novog stanja</a:t>
            </a:r>
            <a:endParaRPr lang="en-US" sz="1400" b="1">
              <a:solidFill>
                <a:schemeClr val="bg1"/>
              </a:solidFill>
              <a:latin typeface="Arial Narrow" charset="0"/>
              <a:cs typeface="Arial" charset="0"/>
            </a:endParaRPr>
          </a:p>
        </p:txBody>
      </p:sp>
      <p:sp>
        <p:nvSpPr>
          <p:cNvPr id="167961" name="AutoShape 25"/>
          <p:cNvSpPr>
            <a:spLocks noChangeAspect="1" noChangeArrowheads="1"/>
          </p:cNvSpPr>
          <p:nvPr/>
        </p:nvSpPr>
        <p:spPr bwMode="auto">
          <a:xfrm>
            <a:off x="8269288" y="2876550"/>
            <a:ext cx="728662" cy="1970088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CC0000"/>
              </a:gs>
              <a:gs pos="100000">
                <a:srgbClr val="5E0000"/>
              </a:gs>
            </a:gsLst>
            <a:lin ang="5400000" scaled="1"/>
          </a:gradFill>
          <a:ln w="9525">
            <a:solidFill>
              <a:srgbClr val="C1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67962" name="AutoShape 26"/>
          <p:cNvSpPr>
            <a:spLocks noChangeAspect="1" noChangeArrowheads="1"/>
          </p:cNvSpPr>
          <p:nvPr/>
        </p:nvSpPr>
        <p:spPr bwMode="auto">
          <a:xfrm>
            <a:off x="7146925" y="3055938"/>
            <a:ext cx="728663" cy="1790700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CC0000"/>
              </a:gs>
              <a:gs pos="100000">
                <a:srgbClr val="5E0000"/>
              </a:gs>
            </a:gsLst>
            <a:lin ang="5400000" scaled="1"/>
          </a:gradFill>
          <a:ln w="9525">
            <a:solidFill>
              <a:srgbClr val="C10000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67963" name="Rectangle 27"/>
          <p:cNvSpPr>
            <a:spLocks noChangeArrowheads="1"/>
          </p:cNvSpPr>
          <p:nvPr/>
        </p:nvSpPr>
        <p:spPr bwMode="auto">
          <a:xfrm>
            <a:off x="7258050" y="4495800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67964" name="Rectangle 28"/>
          <p:cNvSpPr>
            <a:spLocks noChangeArrowheads="1"/>
          </p:cNvSpPr>
          <p:nvPr/>
        </p:nvSpPr>
        <p:spPr bwMode="auto">
          <a:xfrm>
            <a:off x="8366125" y="4492625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65563" name="Line 29"/>
          <p:cNvSpPr>
            <a:spLocks noChangeShapeType="1"/>
          </p:cNvSpPr>
          <p:nvPr/>
        </p:nvSpPr>
        <p:spPr bwMode="auto">
          <a:xfrm>
            <a:off x="698500" y="4832350"/>
            <a:ext cx="0" cy="495300"/>
          </a:xfrm>
          <a:prstGeom prst="line">
            <a:avLst/>
          </a:prstGeom>
          <a:noFill/>
          <a:ln w="31750">
            <a:solidFill>
              <a:srgbClr val="00CC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4" name="Line 30"/>
          <p:cNvSpPr>
            <a:spLocks noChangeShapeType="1"/>
          </p:cNvSpPr>
          <p:nvPr/>
        </p:nvSpPr>
        <p:spPr bwMode="auto">
          <a:xfrm>
            <a:off x="1841500" y="4832350"/>
            <a:ext cx="0" cy="609600"/>
          </a:xfrm>
          <a:prstGeom prst="line">
            <a:avLst/>
          </a:prstGeom>
          <a:noFill/>
          <a:ln w="31750">
            <a:solidFill>
              <a:srgbClr val="00CC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5" name="Line 31"/>
          <p:cNvSpPr>
            <a:spLocks noChangeShapeType="1"/>
          </p:cNvSpPr>
          <p:nvPr/>
        </p:nvSpPr>
        <p:spPr bwMode="auto">
          <a:xfrm>
            <a:off x="2982913" y="4832350"/>
            <a:ext cx="0" cy="609600"/>
          </a:xfrm>
          <a:prstGeom prst="line">
            <a:avLst/>
          </a:prstGeom>
          <a:noFill/>
          <a:ln w="31750">
            <a:solidFill>
              <a:srgbClr val="00CCFF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566" name="Rectangle 32"/>
          <p:cNvSpPr>
            <a:spLocks noChangeArrowheads="1"/>
          </p:cNvSpPr>
          <p:nvPr/>
        </p:nvSpPr>
        <p:spPr bwMode="auto">
          <a:xfrm>
            <a:off x="190500" y="5124450"/>
            <a:ext cx="977900" cy="495300"/>
          </a:xfrm>
          <a:prstGeom prst="rect">
            <a:avLst/>
          </a:prstGeom>
          <a:solidFill>
            <a:srgbClr val="F0F0FF"/>
          </a:solidFill>
          <a:ln w="12700">
            <a:solidFill>
              <a:srgbClr val="003399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hr-HR">
              <a:latin typeface="Calibri" charset="0"/>
              <a:cs typeface="Arial" charset="0"/>
            </a:endParaRPr>
          </a:p>
        </p:txBody>
      </p:sp>
      <p:sp>
        <p:nvSpPr>
          <p:cNvPr id="65567" name="Rectangle 33"/>
          <p:cNvSpPr>
            <a:spLocks noChangeArrowheads="1"/>
          </p:cNvSpPr>
          <p:nvPr/>
        </p:nvSpPr>
        <p:spPr bwMode="auto">
          <a:xfrm>
            <a:off x="1308100" y="5124450"/>
            <a:ext cx="977900" cy="495300"/>
          </a:xfrm>
          <a:prstGeom prst="rect">
            <a:avLst/>
          </a:prstGeom>
          <a:solidFill>
            <a:srgbClr val="F0F0FF"/>
          </a:solidFill>
          <a:ln w="12700">
            <a:solidFill>
              <a:srgbClr val="003399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hr-HR">
              <a:latin typeface="Calibri" charset="0"/>
              <a:cs typeface="Arial" charset="0"/>
            </a:endParaRPr>
          </a:p>
        </p:txBody>
      </p:sp>
      <p:sp>
        <p:nvSpPr>
          <p:cNvPr id="65568" name="Rectangle 34"/>
          <p:cNvSpPr>
            <a:spLocks noChangeArrowheads="1"/>
          </p:cNvSpPr>
          <p:nvPr/>
        </p:nvSpPr>
        <p:spPr bwMode="auto">
          <a:xfrm>
            <a:off x="2425700" y="5124450"/>
            <a:ext cx="976313" cy="495300"/>
          </a:xfrm>
          <a:prstGeom prst="rect">
            <a:avLst/>
          </a:prstGeom>
          <a:solidFill>
            <a:srgbClr val="F0F0FF"/>
          </a:solidFill>
          <a:ln w="12700">
            <a:solidFill>
              <a:srgbClr val="003399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hr-HR">
              <a:latin typeface="Calibri" charset="0"/>
              <a:cs typeface="Arial" charset="0"/>
            </a:endParaRPr>
          </a:p>
        </p:txBody>
      </p:sp>
      <p:sp>
        <p:nvSpPr>
          <p:cNvPr id="65569" name="Rectangle 35"/>
          <p:cNvSpPr>
            <a:spLocks noChangeArrowheads="1"/>
          </p:cNvSpPr>
          <p:nvPr/>
        </p:nvSpPr>
        <p:spPr bwMode="auto">
          <a:xfrm>
            <a:off x="165100" y="5121275"/>
            <a:ext cx="990600" cy="5175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sz="1400" b="1">
                <a:solidFill>
                  <a:schemeClr val="bg1"/>
                </a:solidFill>
                <a:latin typeface="Arial Narrow" charset="0"/>
                <a:cs typeface="Arial" charset="0"/>
              </a:rPr>
              <a:t>Osjećaj hitnosti</a:t>
            </a:r>
            <a:endParaRPr lang="en-US" sz="1400" b="1">
              <a:solidFill>
                <a:schemeClr val="bg1"/>
              </a:solidFill>
              <a:latin typeface="Arial Narrow" charset="0"/>
              <a:cs typeface="Arial" charset="0"/>
            </a:endParaRPr>
          </a:p>
        </p:txBody>
      </p:sp>
      <p:sp>
        <p:nvSpPr>
          <p:cNvPr id="65570" name="Rectangle 36"/>
          <p:cNvSpPr>
            <a:spLocks noChangeArrowheads="1"/>
          </p:cNvSpPr>
          <p:nvPr/>
        </p:nvSpPr>
        <p:spPr bwMode="auto">
          <a:xfrm>
            <a:off x="1200150" y="5121275"/>
            <a:ext cx="1171575" cy="5175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sz="1400" b="1">
                <a:solidFill>
                  <a:schemeClr val="bg1"/>
                </a:solidFill>
                <a:latin typeface="Arial Narrow" charset="0"/>
                <a:cs typeface="Arial" charset="0"/>
              </a:rPr>
              <a:t>Stvaranje jakih koalicija</a:t>
            </a:r>
            <a:endParaRPr lang="en-US" sz="1400" b="1">
              <a:solidFill>
                <a:schemeClr val="bg1"/>
              </a:solidFill>
              <a:latin typeface="Arial Narrow" charset="0"/>
              <a:cs typeface="Arial" charset="0"/>
            </a:endParaRPr>
          </a:p>
        </p:txBody>
      </p:sp>
      <p:sp>
        <p:nvSpPr>
          <p:cNvPr id="65571" name="Rectangle 37"/>
          <p:cNvSpPr>
            <a:spLocks noChangeArrowheads="1"/>
          </p:cNvSpPr>
          <p:nvPr/>
        </p:nvSpPr>
        <p:spPr bwMode="auto">
          <a:xfrm>
            <a:off x="2438400" y="5105400"/>
            <a:ext cx="1066800" cy="5175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hr-HR" sz="1400" b="1">
                <a:solidFill>
                  <a:schemeClr val="bg1"/>
                </a:solidFill>
                <a:latin typeface="Arial Narrow" charset="0"/>
                <a:cs typeface="Arial" charset="0"/>
              </a:rPr>
              <a:t>Oblikovanje jasne vizije</a:t>
            </a:r>
            <a:endParaRPr lang="en-US" sz="1400" b="1">
              <a:solidFill>
                <a:schemeClr val="bg1"/>
              </a:solidFill>
              <a:latin typeface="Arial Narrow" charset="0"/>
              <a:cs typeface="Arial" charset="0"/>
            </a:endParaRPr>
          </a:p>
        </p:txBody>
      </p:sp>
      <p:sp>
        <p:nvSpPr>
          <p:cNvPr id="167974" name="AutoShape 38"/>
          <p:cNvSpPr>
            <a:spLocks noChangeAspect="1" noChangeArrowheads="1"/>
          </p:cNvSpPr>
          <p:nvPr/>
        </p:nvSpPr>
        <p:spPr bwMode="auto">
          <a:xfrm>
            <a:off x="1541463" y="3932238"/>
            <a:ext cx="728662" cy="914400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004EEB"/>
              </a:gs>
              <a:gs pos="100000">
                <a:srgbClr val="002678"/>
              </a:gs>
            </a:gsLst>
            <a:lin ang="5400000" scaled="1"/>
          </a:gradFill>
          <a:ln w="9525">
            <a:solidFill>
              <a:srgbClr val="004EEB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67975" name="AutoShape 39"/>
          <p:cNvSpPr>
            <a:spLocks noChangeAspect="1" noChangeArrowheads="1"/>
          </p:cNvSpPr>
          <p:nvPr/>
        </p:nvSpPr>
        <p:spPr bwMode="auto">
          <a:xfrm>
            <a:off x="2663825" y="3736975"/>
            <a:ext cx="727075" cy="1109663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004EEB"/>
              </a:gs>
              <a:gs pos="100000">
                <a:srgbClr val="002678"/>
              </a:gs>
            </a:gsLst>
            <a:lin ang="5400000" scaled="1"/>
          </a:gradFill>
          <a:ln w="9525">
            <a:solidFill>
              <a:srgbClr val="004EEB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67976" name="AutoShape 40"/>
          <p:cNvSpPr>
            <a:spLocks noChangeAspect="1" noChangeArrowheads="1"/>
          </p:cNvSpPr>
          <p:nvPr/>
        </p:nvSpPr>
        <p:spPr bwMode="auto">
          <a:xfrm>
            <a:off x="420688" y="4130675"/>
            <a:ext cx="728662" cy="715963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rgbClr val="004EEB"/>
              </a:gs>
              <a:gs pos="100000">
                <a:srgbClr val="002678"/>
              </a:gs>
            </a:gsLst>
            <a:lin ang="5400000" scaled="1"/>
          </a:gradFill>
          <a:ln w="9525">
            <a:solidFill>
              <a:srgbClr val="004EEB"/>
            </a:solidFill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 eaLnBrk="1" hangingPunct="1"/>
            <a:endParaRPr lang="hr-HR"/>
          </a:p>
        </p:txBody>
      </p:sp>
      <p:sp>
        <p:nvSpPr>
          <p:cNvPr id="167977" name="Rectangle 41"/>
          <p:cNvSpPr>
            <a:spLocks noChangeArrowheads="1"/>
          </p:cNvSpPr>
          <p:nvPr/>
        </p:nvSpPr>
        <p:spPr bwMode="auto">
          <a:xfrm>
            <a:off x="1649413" y="4494213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67978" name="Rectangle 42"/>
          <p:cNvSpPr>
            <a:spLocks noChangeArrowheads="1"/>
          </p:cNvSpPr>
          <p:nvPr/>
        </p:nvSpPr>
        <p:spPr bwMode="auto">
          <a:xfrm>
            <a:off x="2763838" y="4494213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67979" name="Rectangle 43"/>
          <p:cNvSpPr>
            <a:spLocks noChangeArrowheads="1"/>
          </p:cNvSpPr>
          <p:nvPr/>
        </p:nvSpPr>
        <p:spPr bwMode="auto">
          <a:xfrm>
            <a:off x="496888" y="4494213"/>
            <a:ext cx="2873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65578" name="Rectangle 44"/>
          <p:cNvSpPr>
            <a:spLocks noGrp="1" noChangeArrowheads="1"/>
          </p:cNvSpPr>
          <p:nvPr>
            <p:ph type="title" idx="4294967295"/>
          </p:nvPr>
        </p:nvSpPr>
        <p:spPr>
          <a:xfrm>
            <a:off x="928688" y="533400"/>
            <a:ext cx="7572375" cy="838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r-Latn-CS" sz="4000" dirty="0" smtClean="0">
                <a:latin typeface="Arial" charset="0"/>
                <a:ea typeface="ＭＳ Ｐゴシック" charset="0"/>
                <a:cs typeface="ＭＳ Ｐゴシック" charset="0"/>
              </a:rPr>
              <a:t>Kot</a:t>
            </a:r>
            <a:r>
              <a:rPr lang="ta-IN" sz="4000" dirty="0" smtClean="0"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lang="sr-Latn-CS" sz="4000" dirty="0" smtClean="0">
                <a:latin typeface="Arial" charset="0"/>
                <a:ea typeface="ＭＳ Ｐゴシック" charset="0"/>
                <a:cs typeface="ＭＳ Ｐゴシック" charset="0"/>
              </a:rPr>
              <a:t>er</a:t>
            </a:r>
            <a:r>
              <a:rPr lang="sr-Latn-CS" sz="4000" dirty="0">
                <a:latin typeface="Arial" charset="0"/>
                <a:ea typeface="ＭＳ Ｐゴシック" charset="0"/>
                <a:cs typeface="ＭＳ Ｐゴシック" charset="0"/>
              </a:rPr>
              <a:t>: Osam koraka u provođenju promjene</a:t>
            </a:r>
            <a:endParaRPr lang="en-US" sz="4000" b="1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5579" name="Text Box 45"/>
          <p:cNvSpPr txBox="1">
            <a:spLocks noChangeArrowheads="1"/>
          </p:cNvSpPr>
          <p:nvPr/>
        </p:nvSpPr>
        <p:spPr bwMode="auto">
          <a:xfrm>
            <a:off x="1130300" y="6096000"/>
            <a:ext cx="7620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000" b="1" baseline="30000">
                <a:cs typeface="Arial" charset="0"/>
              </a:rPr>
              <a:t>5</a:t>
            </a:r>
            <a:r>
              <a:rPr lang="en-US" sz="1000" b="1">
                <a:cs typeface="Arial" charset="0"/>
              </a:rPr>
              <a:t> Kotter, John P. and Cohen, Dan S. </a:t>
            </a:r>
            <a:r>
              <a:rPr lang="en-US" sz="1000" b="1" u="sng">
                <a:cs typeface="Arial" charset="0"/>
              </a:rPr>
              <a:t>The Heart of Change.</a:t>
            </a:r>
            <a:r>
              <a:rPr lang="en-US" sz="1000" b="1">
                <a:cs typeface="Arial" charset="0"/>
              </a:rPr>
              <a:t>  Boston:  Harvard Business School Press</a:t>
            </a:r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4038600" y="1524000"/>
            <a:ext cx="1752600" cy="2133600"/>
            <a:chOff x="1008" y="1632"/>
            <a:chExt cx="675" cy="815"/>
          </a:xfrm>
        </p:grpSpPr>
        <p:sp>
          <p:nvSpPr>
            <p:cNvPr id="65643" name="Freeform 47"/>
            <p:cNvSpPr>
              <a:spLocks/>
            </p:cNvSpPr>
            <p:nvPr/>
          </p:nvSpPr>
          <p:spPr bwMode="auto">
            <a:xfrm>
              <a:off x="1008" y="2374"/>
              <a:ext cx="60" cy="42"/>
            </a:xfrm>
            <a:custGeom>
              <a:avLst/>
              <a:gdLst>
                <a:gd name="T0" fmla="*/ 33 w 60"/>
                <a:gd name="T1" fmla="*/ 0 h 42"/>
                <a:gd name="T2" fmla="*/ 15 w 60"/>
                <a:gd name="T3" fmla="*/ 10 h 42"/>
                <a:gd name="T4" fmla="*/ 0 w 60"/>
                <a:gd name="T5" fmla="*/ 30 h 42"/>
                <a:gd name="T6" fmla="*/ 25 w 60"/>
                <a:gd name="T7" fmla="*/ 41 h 42"/>
                <a:gd name="T8" fmla="*/ 60 w 60"/>
                <a:gd name="T9" fmla="*/ 42 h 42"/>
                <a:gd name="T10" fmla="*/ 33 w 60"/>
                <a:gd name="T11" fmla="*/ 0 h 42"/>
                <a:gd name="T12" fmla="*/ 33 w 60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0"/>
                <a:gd name="T22" fmla="*/ 0 h 42"/>
                <a:gd name="T23" fmla="*/ 60 w 60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0" h="42">
                  <a:moveTo>
                    <a:pt x="33" y="0"/>
                  </a:moveTo>
                  <a:lnTo>
                    <a:pt x="15" y="10"/>
                  </a:lnTo>
                  <a:lnTo>
                    <a:pt x="0" y="30"/>
                  </a:lnTo>
                  <a:lnTo>
                    <a:pt x="25" y="41"/>
                  </a:lnTo>
                  <a:lnTo>
                    <a:pt x="60" y="4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E68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44" name="Freeform 48"/>
            <p:cNvSpPr>
              <a:spLocks/>
            </p:cNvSpPr>
            <p:nvPr/>
          </p:nvSpPr>
          <p:spPr bwMode="auto">
            <a:xfrm>
              <a:off x="1008" y="2374"/>
              <a:ext cx="121" cy="73"/>
            </a:xfrm>
            <a:custGeom>
              <a:avLst/>
              <a:gdLst>
                <a:gd name="T0" fmla="*/ 41 w 121"/>
                <a:gd name="T1" fmla="*/ 0 h 73"/>
                <a:gd name="T2" fmla="*/ 39 w 121"/>
                <a:gd name="T3" fmla="*/ 0 h 73"/>
                <a:gd name="T4" fmla="*/ 37 w 121"/>
                <a:gd name="T5" fmla="*/ 1 h 73"/>
                <a:gd name="T6" fmla="*/ 32 w 121"/>
                <a:gd name="T7" fmla="*/ 3 h 73"/>
                <a:gd name="T8" fmla="*/ 27 w 121"/>
                <a:gd name="T9" fmla="*/ 6 h 73"/>
                <a:gd name="T10" fmla="*/ 23 w 121"/>
                <a:gd name="T11" fmla="*/ 9 h 73"/>
                <a:gd name="T12" fmla="*/ 18 w 121"/>
                <a:gd name="T13" fmla="*/ 13 h 73"/>
                <a:gd name="T14" fmla="*/ 14 w 121"/>
                <a:gd name="T15" fmla="*/ 17 h 73"/>
                <a:gd name="T16" fmla="*/ 13 w 121"/>
                <a:gd name="T17" fmla="*/ 18 h 73"/>
                <a:gd name="T18" fmla="*/ 29 w 121"/>
                <a:gd name="T19" fmla="*/ 30 h 73"/>
                <a:gd name="T20" fmla="*/ 8 w 121"/>
                <a:gd name="T21" fmla="*/ 23 h 73"/>
                <a:gd name="T22" fmla="*/ 0 w 121"/>
                <a:gd name="T23" fmla="*/ 30 h 73"/>
                <a:gd name="T24" fmla="*/ 27 w 121"/>
                <a:gd name="T25" fmla="*/ 46 h 73"/>
                <a:gd name="T26" fmla="*/ 38 w 121"/>
                <a:gd name="T27" fmla="*/ 45 h 73"/>
                <a:gd name="T28" fmla="*/ 39 w 121"/>
                <a:gd name="T29" fmla="*/ 45 h 73"/>
                <a:gd name="T30" fmla="*/ 42 w 121"/>
                <a:gd name="T31" fmla="*/ 47 h 73"/>
                <a:gd name="T32" fmla="*/ 45 w 121"/>
                <a:gd name="T33" fmla="*/ 52 h 73"/>
                <a:gd name="T34" fmla="*/ 49 w 121"/>
                <a:gd name="T35" fmla="*/ 58 h 73"/>
                <a:gd name="T36" fmla="*/ 53 w 121"/>
                <a:gd name="T37" fmla="*/ 63 h 73"/>
                <a:gd name="T38" fmla="*/ 58 w 121"/>
                <a:gd name="T39" fmla="*/ 66 h 73"/>
                <a:gd name="T40" fmla="*/ 61 w 121"/>
                <a:gd name="T41" fmla="*/ 69 h 73"/>
                <a:gd name="T42" fmla="*/ 62 w 121"/>
                <a:gd name="T43" fmla="*/ 70 h 73"/>
                <a:gd name="T44" fmla="*/ 87 w 121"/>
                <a:gd name="T45" fmla="*/ 73 h 73"/>
                <a:gd name="T46" fmla="*/ 121 w 121"/>
                <a:gd name="T47" fmla="*/ 73 h 73"/>
                <a:gd name="T48" fmla="*/ 121 w 121"/>
                <a:gd name="T49" fmla="*/ 72 h 73"/>
                <a:gd name="T50" fmla="*/ 121 w 121"/>
                <a:gd name="T51" fmla="*/ 68 h 73"/>
                <a:gd name="T52" fmla="*/ 120 w 121"/>
                <a:gd name="T53" fmla="*/ 64 h 73"/>
                <a:gd name="T54" fmla="*/ 117 w 121"/>
                <a:gd name="T55" fmla="*/ 61 h 73"/>
                <a:gd name="T56" fmla="*/ 113 w 121"/>
                <a:gd name="T57" fmla="*/ 59 h 73"/>
                <a:gd name="T58" fmla="*/ 109 w 121"/>
                <a:gd name="T59" fmla="*/ 57 h 73"/>
                <a:gd name="T60" fmla="*/ 105 w 121"/>
                <a:gd name="T61" fmla="*/ 55 h 73"/>
                <a:gd name="T62" fmla="*/ 101 w 121"/>
                <a:gd name="T63" fmla="*/ 53 h 73"/>
                <a:gd name="T64" fmla="*/ 96 w 121"/>
                <a:gd name="T65" fmla="*/ 51 h 73"/>
                <a:gd name="T66" fmla="*/ 91 w 121"/>
                <a:gd name="T67" fmla="*/ 48 h 73"/>
                <a:gd name="T68" fmla="*/ 87 w 121"/>
                <a:gd name="T69" fmla="*/ 45 h 73"/>
                <a:gd name="T70" fmla="*/ 84 w 121"/>
                <a:gd name="T71" fmla="*/ 42 h 73"/>
                <a:gd name="T72" fmla="*/ 80 w 121"/>
                <a:gd name="T73" fmla="*/ 37 h 73"/>
                <a:gd name="T74" fmla="*/ 77 w 121"/>
                <a:gd name="T75" fmla="*/ 32 h 73"/>
                <a:gd name="T76" fmla="*/ 75 w 121"/>
                <a:gd name="T77" fmla="*/ 27 h 73"/>
                <a:gd name="T78" fmla="*/ 74 w 121"/>
                <a:gd name="T79" fmla="*/ 24 h 73"/>
                <a:gd name="T80" fmla="*/ 73 w 121"/>
                <a:gd name="T81" fmla="*/ 20 h 73"/>
                <a:gd name="T82" fmla="*/ 73 w 121"/>
                <a:gd name="T83" fmla="*/ 17 h 73"/>
                <a:gd name="T84" fmla="*/ 73 w 121"/>
                <a:gd name="T85" fmla="*/ 14 h 73"/>
                <a:gd name="T86" fmla="*/ 41 w 121"/>
                <a:gd name="T87" fmla="*/ 0 h 73"/>
                <a:gd name="T88" fmla="*/ 41 w 121"/>
                <a:gd name="T89" fmla="*/ 0 h 7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21"/>
                <a:gd name="T136" fmla="*/ 0 h 73"/>
                <a:gd name="T137" fmla="*/ 121 w 121"/>
                <a:gd name="T138" fmla="*/ 73 h 7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21" h="73">
                  <a:moveTo>
                    <a:pt x="41" y="0"/>
                  </a:moveTo>
                  <a:lnTo>
                    <a:pt x="39" y="0"/>
                  </a:lnTo>
                  <a:lnTo>
                    <a:pt x="37" y="1"/>
                  </a:lnTo>
                  <a:lnTo>
                    <a:pt x="32" y="3"/>
                  </a:lnTo>
                  <a:lnTo>
                    <a:pt x="27" y="6"/>
                  </a:lnTo>
                  <a:lnTo>
                    <a:pt x="23" y="9"/>
                  </a:lnTo>
                  <a:lnTo>
                    <a:pt x="18" y="13"/>
                  </a:lnTo>
                  <a:lnTo>
                    <a:pt x="14" y="17"/>
                  </a:lnTo>
                  <a:lnTo>
                    <a:pt x="13" y="18"/>
                  </a:lnTo>
                  <a:lnTo>
                    <a:pt x="29" y="30"/>
                  </a:lnTo>
                  <a:lnTo>
                    <a:pt x="8" y="23"/>
                  </a:lnTo>
                  <a:lnTo>
                    <a:pt x="0" y="30"/>
                  </a:lnTo>
                  <a:lnTo>
                    <a:pt x="27" y="46"/>
                  </a:lnTo>
                  <a:lnTo>
                    <a:pt x="38" y="45"/>
                  </a:lnTo>
                  <a:lnTo>
                    <a:pt x="39" y="45"/>
                  </a:lnTo>
                  <a:lnTo>
                    <a:pt x="42" y="47"/>
                  </a:lnTo>
                  <a:lnTo>
                    <a:pt x="45" y="52"/>
                  </a:lnTo>
                  <a:lnTo>
                    <a:pt x="49" y="58"/>
                  </a:lnTo>
                  <a:lnTo>
                    <a:pt x="53" y="63"/>
                  </a:lnTo>
                  <a:lnTo>
                    <a:pt x="58" y="66"/>
                  </a:lnTo>
                  <a:lnTo>
                    <a:pt x="61" y="69"/>
                  </a:lnTo>
                  <a:lnTo>
                    <a:pt x="62" y="70"/>
                  </a:lnTo>
                  <a:lnTo>
                    <a:pt x="87" y="73"/>
                  </a:lnTo>
                  <a:lnTo>
                    <a:pt x="121" y="73"/>
                  </a:lnTo>
                  <a:lnTo>
                    <a:pt x="121" y="72"/>
                  </a:lnTo>
                  <a:lnTo>
                    <a:pt x="121" y="68"/>
                  </a:lnTo>
                  <a:lnTo>
                    <a:pt x="120" y="64"/>
                  </a:lnTo>
                  <a:lnTo>
                    <a:pt x="117" y="61"/>
                  </a:lnTo>
                  <a:lnTo>
                    <a:pt x="113" y="59"/>
                  </a:lnTo>
                  <a:lnTo>
                    <a:pt x="109" y="57"/>
                  </a:lnTo>
                  <a:lnTo>
                    <a:pt x="105" y="55"/>
                  </a:lnTo>
                  <a:lnTo>
                    <a:pt x="101" y="53"/>
                  </a:lnTo>
                  <a:lnTo>
                    <a:pt x="96" y="51"/>
                  </a:lnTo>
                  <a:lnTo>
                    <a:pt x="91" y="48"/>
                  </a:lnTo>
                  <a:lnTo>
                    <a:pt x="87" y="45"/>
                  </a:lnTo>
                  <a:lnTo>
                    <a:pt x="84" y="42"/>
                  </a:lnTo>
                  <a:lnTo>
                    <a:pt x="80" y="37"/>
                  </a:lnTo>
                  <a:lnTo>
                    <a:pt x="77" y="32"/>
                  </a:lnTo>
                  <a:lnTo>
                    <a:pt x="75" y="27"/>
                  </a:lnTo>
                  <a:lnTo>
                    <a:pt x="74" y="24"/>
                  </a:lnTo>
                  <a:lnTo>
                    <a:pt x="73" y="20"/>
                  </a:lnTo>
                  <a:lnTo>
                    <a:pt x="73" y="17"/>
                  </a:lnTo>
                  <a:lnTo>
                    <a:pt x="73" y="14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913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45" name="Freeform 49"/>
            <p:cNvSpPr>
              <a:spLocks/>
            </p:cNvSpPr>
            <p:nvPr/>
          </p:nvSpPr>
          <p:spPr bwMode="auto">
            <a:xfrm>
              <a:off x="1019" y="1996"/>
              <a:ext cx="425" cy="409"/>
            </a:xfrm>
            <a:custGeom>
              <a:avLst/>
              <a:gdLst>
                <a:gd name="T0" fmla="*/ 190 w 425"/>
                <a:gd name="T1" fmla="*/ 24 h 409"/>
                <a:gd name="T2" fmla="*/ 214 w 425"/>
                <a:gd name="T3" fmla="*/ 29 h 409"/>
                <a:gd name="T4" fmla="*/ 246 w 425"/>
                <a:gd name="T5" fmla="*/ 31 h 409"/>
                <a:gd name="T6" fmla="*/ 274 w 425"/>
                <a:gd name="T7" fmla="*/ 24 h 409"/>
                <a:gd name="T8" fmla="*/ 299 w 425"/>
                <a:gd name="T9" fmla="*/ 16 h 409"/>
                <a:gd name="T10" fmla="*/ 313 w 425"/>
                <a:gd name="T11" fmla="*/ 12 h 409"/>
                <a:gd name="T12" fmla="*/ 336 w 425"/>
                <a:gd name="T13" fmla="*/ 28 h 409"/>
                <a:gd name="T14" fmla="*/ 363 w 425"/>
                <a:gd name="T15" fmla="*/ 52 h 409"/>
                <a:gd name="T16" fmla="*/ 391 w 425"/>
                <a:gd name="T17" fmla="*/ 79 h 409"/>
                <a:gd name="T18" fmla="*/ 410 w 425"/>
                <a:gd name="T19" fmla="*/ 106 h 409"/>
                <a:gd name="T20" fmla="*/ 422 w 425"/>
                <a:gd name="T21" fmla="*/ 125 h 409"/>
                <a:gd name="T22" fmla="*/ 422 w 425"/>
                <a:gd name="T23" fmla="*/ 134 h 409"/>
                <a:gd name="T24" fmla="*/ 414 w 425"/>
                <a:gd name="T25" fmla="*/ 156 h 409"/>
                <a:gd name="T26" fmla="*/ 401 w 425"/>
                <a:gd name="T27" fmla="*/ 187 h 409"/>
                <a:gd name="T28" fmla="*/ 391 w 425"/>
                <a:gd name="T29" fmla="*/ 216 h 409"/>
                <a:gd name="T30" fmla="*/ 384 w 425"/>
                <a:gd name="T31" fmla="*/ 235 h 409"/>
                <a:gd name="T32" fmla="*/ 382 w 425"/>
                <a:gd name="T33" fmla="*/ 250 h 409"/>
                <a:gd name="T34" fmla="*/ 367 w 425"/>
                <a:gd name="T35" fmla="*/ 251 h 409"/>
                <a:gd name="T36" fmla="*/ 346 w 425"/>
                <a:gd name="T37" fmla="*/ 255 h 409"/>
                <a:gd name="T38" fmla="*/ 324 w 425"/>
                <a:gd name="T39" fmla="*/ 257 h 409"/>
                <a:gd name="T40" fmla="*/ 304 w 425"/>
                <a:gd name="T41" fmla="*/ 255 h 409"/>
                <a:gd name="T42" fmla="*/ 297 w 425"/>
                <a:gd name="T43" fmla="*/ 250 h 409"/>
                <a:gd name="T44" fmla="*/ 304 w 425"/>
                <a:gd name="T45" fmla="*/ 234 h 409"/>
                <a:gd name="T46" fmla="*/ 312 w 425"/>
                <a:gd name="T47" fmla="*/ 216 h 409"/>
                <a:gd name="T48" fmla="*/ 319 w 425"/>
                <a:gd name="T49" fmla="*/ 193 h 409"/>
                <a:gd name="T50" fmla="*/ 326 w 425"/>
                <a:gd name="T51" fmla="*/ 173 h 409"/>
                <a:gd name="T52" fmla="*/ 249 w 425"/>
                <a:gd name="T53" fmla="*/ 143 h 409"/>
                <a:gd name="T54" fmla="*/ 241 w 425"/>
                <a:gd name="T55" fmla="*/ 155 h 409"/>
                <a:gd name="T56" fmla="*/ 227 w 425"/>
                <a:gd name="T57" fmla="*/ 179 h 409"/>
                <a:gd name="T58" fmla="*/ 208 w 425"/>
                <a:gd name="T59" fmla="*/ 212 h 409"/>
                <a:gd name="T60" fmla="*/ 186 w 425"/>
                <a:gd name="T61" fmla="*/ 249 h 409"/>
                <a:gd name="T62" fmla="*/ 162 w 425"/>
                <a:gd name="T63" fmla="*/ 288 h 409"/>
                <a:gd name="T64" fmla="*/ 138 w 425"/>
                <a:gd name="T65" fmla="*/ 329 h 409"/>
                <a:gd name="T66" fmla="*/ 113 w 425"/>
                <a:gd name="T67" fmla="*/ 365 h 409"/>
                <a:gd name="T68" fmla="*/ 95 w 425"/>
                <a:gd name="T69" fmla="*/ 393 h 409"/>
                <a:gd name="T70" fmla="*/ 85 w 425"/>
                <a:gd name="T71" fmla="*/ 407 h 409"/>
                <a:gd name="T72" fmla="*/ 66 w 425"/>
                <a:gd name="T73" fmla="*/ 409 h 409"/>
                <a:gd name="T74" fmla="*/ 47 w 425"/>
                <a:gd name="T75" fmla="*/ 406 h 409"/>
                <a:gd name="T76" fmla="*/ 26 w 425"/>
                <a:gd name="T77" fmla="*/ 400 h 409"/>
                <a:gd name="T78" fmla="*/ 7 w 425"/>
                <a:gd name="T79" fmla="*/ 394 h 409"/>
                <a:gd name="T80" fmla="*/ 20 w 425"/>
                <a:gd name="T81" fmla="*/ 355 h 409"/>
                <a:gd name="T82" fmla="*/ 35 w 425"/>
                <a:gd name="T83" fmla="*/ 332 h 409"/>
                <a:gd name="T84" fmla="*/ 53 w 425"/>
                <a:gd name="T85" fmla="*/ 298 h 409"/>
                <a:gd name="T86" fmla="*/ 74 w 425"/>
                <a:gd name="T87" fmla="*/ 258 h 409"/>
                <a:gd name="T88" fmla="*/ 93 w 425"/>
                <a:gd name="T89" fmla="*/ 215 h 409"/>
                <a:gd name="T90" fmla="*/ 111 w 425"/>
                <a:gd name="T91" fmla="*/ 173 h 409"/>
                <a:gd name="T92" fmla="*/ 122 w 425"/>
                <a:gd name="T93" fmla="*/ 135 h 409"/>
                <a:gd name="T94" fmla="*/ 127 w 425"/>
                <a:gd name="T95" fmla="*/ 102 h 409"/>
                <a:gd name="T96" fmla="*/ 130 w 425"/>
                <a:gd name="T97" fmla="*/ 76 h 409"/>
                <a:gd name="T98" fmla="*/ 134 w 425"/>
                <a:gd name="T99" fmla="*/ 54 h 409"/>
                <a:gd name="T100" fmla="*/ 145 w 425"/>
                <a:gd name="T101" fmla="*/ 31 h 409"/>
                <a:gd name="T102" fmla="*/ 158 w 425"/>
                <a:gd name="T103" fmla="*/ 10 h 409"/>
                <a:gd name="T104" fmla="*/ 179 w 425"/>
                <a:gd name="T105" fmla="*/ 21 h 40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25"/>
                <a:gd name="T160" fmla="*/ 0 h 409"/>
                <a:gd name="T161" fmla="*/ 425 w 425"/>
                <a:gd name="T162" fmla="*/ 409 h 40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25" h="409">
                  <a:moveTo>
                    <a:pt x="179" y="21"/>
                  </a:moveTo>
                  <a:lnTo>
                    <a:pt x="180" y="21"/>
                  </a:lnTo>
                  <a:lnTo>
                    <a:pt x="185" y="23"/>
                  </a:lnTo>
                  <a:lnTo>
                    <a:pt x="187" y="23"/>
                  </a:lnTo>
                  <a:lnTo>
                    <a:pt x="190" y="24"/>
                  </a:lnTo>
                  <a:lnTo>
                    <a:pt x="194" y="25"/>
                  </a:lnTo>
                  <a:lnTo>
                    <a:pt x="199" y="26"/>
                  </a:lnTo>
                  <a:lnTo>
                    <a:pt x="204" y="27"/>
                  </a:lnTo>
                  <a:lnTo>
                    <a:pt x="208" y="28"/>
                  </a:lnTo>
                  <a:lnTo>
                    <a:pt x="214" y="29"/>
                  </a:lnTo>
                  <a:lnTo>
                    <a:pt x="221" y="30"/>
                  </a:lnTo>
                  <a:lnTo>
                    <a:pt x="226" y="30"/>
                  </a:lnTo>
                  <a:lnTo>
                    <a:pt x="232" y="31"/>
                  </a:lnTo>
                  <a:lnTo>
                    <a:pt x="239" y="31"/>
                  </a:lnTo>
                  <a:lnTo>
                    <a:pt x="246" y="31"/>
                  </a:lnTo>
                  <a:lnTo>
                    <a:pt x="251" y="30"/>
                  </a:lnTo>
                  <a:lnTo>
                    <a:pt x="257" y="29"/>
                  </a:lnTo>
                  <a:lnTo>
                    <a:pt x="263" y="28"/>
                  </a:lnTo>
                  <a:lnTo>
                    <a:pt x="268" y="26"/>
                  </a:lnTo>
                  <a:lnTo>
                    <a:pt x="274" y="24"/>
                  </a:lnTo>
                  <a:lnTo>
                    <a:pt x="280" y="23"/>
                  </a:lnTo>
                  <a:lnTo>
                    <a:pt x="285" y="21"/>
                  </a:lnTo>
                  <a:lnTo>
                    <a:pt x="290" y="20"/>
                  </a:lnTo>
                  <a:lnTo>
                    <a:pt x="295" y="18"/>
                  </a:lnTo>
                  <a:lnTo>
                    <a:pt x="299" y="16"/>
                  </a:lnTo>
                  <a:lnTo>
                    <a:pt x="302" y="15"/>
                  </a:lnTo>
                  <a:lnTo>
                    <a:pt x="305" y="14"/>
                  </a:lnTo>
                  <a:lnTo>
                    <a:pt x="310" y="11"/>
                  </a:lnTo>
                  <a:lnTo>
                    <a:pt x="312" y="11"/>
                  </a:lnTo>
                  <a:lnTo>
                    <a:pt x="313" y="12"/>
                  </a:lnTo>
                  <a:lnTo>
                    <a:pt x="319" y="16"/>
                  </a:lnTo>
                  <a:lnTo>
                    <a:pt x="322" y="18"/>
                  </a:lnTo>
                  <a:lnTo>
                    <a:pt x="325" y="21"/>
                  </a:lnTo>
                  <a:lnTo>
                    <a:pt x="330" y="24"/>
                  </a:lnTo>
                  <a:lnTo>
                    <a:pt x="336" y="28"/>
                  </a:lnTo>
                  <a:lnTo>
                    <a:pt x="341" y="32"/>
                  </a:lnTo>
                  <a:lnTo>
                    <a:pt x="346" y="37"/>
                  </a:lnTo>
                  <a:lnTo>
                    <a:pt x="352" y="41"/>
                  </a:lnTo>
                  <a:lnTo>
                    <a:pt x="359" y="47"/>
                  </a:lnTo>
                  <a:lnTo>
                    <a:pt x="363" y="52"/>
                  </a:lnTo>
                  <a:lnTo>
                    <a:pt x="370" y="58"/>
                  </a:lnTo>
                  <a:lnTo>
                    <a:pt x="376" y="63"/>
                  </a:lnTo>
                  <a:lnTo>
                    <a:pt x="382" y="69"/>
                  </a:lnTo>
                  <a:lnTo>
                    <a:pt x="386" y="74"/>
                  </a:lnTo>
                  <a:lnTo>
                    <a:pt x="391" y="79"/>
                  </a:lnTo>
                  <a:lnTo>
                    <a:pt x="396" y="85"/>
                  </a:lnTo>
                  <a:lnTo>
                    <a:pt x="400" y="91"/>
                  </a:lnTo>
                  <a:lnTo>
                    <a:pt x="403" y="96"/>
                  </a:lnTo>
                  <a:lnTo>
                    <a:pt x="407" y="101"/>
                  </a:lnTo>
                  <a:lnTo>
                    <a:pt x="410" y="106"/>
                  </a:lnTo>
                  <a:lnTo>
                    <a:pt x="414" y="111"/>
                  </a:lnTo>
                  <a:lnTo>
                    <a:pt x="415" y="115"/>
                  </a:lnTo>
                  <a:lnTo>
                    <a:pt x="418" y="118"/>
                  </a:lnTo>
                  <a:lnTo>
                    <a:pt x="419" y="121"/>
                  </a:lnTo>
                  <a:lnTo>
                    <a:pt x="422" y="125"/>
                  </a:lnTo>
                  <a:lnTo>
                    <a:pt x="423" y="129"/>
                  </a:lnTo>
                  <a:lnTo>
                    <a:pt x="425" y="130"/>
                  </a:lnTo>
                  <a:lnTo>
                    <a:pt x="424" y="130"/>
                  </a:lnTo>
                  <a:lnTo>
                    <a:pt x="423" y="132"/>
                  </a:lnTo>
                  <a:lnTo>
                    <a:pt x="422" y="134"/>
                  </a:lnTo>
                  <a:lnTo>
                    <a:pt x="421" y="137"/>
                  </a:lnTo>
                  <a:lnTo>
                    <a:pt x="419" y="140"/>
                  </a:lnTo>
                  <a:lnTo>
                    <a:pt x="417" y="146"/>
                  </a:lnTo>
                  <a:lnTo>
                    <a:pt x="415" y="151"/>
                  </a:lnTo>
                  <a:lnTo>
                    <a:pt x="414" y="156"/>
                  </a:lnTo>
                  <a:lnTo>
                    <a:pt x="410" y="162"/>
                  </a:lnTo>
                  <a:lnTo>
                    <a:pt x="408" y="168"/>
                  </a:lnTo>
                  <a:lnTo>
                    <a:pt x="405" y="174"/>
                  </a:lnTo>
                  <a:lnTo>
                    <a:pt x="403" y="181"/>
                  </a:lnTo>
                  <a:lnTo>
                    <a:pt x="401" y="187"/>
                  </a:lnTo>
                  <a:lnTo>
                    <a:pt x="399" y="193"/>
                  </a:lnTo>
                  <a:lnTo>
                    <a:pt x="397" y="199"/>
                  </a:lnTo>
                  <a:lnTo>
                    <a:pt x="395" y="207"/>
                  </a:lnTo>
                  <a:lnTo>
                    <a:pt x="393" y="212"/>
                  </a:lnTo>
                  <a:lnTo>
                    <a:pt x="391" y="216"/>
                  </a:lnTo>
                  <a:lnTo>
                    <a:pt x="389" y="220"/>
                  </a:lnTo>
                  <a:lnTo>
                    <a:pt x="388" y="225"/>
                  </a:lnTo>
                  <a:lnTo>
                    <a:pt x="386" y="229"/>
                  </a:lnTo>
                  <a:lnTo>
                    <a:pt x="385" y="232"/>
                  </a:lnTo>
                  <a:lnTo>
                    <a:pt x="384" y="235"/>
                  </a:lnTo>
                  <a:lnTo>
                    <a:pt x="384" y="239"/>
                  </a:lnTo>
                  <a:lnTo>
                    <a:pt x="382" y="243"/>
                  </a:lnTo>
                  <a:lnTo>
                    <a:pt x="382" y="247"/>
                  </a:lnTo>
                  <a:lnTo>
                    <a:pt x="382" y="249"/>
                  </a:lnTo>
                  <a:lnTo>
                    <a:pt x="382" y="250"/>
                  </a:lnTo>
                  <a:lnTo>
                    <a:pt x="381" y="250"/>
                  </a:lnTo>
                  <a:lnTo>
                    <a:pt x="377" y="250"/>
                  </a:lnTo>
                  <a:lnTo>
                    <a:pt x="374" y="250"/>
                  </a:lnTo>
                  <a:lnTo>
                    <a:pt x="370" y="251"/>
                  </a:lnTo>
                  <a:lnTo>
                    <a:pt x="367" y="251"/>
                  </a:lnTo>
                  <a:lnTo>
                    <a:pt x="363" y="253"/>
                  </a:lnTo>
                  <a:lnTo>
                    <a:pt x="359" y="253"/>
                  </a:lnTo>
                  <a:lnTo>
                    <a:pt x="355" y="254"/>
                  </a:lnTo>
                  <a:lnTo>
                    <a:pt x="350" y="254"/>
                  </a:lnTo>
                  <a:lnTo>
                    <a:pt x="346" y="255"/>
                  </a:lnTo>
                  <a:lnTo>
                    <a:pt x="342" y="256"/>
                  </a:lnTo>
                  <a:lnTo>
                    <a:pt x="338" y="256"/>
                  </a:lnTo>
                  <a:lnTo>
                    <a:pt x="333" y="257"/>
                  </a:lnTo>
                  <a:lnTo>
                    <a:pt x="329" y="258"/>
                  </a:lnTo>
                  <a:lnTo>
                    <a:pt x="324" y="257"/>
                  </a:lnTo>
                  <a:lnTo>
                    <a:pt x="321" y="257"/>
                  </a:lnTo>
                  <a:lnTo>
                    <a:pt x="317" y="256"/>
                  </a:lnTo>
                  <a:lnTo>
                    <a:pt x="314" y="256"/>
                  </a:lnTo>
                  <a:lnTo>
                    <a:pt x="308" y="256"/>
                  </a:lnTo>
                  <a:lnTo>
                    <a:pt x="304" y="255"/>
                  </a:lnTo>
                  <a:lnTo>
                    <a:pt x="300" y="254"/>
                  </a:lnTo>
                  <a:lnTo>
                    <a:pt x="298" y="253"/>
                  </a:lnTo>
                  <a:lnTo>
                    <a:pt x="296" y="253"/>
                  </a:lnTo>
                  <a:lnTo>
                    <a:pt x="296" y="252"/>
                  </a:lnTo>
                  <a:lnTo>
                    <a:pt x="297" y="250"/>
                  </a:lnTo>
                  <a:lnTo>
                    <a:pt x="298" y="247"/>
                  </a:lnTo>
                  <a:lnTo>
                    <a:pt x="300" y="243"/>
                  </a:lnTo>
                  <a:lnTo>
                    <a:pt x="301" y="240"/>
                  </a:lnTo>
                  <a:lnTo>
                    <a:pt x="302" y="237"/>
                  </a:lnTo>
                  <a:lnTo>
                    <a:pt x="304" y="234"/>
                  </a:lnTo>
                  <a:lnTo>
                    <a:pt x="305" y="231"/>
                  </a:lnTo>
                  <a:lnTo>
                    <a:pt x="306" y="227"/>
                  </a:lnTo>
                  <a:lnTo>
                    <a:pt x="308" y="224"/>
                  </a:lnTo>
                  <a:lnTo>
                    <a:pt x="310" y="220"/>
                  </a:lnTo>
                  <a:lnTo>
                    <a:pt x="312" y="216"/>
                  </a:lnTo>
                  <a:lnTo>
                    <a:pt x="313" y="212"/>
                  </a:lnTo>
                  <a:lnTo>
                    <a:pt x="315" y="207"/>
                  </a:lnTo>
                  <a:lnTo>
                    <a:pt x="316" y="202"/>
                  </a:lnTo>
                  <a:lnTo>
                    <a:pt x="318" y="197"/>
                  </a:lnTo>
                  <a:lnTo>
                    <a:pt x="319" y="193"/>
                  </a:lnTo>
                  <a:lnTo>
                    <a:pt x="321" y="189"/>
                  </a:lnTo>
                  <a:lnTo>
                    <a:pt x="323" y="184"/>
                  </a:lnTo>
                  <a:lnTo>
                    <a:pt x="324" y="180"/>
                  </a:lnTo>
                  <a:lnTo>
                    <a:pt x="325" y="176"/>
                  </a:lnTo>
                  <a:lnTo>
                    <a:pt x="326" y="173"/>
                  </a:lnTo>
                  <a:lnTo>
                    <a:pt x="327" y="169"/>
                  </a:lnTo>
                  <a:lnTo>
                    <a:pt x="329" y="167"/>
                  </a:lnTo>
                  <a:lnTo>
                    <a:pt x="330" y="163"/>
                  </a:lnTo>
                  <a:lnTo>
                    <a:pt x="331" y="162"/>
                  </a:lnTo>
                  <a:lnTo>
                    <a:pt x="249" y="143"/>
                  </a:lnTo>
                  <a:lnTo>
                    <a:pt x="248" y="144"/>
                  </a:lnTo>
                  <a:lnTo>
                    <a:pt x="246" y="148"/>
                  </a:lnTo>
                  <a:lnTo>
                    <a:pt x="245" y="150"/>
                  </a:lnTo>
                  <a:lnTo>
                    <a:pt x="243" y="153"/>
                  </a:lnTo>
                  <a:lnTo>
                    <a:pt x="241" y="155"/>
                  </a:lnTo>
                  <a:lnTo>
                    <a:pt x="239" y="159"/>
                  </a:lnTo>
                  <a:lnTo>
                    <a:pt x="236" y="163"/>
                  </a:lnTo>
                  <a:lnTo>
                    <a:pt x="232" y="168"/>
                  </a:lnTo>
                  <a:lnTo>
                    <a:pt x="229" y="173"/>
                  </a:lnTo>
                  <a:lnTo>
                    <a:pt x="227" y="179"/>
                  </a:lnTo>
                  <a:lnTo>
                    <a:pt x="223" y="185"/>
                  </a:lnTo>
                  <a:lnTo>
                    <a:pt x="219" y="191"/>
                  </a:lnTo>
                  <a:lnTo>
                    <a:pt x="215" y="197"/>
                  </a:lnTo>
                  <a:lnTo>
                    <a:pt x="212" y="205"/>
                  </a:lnTo>
                  <a:lnTo>
                    <a:pt x="208" y="212"/>
                  </a:lnTo>
                  <a:lnTo>
                    <a:pt x="204" y="218"/>
                  </a:lnTo>
                  <a:lnTo>
                    <a:pt x="200" y="226"/>
                  </a:lnTo>
                  <a:lnTo>
                    <a:pt x="195" y="233"/>
                  </a:lnTo>
                  <a:lnTo>
                    <a:pt x="190" y="241"/>
                  </a:lnTo>
                  <a:lnTo>
                    <a:pt x="186" y="249"/>
                  </a:lnTo>
                  <a:lnTo>
                    <a:pt x="181" y="256"/>
                  </a:lnTo>
                  <a:lnTo>
                    <a:pt x="177" y="265"/>
                  </a:lnTo>
                  <a:lnTo>
                    <a:pt x="172" y="272"/>
                  </a:lnTo>
                  <a:lnTo>
                    <a:pt x="167" y="281"/>
                  </a:lnTo>
                  <a:lnTo>
                    <a:pt x="162" y="288"/>
                  </a:lnTo>
                  <a:lnTo>
                    <a:pt x="157" y="296"/>
                  </a:lnTo>
                  <a:lnTo>
                    <a:pt x="152" y="305"/>
                  </a:lnTo>
                  <a:lnTo>
                    <a:pt x="148" y="312"/>
                  </a:lnTo>
                  <a:lnTo>
                    <a:pt x="143" y="321"/>
                  </a:lnTo>
                  <a:lnTo>
                    <a:pt x="138" y="329"/>
                  </a:lnTo>
                  <a:lnTo>
                    <a:pt x="132" y="336"/>
                  </a:lnTo>
                  <a:lnTo>
                    <a:pt x="128" y="345"/>
                  </a:lnTo>
                  <a:lnTo>
                    <a:pt x="123" y="351"/>
                  </a:lnTo>
                  <a:lnTo>
                    <a:pt x="119" y="359"/>
                  </a:lnTo>
                  <a:lnTo>
                    <a:pt x="113" y="365"/>
                  </a:lnTo>
                  <a:lnTo>
                    <a:pt x="110" y="372"/>
                  </a:lnTo>
                  <a:lnTo>
                    <a:pt x="105" y="378"/>
                  </a:lnTo>
                  <a:lnTo>
                    <a:pt x="102" y="385"/>
                  </a:lnTo>
                  <a:lnTo>
                    <a:pt x="98" y="388"/>
                  </a:lnTo>
                  <a:lnTo>
                    <a:pt x="95" y="393"/>
                  </a:lnTo>
                  <a:lnTo>
                    <a:pt x="92" y="397"/>
                  </a:lnTo>
                  <a:lnTo>
                    <a:pt x="90" y="401"/>
                  </a:lnTo>
                  <a:lnTo>
                    <a:pt x="86" y="405"/>
                  </a:lnTo>
                  <a:lnTo>
                    <a:pt x="86" y="407"/>
                  </a:lnTo>
                  <a:lnTo>
                    <a:pt x="85" y="407"/>
                  </a:lnTo>
                  <a:lnTo>
                    <a:pt x="83" y="408"/>
                  </a:lnTo>
                  <a:lnTo>
                    <a:pt x="80" y="408"/>
                  </a:lnTo>
                  <a:lnTo>
                    <a:pt x="76" y="409"/>
                  </a:lnTo>
                  <a:lnTo>
                    <a:pt x="71" y="409"/>
                  </a:lnTo>
                  <a:lnTo>
                    <a:pt x="66" y="409"/>
                  </a:lnTo>
                  <a:lnTo>
                    <a:pt x="62" y="408"/>
                  </a:lnTo>
                  <a:lnTo>
                    <a:pt x="58" y="408"/>
                  </a:lnTo>
                  <a:lnTo>
                    <a:pt x="55" y="408"/>
                  </a:lnTo>
                  <a:lnTo>
                    <a:pt x="52" y="407"/>
                  </a:lnTo>
                  <a:lnTo>
                    <a:pt x="47" y="406"/>
                  </a:lnTo>
                  <a:lnTo>
                    <a:pt x="43" y="405"/>
                  </a:lnTo>
                  <a:lnTo>
                    <a:pt x="38" y="404"/>
                  </a:lnTo>
                  <a:lnTo>
                    <a:pt x="35" y="403"/>
                  </a:lnTo>
                  <a:lnTo>
                    <a:pt x="30" y="402"/>
                  </a:lnTo>
                  <a:lnTo>
                    <a:pt x="26" y="400"/>
                  </a:lnTo>
                  <a:lnTo>
                    <a:pt x="21" y="399"/>
                  </a:lnTo>
                  <a:lnTo>
                    <a:pt x="17" y="398"/>
                  </a:lnTo>
                  <a:lnTo>
                    <a:pt x="14" y="396"/>
                  </a:lnTo>
                  <a:lnTo>
                    <a:pt x="11" y="395"/>
                  </a:lnTo>
                  <a:lnTo>
                    <a:pt x="7" y="394"/>
                  </a:lnTo>
                  <a:lnTo>
                    <a:pt x="5" y="393"/>
                  </a:lnTo>
                  <a:lnTo>
                    <a:pt x="2" y="392"/>
                  </a:lnTo>
                  <a:lnTo>
                    <a:pt x="0" y="392"/>
                  </a:lnTo>
                  <a:lnTo>
                    <a:pt x="19" y="357"/>
                  </a:lnTo>
                  <a:lnTo>
                    <a:pt x="20" y="355"/>
                  </a:lnTo>
                  <a:lnTo>
                    <a:pt x="23" y="350"/>
                  </a:lnTo>
                  <a:lnTo>
                    <a:pt x="25" y="346"/>
                  </a:lnTo>
                  <a:lnTo>
                    <a:pt x="28" y="343"/>
                  </a:lnTo>
                  <a:lnTo>
                    <a:pt x="31" y="338"/>
                  </a:lnTo>
                  <a:lnTo>
                    <a:pt x="35" y="332"/>
                  </a:lnTo>
                  <a:lnTo>
                    <a:pt x="37" y="326"/>
                  </a:lnTo>
                  <a:lnTo>
                    <a:pt x="41" y="320"/>
                  </a:lnTo>
                  <a:lnTo>
                    <a:pt x="45" y="313"/>
                  </a:lnTo>
                  <a:lnTo>
                    <a:pt x="49" y="307"/>
                  </a:lnTo>
                  <a:lnTo>
                    <a:pt x="53" y="298"/>
                  </a:lnTo>
                  <a:lnTo>
                    <a:pt x="57" y="291"/>
                  </a:lnTo>
                  <a:lnTo>
                    <a:pt x="60" y="283"/>
                  </a:lnTo>
                  <a:lnTo>
                    <a:pt x="66" y="275"/>
                  </a:lnTo>
                  <a:lnTo>
                    <a:pt x="69" y="267"/>
                  </a:lnTo>
                  <a:lnTo>
                    <a:pt x="74" y="258"/>
                  </a:lnTo>
                  <a:lnTo>
                    <a:pt x="77" y="250"/>
                  </a:lnTo>
                  <a:lnTo>
                    <a:pt x="82" y="241"/>
                  </a:lnTo>
                  <a:lnTo>
                    <a:pt x="86" y="232"/>
                  </a:lnTo>
                  <a:lnTo>
                    <a:pt x="90" y="224"/>
                  </a:lnTo>
                  <a:lnTo>
                    <a:pt x="93" y="215"/>
                  </a:lnTo>
                  <a:lnTo>
                    <a:pt x="98" y="208"/>
                  </a:lnTo>
                  <a:lnTo>
                    <a:pt x="101" y="198"/>
                  </a:lnTo>
                  <a:lnTo>
                    <a:pt x="105" y="191"/>
                  </a:lnTo>
                  <a:lnTo>
                    <a:pt x="108" y="182"/>
                  </a:lnTo>
                  <a:lnTo>
                    <a:pt x="111" y="173"/>
                  </a:lnTo>
                  <a:lnTo>
                    <a:pt x="113" y="166"/>
                  </a:lnTo>
                  <a:lnTo>
                    <a:pt x="116" y="158"/>
                  </a:lnTo>
                  <a:lnTo>
                    <a:pt x="119" y="151"/>
                  </a:lnTo>
                  <a:lnTo>
                    <a:pt x="121" y="143"/>
                  </a:lnTo>
                  <a:lnTo>
                    <a:pt x="122" y="135"/>
                  </a:lnTo>
                  <a:lnTo>
                    <a:pt x="123" y="129"/>
                  </a:lnTo>
                  <a:lnTo>
                    <a:pt x="124" y="121"/>
                  </a:lnTo>
                  <a:lnTo>
                    <a:pt x="126" y="116"/>
                  </a:lnTo>
                  <a:lnTo>
                    <a:pt x="126" y="109"/>
                  </a:lnTo>
                  <a:lnTo>
                    <a:pt x="127" y="102"/>
                  </a:lnTo>
                  <a:lnTo>
                    <a:pt x="128" y="97"/>
                  </a:lnTo>
                  <a:lnTo>
                    <a:pt x="128" y="92"/>
                  </a:lnTo>
                  <a:lnTo>
                    <a:pt x="128" y="86"/>
                  </a:lnTo>
                  <a:lnTo>
                    <a:pt x="129" y="80"/>
                  </a:lnTo>
                  <a:lnTo>
                    <a:pt x="130" y="76"/>
                  </a:lnTo>
                  <a:lnTo>
                    <a:pt x="131" y="72"/>
                  </a:lnTo>
                  <a:lnTo>
                    <a:pt x="131" y="66"/>
                  </a:lnTo>
                  <a:lnTo>
                    <a:pt x="132" y="61"/>
                  </a:lnTo>
                  <a:lnTo>
                    <a:pt x="132" y="58"/>
                  </a:lnTo>
                  <a:lnTo>
                    <a:pt x="134" y="54"/>
                  </a:lnTo>
                  <a:lnTo>
                    <a:pt x="136" y="49"/>
                  </a:lnTo>
                  <a:lnTo>
                    <a:pt x="138" y="44"/>
                  </a:lnTo>
                  <a:lnTo>
                    <a:pt x="139" y="40"/>
                  </a:lnTo>
                  <a:lnTo>
                    <a:pt x="143" y="36"/>
                  </a:lnTo>
                  <a:lnTo>
                    <a:pt x="145" y="31"/>
                  </a:lnTo>
                  <a:lnTo>
                    <a:pt x="148" y="26"/>
                  </a:lnTo>
                  <a:lnTo>
                    <a:pt x="150" y="21"/>
                  </a:lnTo>
                  <a:lnTo>
                    <a:pt x="153" y="18"/>
                  </a:lnTo>
                  <a:lnTo>
                    <a:pt x="155" y="14"/>
                  </a:lnTo>
                  <a:lnTo>
                    <a:pt x="158" y="10"/>
                  </a:lnTo>
                  <a:lnTo>
                    <a:pt x="160" y="7"/>
                  </a:lnTo>
                  <a:lnTo>
                    <a:pt x="162" y="4"/>
                  </a:lnTo>
                  <a:lnTo>
                    <a:pt x="166" y="1"/>
                  </a:lnTo>
                  <a:lnTo>
                    <a:pt x="167" y="0"/>
                  </a:lnTo>
                  <a:lnTo>
                    <a:pt x="179" y="21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46" name="Freeform 50"/>
            <p:cNvSpPr>
              <a:spLocks/>
            </p:cNvSpPr>
            <p:nvPr/>
          </p:nvSpPr>
          <p:spPr bwMode="auto">
            <a:xfrm>
              <a:off x="1550" y="1684"/>
              <a:ext cx="133" cy="108"/>
            </a:xfrm>
            <a:custGeom>
              <a:avLst/>
              <a:gdLst>
                <a:gd name="T0" fmla="*/ 0 w 133"/>
                <a:gd name="T1" fmla="*/ 81 h 108"/>
                <a:gd name="T2" fmla="*/ 34 w 133"/>
                <a:gd name="T3" fmla="*/ 51 h 108"/>
                <a:gd name="T4" fmla="*/ 34 w 133"/>
                <a:gd name="T5" fmla="*/ 50 h 108"/>
                <a:gd name="T6" fmla="*/ 34 w 133"/>
                <a:gd name="T7" fmla="*/ 49 h 108"/>
                <a:gd name="T8" fmla="*/ 34 w 133"/>
                <a:gd name="T9" fmla="*/ 46 h 108"/>
                <a:gd name="T10" fmla="*/ 34 w 133"/>
                <a:gd name="T11" fmla="*/ 43 h 108"/>
                <a:gd name="T12" fmla="*/ 34 w 133"/>
                <a:gd name="T13" fmla="*/ 39 h 108"/>
                <a:gd name="T14" fmla="*/ 36 w 133"/>
                <a:gd name="T15" fmla="*/ 34 h 108"/>
                <a:gd name="T16" fmla="*/ 38 w 133"/>
                <a:gd name="T17" fmla="*/ 30 h 108"/>
                <a:gd name="T18" fmla="*/ 40 w 133"/>
                <a:gd name="T19" fmla="*/ 26 h 108"/>
                <a:gd name="T20" fmla="*/ 42 w 133"/>
                <a:gd name="T21" fmla="*/ 23 h 108"/>
                <a:gd name="T22" fmla="*/ 45 w 133"/>
                <a:gd name="T23" fmla="*/ 20 h 108"/>
                <a:gd name="T24" fmla="*/ 48 w 133"/>
                <a:gd name="T25" fmla="*/ 18 h 108"/>
                <a:gd name="T26" fmla="*/ 51 w 133"/>
                <a:gd name="T27" fmla="*/ 17 h 108"/>
                <a:gd name="T28" fmla="*/ 58 w 133"/>
                <a:gd name="T29" fmla="*/ 15 h 108"/>
                <a:gd name="T30" fmla="*/ 63 w 133"/>
                <a:gd name="T31" fmla="*/ 14 h 108"/>
                <a:gd name="T32" fmla="*/ 69 w 133"/>
                <a:gd name="T33" fmla="*/ 10 h 108"/>
                <a:gd name="T34" fmla="*/ 74 w 133"/>
                <a:gd name="T35" fmla="*/ 6 h 108"/>
                <a:gd name="T36" fmla="*/ 78 w 133"/>
                <a:gd name="T37" fmla="*/ 4 h 108"/>
                <a:gd name="T38" fmla="*/ 79 w 133"/>
                <a:gd name="T39" fmla="*/ 3 h 108"/>
                <a:gd name="T40" fmla="*/ 85 w 133"/>
                <a:gd name="T41" fmla="*/ 6 h 108"/>
                <a:gd name="T42" fmla="*/ 81 w 133"/>
                <a:gd name="T43" fmla="*/ 12 h 108"/>
                <a:gd name="T44" fmla="*/ 118 w 133"/>
                <a:gd name="T45" fmla="*/ 0 h 108"/>
                <a:gd name="T46" fmla="*/ 123 w 133"/>
                <a:gd name="T47" fmla="*/ 6 h 108"/>
                <a:gd name="T48" fmla="*/ 133 w 133"/>
                <a:gd name="T49" fmla="*/ 6 h 108"/>
                <a:gd name="T50" fmla="*/ 133 w 133"/>
                <a:gd name="T51" fmla="*/ 24 h 108"/>
                <a:gd name="T52" fmla="*/ 102 w 133"/>
                <a:gd name="T53" fmla="*/ 46 h 108"/>
                <a:gd name="T54" fmla="*/ 70 w 133"/>
                <a:gd name="T55" fmla="*/ 61 h 108"/>
                <a:gd name="T56" fmla="*/ 68 w 133"/>
                <a:gd name="T57" fmla="*/ 59 h 108"/>
                <a:gd name="T58" fmla="*/ 64 w 133"/>
                <a:gd name="T59" fmla="*/ 58 h 108"/>
                <a:gd name="T60" fmla="*/ 59 w 133"/>
                <a:gd name="T61" fmla="*/ 57 h 108"/>
                <a:gd name="T62" fmla="*/ 53 w 133"/>
                <a:gd name="T63" fmla="*/ 58 h 108"/>
                <a:gd name="T64" fmla="*/ 51 w 133"/>
                <a:gd name="T65" fmla="*/ 59 h 108"/>
                <a:gd name="T66" fmla="*/ 49 w 133"/>
                <a:gd name="T67" fmla="*/ 61 h 108"/>
                <a:gd name="T68" fmla="*/ 46 w 133"/>
                <a:gd name="T69" fmla="*/ 63 h 108"/>
                <a:gd name="T70" fmla="*/ 42 w 133"/>
                <a:gd name="T71" fmla="*/ 66 h 108"/>
                <a:gd name="T72" fmla="*/ 40 w 133"/>
                <a:gd name="T73" fmla="*/ 70 h 108"/>
                <a:gd name="T74" fmla="*/ 36 w 133"/>
                <a:gd name="T75" fmla="*/ 74 h 108"/>
                <a:gd name="T76" fmla="*/ 32 w 133"/>
                <a:gd name="T77" fmla="*/ 79 h 108"/>
                <a:gd name="T78" fmla="*/ 29 w 133"/>
                <a:gd name="T79" fmla="*/ 83 h 108"/>
                <a:gd name="T80" fmla="*/ 24 w 133"/>
                <a:gd name="T81" fmla="*/ 88 h 108"/>
                <a:gd name="T82" fmla="*/ 21 w 133"/>
                <a:gd name="T83" fmla="*/ 92 h 108"/>
                <a:gd name="T84" fmla="*/ 17 w 133"/>
                <a:gd name="T85" fmla="*/ 96 h 108"/>
                <a:gd name="T86" fmla="*/ 15 w 133"/>
                <a:gd name="T87" fmla="*/ 100 h 108"/>
                <a:gd name="T88" fmla="*/ 12 w 133"/>
                <a:gd name="T89" fmla="*/ 103 h 108"/>
                <a:gd name="T90" fmla="*/ 11 w 133"/>
                <a:gd name="T91" fmla="*/ 105 h 108"/>
                <a:gd name="T92" fmla="*/ 10 w 133"/>
                <a:gd name="T93" fmla="*/ 107 h 108"/>
                <a:gd name="T94" fmla="*/ 10 w 133"/>
                <a:gd name="T95" fmla="*/ 108 h 108"/>
                <a:gd name="T96" fmla="*/ 0 w 133"/>
                <a:gd name="T97" fmla="*/ 81 h 108"/>
                <a:gd name="T98" fmla="*/ 0 w 133"/>
                <a:gd name="T99" fmla="*/ 81 h 10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33"/>
                <a:gd name="T151" fmla="*/ 0 h 108"/>
                <a:gd name="T152" fmla="*/ 133 w 133"/>
                <a:gd name="T153" fmla="*/ 108 h 10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33" h="108">
                  <a:moveTo>
                    <a:pt x="0" y="81"/>
                  </a:moveTo>
                  <a:lnTo>
                    <a:pt x="34" y="51"/>
                  </a:lnTo>
                  <a:lnTo>
                    <a:pt x="34" y="50"/>
                  </a:lnTo>
                  <a:lnTo>
                    <a:pt x="34" y="49"/>
                  </a:lnTo>
                  <a:lnTo>
                    <a:pt x="34" y="46"/>
                  </a:lnTo>
                  <a:lnTo>
                    <a:pt x="34" y="43"/>
                  </a:lnTo>
                  <a:lnTo>
                    <a:pt x="34" y="39"/>
                  </a:lnTo>
                  <a:lnTo>
                    <a:pt x="36" y="34"/>
                  </a:lnTo>
                  <a:lnTo>
                    <a:pt x="38" y="30"/>
                  </a:lnTo>
                  <a:lnTo>
                    <a:pt x="40" y="26"/>
                  </a:lnTo>
                  <a:lnTo>
                    <a:pt x="42" y="23"/>
                  </a:lnTo>
                  <a:lnTo>
                    <a:pt x="45" y="20"/>
                  </a:lnTo>
                  <a:lnTo>
                    <a:pt x="48" y="18"/>
                  </a:lnTo>
                  <a:lnTo>
                    <a:pt x="51" y="17"/>
                  </a:lnTo>
                  <a:lnTo>
                    <a:pt x="58" y="15"/>
                  </a:lnTo>
                  <a:lnTo>
                    <a:pt x="63" y="14"/>
                  </a:lnTo>
                  <a:lnTo>
                    <a:pt x="69" y="10"/>
                  </a:lnTo>
                  <a:lnTo>
                    <a:pt x="74" y="6"/>
                  </a:lnTo>
                  <a:lnTo>
                    <a:pt x="78" y="4"/>
                  </a:lnTo>
                  <a:lnTo>
                    <a:pt x="79" y="3"/>
                  </a:lnTo>
                  <a:lnTo>
                    <a:pt x="85" y="6"/>
                  </a:lnTo>
                  <a:lnTo>
                    <a:pt x="81" y="12"/>
                  </a:lnTo>
                  <a:lnTo>
                    <a:pt x="118" y="0"/>
                  </a:lnTo>
                  <a:lnTo>
                    <a:pt x="123" y="6"/>
                  </a:lnTo>
                  <a:lnTo>
                    <a:pt x="133" y="6"/>
                  </a:lnTo>
                  <a:lnTo>
                    <a:pt x="133" y="24"/>
                  </a:lnTo>
                  <a:lnTo>
                    <a:pt x="102" y="46"/>
                  </a:lnTo>
                  <a:lnTo>
                    <a:pt x="70" y="61"/>
                  </a:lnTo>
                  <a:lnTo>
                    <a:pt x="68" y="59"/>
                  </a:lnTo>
                  <a:lnTo>
                    <a:pt x="64" y="58"/>
                  </a:lnTo>
                  <a:lnTo>
                    <a:pt x="59" y="57"/>
                  </a:lnTo>
                  <a:lnTo>
                    <a:pt x="53" y="58"/>
                  </a:lnTo>
                  <a:lnTo>
                    <a:pt x="51" y="59"/>
                  </a:lnTo>
                  <a:lnTo>
                    <a:pt x="49" y="61"/>
                  </a:lnTo>
                  <a:lnTo>
                    <a:pt x="46" y="63"/>
                  </a:lnTo>
                  <a:lnTo>
                    <a:pt x="42" y="66"/>
                  </a:lnTo>
                  <a:lnTo>
                    <a:pt x="40" y="70"/>
                  </a:lnTo>
                  <a:lnTo>
                    <a:pt x="36" y="74"/>
                  </a:lnTo>
                  <a:lnTo>
                    <a:pt x="32" y="79"/>
                  </a:lnTo>
                  <a:lnTo>
                    <a:pt x="29" y="83"/>
                  </a:lnTo>
                  <a:lnTo>
                    <a:pt x="24" y="88"/>
                  </a:lnTo>
                  <a:lnTo>
                    <a:pt x="21" y="92"/>
                  </a:lnTo>
                  <a:lnTo>
                    <a:pt x="17" y="96"/>
                  </a:lnTo>
                  <a:lnTo>
                    <a:pt x="15" y="100"/>
                  </a:lnTo>
                  <a:lnTo>
                    <a:pt x="12" y="103"/>
                  </a:lnTo>
                  <a:lnTo>
                    <a:pt x="11" y="105"/>
                  </a:lnTo>
                  <a:lnTo>
                    <a:pt x="10" y="107"/>
                  </a:lnTo>
                  <a:lnTo>
                    <a:pt x="10" y="108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47" name="Freeform 51"/>
            <p:cNvSpPr>
              <a:spLocks/>
            </p:cNvSpPr>
            <p:nvPr/>
          </p:nvSpPr>
          <p:spPr bwMode="auto">
            <a:xfrm>
              <a:off x="1144" y="1724"/>
              <a:ext cx="449" cy="319"/>
            </a:xfrm>
            <a:custGeom>
              <a:avLst/>
              <a:gdLst>
                <a:gd name="T0" fmla="*/ 50 w 449"/>
                <a:gd name="T1" fmla="*/ 299 h 319"/>
                <a:gd name="T2" fmla="*/ 8 w 449"/>
                <a:gd name="T3" fmla="*/ 298 h 319"/>
                <a:gd name="T4" fmla="*/ 0 w 449"/>
                <a:gd name="T5" fmla="*/ 189 h 319"/>
                <a:gd name="T6" fmla="*/ 2 w 449"/>
                <a:gd name="T7" fmla="*/ 180 h 319"/>
                <a:gd name="T8" fmla="*/ 7 w 449"/>
                <a:gd name="T9" fmla="*/ 168 h 319"/>
                <a:gd name="T10" fmla="*/ 15 w 449"/>
                <a:gd name="T11" fmla="*/ 155 h 319"/>
                <a:gd name="T12" fmla="*/ 27 w 449"/>
                <a:gd name="T13" fmla="*/ 142 h 319"/>
                <a:gd name="T14" fmla="*/ 42 w 449"/>
                <a:gd name="T15" fmla="*/ 125 h 319"/>
                <a:gd name="T16" fmla="*/ 58 w 449"/>
                <a:gd name="T17" fmla="*/ 110 h 319"/>
                <a:gd name="T18" fmla="*/ 73 w 449"/>
                <a:gd name="T19" fmla="*/ 96 h 319"/>
                <a:gd name="T20" fmla="*/ 87 w 449"/>
                <a:gd name="T21" fmla="*/ 86 h 319"/>
                <a:gd name="T22" fmla="*/ 96 w 449"/>
                <a:gd name="T23" fmla="*/ 81 h 319"/>
                <a:gd name="T24" fmla="*/ 109 w 449"/>
                <a:gd name="T25" fmla="*/ 81 h 319"/>
                <a:gd name="T26" fmla="*/ 123 w 449"/>
                <a:gd name="T27" fmla="*/ 79 h 319"/>
                <a:gd name="T28" fmla="*/ 135 w 449"/>
                <a:gd name="T29" fmla="*/ 75 h 319"/>
                <a:gd name="T30" fmla="*/ 160 w 449"/>
                <a:gd name="T31" fmla="*/ 62 h 319"/>
                <a:gd name="T32" fmla="*/ 208 w 449"/>
                <a:gd name="T33" fmla="*/ 78 h 319"/>
                <a:gd name="T34" fmla="*/ 223 w 449"/>
                <a:gd name="T35" fmla="*/ 82 h 319"/>
                <a:gd name="T36" fmla="*/ 233 w 449"/>
                <a:gd name="T37" fmla="*/ 79 h 319"/>
                <a:gd name="T38" fmla="*/ 243 w 449"/>
                <a:gd name="T39" fmla="*/ 76 h 319"/>
                <a:gd name="T40" fmla="*/ 254 w 449"/>
                <a:gd name="T41" fmla="*/ 75 h 319"/>
                <a:gd name="T42" fmla="*/ 264 w 449"/>
                <a:gd name="T43" fmla="*/ 73 h 319"/>
                <a:gd name="T44" fmla="*/ 275 w 449"/>
                <a:gd name="T45" fmla="*/ 71 h 319"/>
                <a:gd name="T46" fmla="*/ 287 w 449"/>
                <a:gd name="T47" fmla="*/ 68 h 319"/>
                <a:gd name="T48" fmla="*/ 302 w 449"/>
                <a:gd name="T49" fmla="*/ 63 h 319"/>
                <a:gd name="T50" fmla="*/ 319 w 449"/>
                <a:gd name="T51" fmla="*/ 59 h 319"/>
                <a:gd name="T52" fmla="*/ 336 w 449"/>
                <a:gd name="T53" fmla="*/ 48 h 319"/>
                <a:gd name="T54" fmla="*/ 355 w 449"/>
                <a:gd name="T55" fmla="*/ 38 h 319"/>
                <a:gd name="T56" fmla="*/ 372 w 449"/>
                <a:gd name="T57" fmla="*/ 28 h 319"/>
                <a:gd name="T58" fmla="*/ 387 w 449"/>
                <a:gd name="T59" fmla="*/ 21 h 319"/>
                <a:gd name="T60" fmla="*/ 393 w 449"/>
                <a:gd name="T61" fmla="*/ 17 h 319"/>
                <a:gd name="T62" fmla="*/ 438 w 449"/>
                <a:gd name="T63" fmla="*/ 0 h 319"/>
                <a:gd name="T64" fmla="*/ 434 w 449"/>
                <a:gd name="T65" fmla="*/ 55 h 319"/>
                <a:gd name="T66" fmla="*/ 431 w 449"/>
                <a:gd name="T67" fmla="*/ 61 h 319"/>
                <a:gd name="T68" fmla="*/ 421 w 449"/>
                <a:gd name="T69" fmla="*/ 76 h 319"/>
                <a:gd name="T70" fmla="*/ 411 w 449"/>
                <a:gd name="T71" fmla="*/ 82 h 319"/>
                <a:gd name="T72" fmla="*/ 399 w 449"/>
                <a:gd name="T73" fmla="*/ 90 h 319"/>
                <a:gd name="T74" fmla="*/ 382 w 449"/>
                <a:gd name="T75" fmla="*/ 97 h 319"/>
                <a:gd name="T76" fmla="*/ 364 w 449"/>
                <a:gd name="T77" fmla="*/ 103 h 319"/>
                <a:gd name="T78" fmla="*/ 343 w 449"/>
                <a:gd name="T79" fmla="*/ 113 h 319"/>
                <a:gd name="T80" fmla="*/ 320 w 449"/>
                <a:gd name="T81" fmla="*/ 125 h 319"/>
                <a:gd name="T82" fmla="*/ 296 w 449"/>
                <a:gd name="T83" fmla="*/ 141 h 319"/>
                <a:gd name="T84" fmla="*/ 273 w 449"/>
                <a:gd name="T85" fmla="*/ 160 h 319"/>
                <a:gd name="T86" fmla="*/ 251 w 449"/>
                <a:gd name="T87" fmla="*/ 181 h 319"/>
                <a:gd name="T88" fmla="*/ 234 w 449"/>
                <a:gd name="T89" fmla="*/ 199 h 319"/>
                <a:gd name="T90" fmla="*/ 221 w 449"/>
                <a:gd name="T91" fmla="*/ 212 h 319"/>
                <a:gd name="T92" fmla="*/ 217 w 449"/>
                <a:gd name="T93" fmla="*/ 217 h 319"/>
                <a:gd name="T94" fmla="*/ 45 w 449"/>
                <a:gd name="T95" fmla="*/ 283 h 31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49"/>
                <a:gd name="T145" fmla="*/ 0 h 319"/>
                <a:gd name="T146" fmla="*/ 449 w 449"/>
                <a:gd name="T147" fmla="*/ 319 h 31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49" h="319">
                  <a:moveTo>
                    <a:pt x="45" y="283"/>
                  </a:moveTo>
                  <a:lnTo>
                    <a:pt x="46" y="291"/>
                  </a:lnTo>
                  <a:lnTo>
                    <a:pt x="50" y="299"/>
                  </a:lnTo>
                  <a:lnTo>
                    <a:pt x="44" y="306"/>
                  </a:lnTo>
                  <a:lnTo>
                    <a:pt x="16" y="319"/>
                  </a:lnTo>
                  <a:lnTo>
                    <a:pt x="8" y="298"/>
                  </a:lnTo>
                  <a:lnTo>
                    <a:pt x="9" y="273"/>
                  </a:lnTo>
                  <a:lnTo>
                    <a:pt x="0" y="203"/>
                  </a:lnTo>
                  <a:lnTo>
                    <a:pt x="0" y="189"/>
                  </a:lnTo>
                  <a:lnTo>
                    <a:pt x="0" y="188"/>
                  </a:lnTo>
                  <a:lnTo>
                    <a:pt x="1" y="184"/>
                  </a:lnTo>
                  <a:lnTo>
                    <a:pt x="2" y="180"/>
                  </a:lnTo>
                  <a:lnTo>
                    <a:pt x="5" y="176"/>
                  </a:lnTo>
                  <a:lnTo>
                    <a:pt x="6" y="172"/>
                  </a:lnTo>
                  <a:lnTo>
                    <a:pt x="7" y="168"/>
                  </a:lnTo>
                  <a:lnTo>
                    <a:pt x="9" y="164"/>
                  </a:lnTo>
                  <a:lnTo>
                    <a:pt x="13" y="160"/>
                  </a:lnTo>
                  <a:lnTo>
                    <a:pt x="15" y="155"/>
                  </a:lnTo>
                  <a:lnTo>
                    <a:pt x="19" y="151"/>
                  </a:lnTo>
                  <a:lnTo>
                    <a:pt x="23" y="146"/>
                  </a:lnTo>
                  <a:lnTo>
                    <a:pt x="27" y="142"/>
                  </a:lnTo>
                  <a:lnTo>
                    <a:pt x="31" y="137"/>
                  </a:lnTo>
                  <a:lnTo>
                    <a:pt x="36" y="131"/>
                  </a:lnTo>
                  <a:lnTo>
                    <a:pt x="42" y="125"/>
                  </a:lnTo>
                  <a:lnTo>
                    <a:pt x="47" y="120"/>
                  </a:lnTo>
                  <a:lnTo>
                    <a:pt x="53" y="115"/>
                  </a:lnTo>
                  <a:lnTo>
                    <a:pt x="58" y="110"/>
                  </a:lnTo>
                  <a:lnTo>
                    <a:pt x="64" y="105"/>
                  </a:lnTo>
                  <a:lnTo>
                    <a:pt x="69" y="100"/>
                  </a:lnTo>
                  <a:lnTo>
                    <a:pt x="73" y="96"/>
                  </a:lnTo>
                  <a:lnTo>
                    <a:pt x="79" y="92"/>
                  </a:lnTo>
                  <a:lnTo>
                    <a:pt x="83" y="88"/>
                  </a:lnTo>
                  <a:lnTo>
                    <a:pt x="87" y="86"/>
                  </a:lnTo>
                  <a:lnTo>
                    <a:pt x="92" y="81"/>
                  </a:lnTo>
                  <a:lnTo>
                    <a:pt x="94" y="81"/>
                  </a:lnTo>
                  <a:lnTo>
                    <a:pt x="96" y="81"/>
                  </a:lnTo>
                  <a:lnTo>
                    <a:pt x="102" y="81"/>
                  </a:lnTo>
                  <a:lnTo>
                    <a:pt x="105" y="81"/>
                  </a:lnTo>
                  <a:lnTo>
                    <a:pt x="109" y="81"/>
                  </a:lnTo>
                  <a:lnTo>
                    <a:pt x="114" y="81"/>
                  </a:lnTo>
                  <a:lnTo>
                    <a:pt x="120" y="81"/>
                  </a:lnTo>
                  <a:lnTo>
                    <a:pt x="123" y="79"/>
                  </a:lnTo>
                  <a:lnTo>
                    <a:pt x="127" y="78"/>
                  </a:lnTo>
                  <a:lnTo>
                    <a:pt x="131" y="76"/>
                  </a:lnTo>
                  <a:lnTo>
                    <a:pt x="135" y="75"/>
                  </a:lnTo>
                  <a:lnTo>
                    <a:pt x="140" y="72"/>
                  </a:lnTo>
                  <a:lnTo>
                    <a:pt x="142" y="72"/>
                  </a:lnTo>
                  <a:lnTo>
                    <a:pt x="160" y="62"/>
                  </a:lnTo>
                  <a:lnTo>
                    <a:pt x="173" y="78"/>
                  </a:lnTo>
                  <a:lnTo>
                    <a:pt x="199" y="101"/>
                  </a:lnTo>
                  <a:lnTo>
                    <a:pt x="208" y="78"/>
                  </a:lnTo>
                  <a:lnTo>
                    <a:pt x="221" y="83"/>
                  </a:lnTo>
                  <a:lnTo>
                    <a:pt x="221" y="82"/>
                  </a:lnTo>
                  <a:lnTo>
                    <a:pt x="223" y="82"/>
                  </a:lnTo>
                  <a:lnTo>
                    <a:pt x="225" y="81"/>
                  </a:lnTo>
                  <a:lnTo>
                    <a:pt x="229" y="81"/>
                  </a:lnTo>
                  <a:lnTo>
                    <a:pt x="233" y="79"/>
                  </a:lnTo>
                  <a:lnTo>
                    <a:pt x="238" y="78"/>
                  </a:lnTo>
                  <a:lnTo>
                    <a:pt x="240" y="77"/>
                  </a:lnTo>
                  <a:lnTo>
                    <a:pt x="243" y="76"/>
                  </a:lnTo>
                  <a:lnTo>
                    <a:pt x="247" y="76"/>
                  </a:lnTo>
                  <a:lnTo>
                    <a:pt x="251" y="76"/>
                  </a:lnTo>
                  <a:lnTo>
                    <a:pt x="254" y="75"/>
                  </a:lnTo>
                  <a:lnTo>
                    <a:pt x="256" y="74"/>
                  </a:lnTo>
                  <a:lnTo>
                    <a:pt x="260" y="74"/>
                  </a:lnTo>
                  <a:lnTo>
                    <a:pt x="264" y="73"/>
                  </a:lnTo>
                  <a:lnTo>
                    <a:pt x="267" y="72"/>
                  </a:lnTo>
                  <a:lnTo>
                    <a:pt x="271" y="72"/>
                  </a:lnTo>
                  <a:lnTo>
                    <a:pt x="275" y="71"/>
                  </a:lnTo>
                  <a:lnTo>
                    <a:pt x="279" y="70"/>
                  </a:lnTo>
                  <a:lnTo>
                    <a:pt x="283" y="69"/>
                  </a:lnTo>
                  <a:lnTo>
                    <a:pt x="287" y="68"/>
                  </a:lnTo>
                  <a:lnTo>
                    <a:pt x="292" y="67"/>
                  </a:lnTo>
                  <a:lnTo>
                    <a:pt x="297" y="66"/>
                  </a:lnTo>
                  <a:lnTo>
                    <a:pt x="302" y="63"/>
                  </a:lnTo>
                  <a:lnTo>
                    <a:pt x="308" y="62"/>
                  </a:lnTo>
                  <a:lnTo>
                    <a:pt x="313" y="60"/>
                  </a:lnTo>
                  <a:lnTo>
                    <a:pt x="319" y="59"/>
                  </a:lnTo>
                  <a:lnTo>
                    <a:pt x="325" y="55"/>
                  </a:lnTo>
                  <a:lnTo>
                    <a:pt x="331" y="51"/>
                  </a:lnTo>
                  <a:lnTo>
                    <a:pt x="336" y="48"/>
                  </a:lnTo>
                  <a:lnTo>
                    <a:pt x="344" y="45"/>
                  </a:lnTo>
                  <a:lnTo>
                    <a:pt x="350" y="42"/>
                  </a:lnTo>
                  <a:lnTo>
                    <a:pt x="355" y="38"/>
                  </a:lnTo>
                  <a:lnTo>
                    <a:pt x="362" y="35"/>
                  </a:lnTo>
                  <a:lnTo>
                    <a:pt x="368" y="32"/>
                  </a:lnTo>
                  <a:lnTo>
                    <a:pt x="372" y="28"/>
                  </a:lnTo>
                  <a:lnTo>
                    <a:pt x="378" y="25"/>
                  </a:lnTo>
                  <a:lnTo>
                    <a:pt x="382" y="23"/>
                  </a:lnTo>
                  <a:lnTo>
                    <a:pt x="387" y="21"/>
                  </a:lnTo>
                  <a:lnTo>
                    <a:pt x="390" y="19"/>
                  </a:lnTo>
                  <a:lnTo>
                    <a:pt x="391" y="17"/>
                  </a:lnTo>
                  <a:lnTo>
                    <a:pt x="393" y="17"/>
                  </a:lnTo>
                  <a:lnTo>
                    <a:pt x="394" y="17"/>
                  </a:lnTo>
                  <a:lnTo>
                    <a:pt x="413" y="15"/>
                  </a:lnTo>
                  <a:lnTo>
                    <a:pt x="438" y="0"/>
                  </a:lnTo>
                  <a:lnTo>
                    <a:pt x="445" y="13"/>
                  </a:lnTo>
                  <a:lnTo>
                    <a:pt x="449" y="42"/>
                  </a:lnTo>
                  <a:lnTo>
                    <a:pt x="434" y="55"/>
                  </a:lnTo>
                  <a:lnTo>
                    <a:pt x="433" y="55"/>
                  </a:lnTo>
                  <a:lnTo>
                    <a:pt x="433" y="58"/>
                  </a:lnTo>
                  <a:lnTo>
                    <a:pt x="431" y="61"/>
                  </a:lnTo>
                  <a:lnTo>
                    <a:pt x="429" y="65"/>
                  </a:lnTo>
                  <a:lnTo>
                    <a:pt x="426" y="70"/>
                  </a:lnTo>
                  <a:lnTo>
                    <a:pt x="421" y="76"/>
                  </a:lnTo>
                  <a:lnTo>
                    <a:pt x="418" y="78"/>
                  </a:lnTo>
                  <a:lnTo>
                    <a:pt x="415" y="81"/>
                  </a:lnTo>
                  <a:lnTo>
                    <a:pt x="411" y="82"/>
                  </a:lnTo>
                  <a:lnTo>
                    <a:pt x="408" y="86"/>
                  </a:lnTo>
                  <a:lnTo>
                    <a:pt x="403" y="88"/>
                  </a:lnTo>
                  <a:lnTo>
                    <a:pt x="399" y="90"/>
                  </a:lnTo>
                  <a:lnTo>
                    <a:pt x="393" y="92"/>
                  </a:lnTo>
                  <a:lnTo>
                    <a:pt x="389" y="95"/>
                  </a:lnTo>
                  <a:lnTo>
                    <a:pt x="382" y="97"/>
                  </a:lnTo>
                  <a:lnTo>
                    <a:pt x="376" y="98"/>
                  </a:lnTo>
                  <a:lnTo>
                    <a:pt x="371" y="100"/>
                  </a:lnTo>
                  <a:lnTo>
                    <a:pt x="364" y="103"/>
                  </a:lnTo>
                  <a:lnTo>
                    <a:pt x="357" y="106"/>
                  </a:lnTo>
                  <a:lnTo>
                    <a:pt x="351" y="109"/>
                  </a:lnTo>
                  <a:lnTo>
                    <a:pt x="343" y="113"/>
                  </a:lnTo>
                  <a:lnTo>
                    <a:pt x="335" y="117"/>
                  </a:lnTo>
                  <a:lnTo>
                    <a:pt x="328" y="120"/>
                  </a:lnTo>
                  <a:lnTo>
                    <a:pt x="320" y="125"/>
                  </a:lnTo>
                  <a:lnTo>
                    <a:pt x="313" y="130"/>
                  </a:lnTo>
                  <a:lnTo>
                    <a:pt x="305" y="137"/>
                  </a:lnTo>
                  <a:lnTo>
                    <a:pt x="296" y="141"/>
                  </a:lnTo>
                  <a:lnTo>
                    <a:pt x="289" y="148"/>
                  </a:lnTo>
                  <a:lnTo>
                    <a:pt x="280" y="154"/>
                  </a:lnTo>
                  <a:lnTo>
                    <a:pt x="273" y="160"/>
                  </a:lnTo>
                  <a:lnTo>
                    <a:pt x="265" y="167"/>
                  </a:lnTo>
                  <a:lnTo>
                    <a:pt x="257" y="174"/>
                  </a:lnTo>
                  <a:lnTo>
                    <a:pt x="251" y="181"/>
                  </a:lnTo>
                  <a:lnTo>
                    <a:pt x="245" y="188"/>
                  </a:lnTo>
                  <a:lnTo>
                    <a:pt x="238" y="194"/>
                  </a:lnTo>
                  <a:lnTo>
                    <a:pt x="234" y="199"/>
                  </a:lnTo>
                  <a:lnTo>
                    <a:pt x="228" y="204"/>
                  </a:lnTo>
                  <a:lnTo>
                    <a:pt x="225" y="209"/>
                  </a:lnTo>
                  <a:lnTo>
                    <a:pt x="221" y="212"/>
                  </a:lnTo>
                  <a:lnTo>
                    <a:pt x="219" y="215"/>
                  </a:lnTo>
                  <a:lnTo>
                    <a:pt x="217" y="216"/>
                  </a:lnTo>
                  <a:lnTo>
                    <a:pt x="217" y="217"/>
                  </a:lnTo>
                  <a:lnTo>
                    <a:pt x="198" y="286"/>
                  </a:lnTo>
                  <a:lnTo>
                    <a:pt x="98" y="312"/>
                  </a:lnTo>
                  <a:lnTo>
                    <a:pt x="45" y="283"/>
                  </a:lnTo>
                  <a:close/>
                </a:path>
              </a:pathLst>
            </a:custGeom>
            <a:solidFill>
              <a:srgbClr val="FFFF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48" name="Freeform 52"/>
            <p:cNvSpPr>
              <a:spLocks/>
            </p:cNvSpPr>
            <p:nvPr/>
          </p:nvSpPr>
          <p:spPr bwMode="auto">
            <a:xfrm>
              <a:off x="1340" y="1741"/>
              <a:ext cx="250" cy="223"/>
            </a:xfrm>
            <a:custGeom>
              <a:avLst/>
              <a:gdLst>
                <a:gd name="T0" fmla="*/ 8 w 250"/>
                <a:gd name="T1" fmla="*/ 94 h 223"/>
                <a:gd name="T2" fmla="*/ 21 w 250"/>
                <a:gd name="T3" fmla="*/ 218 h 223"/>
                <a:gd name="T4" fmla="*/ 30 w 250"/>
                <a:gd name="T5" fmla="*/ 204 h 223"/>
                <a:gd name="T6" fmla="*/ 36 w 250"/>
                <a:gd name="T7" fmla="*/ 194 h 223"/>
                <a:gd name="T8" fmla="*/ 41 w 250"/>
                <a:gd name="T9" fmla="*/ 182 h 223"/>
                <a:gd name="T10" fmla="*/ 46 w 250"/>
                <a:gd name="T11" fmla="*/ 173 h 223"/>
                <a:gd name="T12" fmla="*/ 50 w 250"/>
                <a:gd name="T13" fmla="*/ 167 h 223"/>
                <a:gd name="T14" fmla="*/ 58 w 250"/>
                <a:gd name="T15" fmla="*/ 164 h 223"/>
                <a:gd name="T16" fmla="*/ 69 w 250"/>
                <a:gd name="T17" fmla="*/ 158 h 223"/>
                <a:gd name="T18" fmla="*/ 87 w 250"/>
                <a:gd name="T19" fmla="*/ 141 h 223"/>
                <a:gd name="T20" fmla="*/ 97 w 250"/>
                <a:gd name="T21" fmla="*/ 132 h 223"/>
                <a:gd name="T22" fmla="*/ 108 w 250"/>
                <a:gd name="T23" fmla="*/ 122 h 223"/>
                <a:gd name="T24" fmla="*/ 120 w 250"/>
                <a:gd name="T25" fmla="*/ 115 h 223"/>
                <a:gd name="T26" fmla="*/ 131 w 250"/>
                <a:gd name="T27" fmla="*/ 109 h 223"/>
                <a:gd name="T28" fmla="*/ 142 w 250"/>
                <a:gd name="T29" fmla="*/ 105 h 223"/>
                <a:gd name="T30" fmla="*/ 155 w 250"/>
                <a:gd name="T31" fmla="*/ 102 h 223"/>
                <a:gd name="T32" fmla="*/ 166 w 250"/>
                <a:gd name="T33" fmla="*/ 99 h 223"/>
                <a:gd name="T34" fmla="*/ 178 w 250"/>
                <a:gd name="T35" fmla="*/ 95 h 223"/>
                <a:gd name="T36" fmla="*/ 189 w 250"/>
                <a:gd name="T37" fmla="*/ 90 h 223"/>
                <a:gd name="T38" fmla="*/ 199 w 250"/>
                <a:gd name="T39" fmla="*/ 84 h 223"/>
                <a:gd name="T40" fmla="*/ 212 w 250"/>
                <a:gd name="T41" fmla="*/ 76 h 223"/>
                <a:gd name="T42" fmla="*/ 226 w 250"/>
                <a:gd name="T43" fmla="*/ 64 h 223"/>
                <a:gd name="T44" fmla="*/ 233 w 250"/>
                <a:gd name="T45" fmla="*/ 49 h 223"/>
                <a:gd name="T46" fmla="*/ 237 w 250"/>
                <a:gd name="T47" fmla="*/ 40 h 223"/>
                <a:gd name="T48" fmla="*/ 250 w 250"/>
                <a:gd name="T49" fmla="*/ 25 h 223"/>
                <a:gd name="T50" fmla="*/ 226 w 250"/>
                <a:gd name="T51" fmla="*/ 6 h 223"/>
                <a:gd name="T52" fmla="*/ 218 w 250"/>
                <a:gd name="T53" fmla="*/ 40 h 223"/>
                <a:gd name="T54" fmla="*/ 212 w 250"/>
                <a:gd name="T55" fmla="*/ 37 h 223"/>
                <a:gd name="T56" fmla="*/ 202 w 250"/>
                <a:gd name="T57" fmla="*/ 37 h 223"/>
                <a:gd name="T58" fmla="*/ 185 w 250"/>
                <a:gd name="T59" fmla="*/ 40 h 223"/>
                <a:gd name="T60" fmla="*/ 168 w 250"/>
                <a:gd name="T61" fmla="*/ 45 h 223"/>
                <a:gd name="T62" fmla="*/ 156 w 250"/>
                <a:gd name="T63" fmla="*/ 53 h 223"/>
                <a:gd name="T64" fmla="*/ 163 w 250"/>
                <a:gd name="T65" fmla="*/ 57 h 223"/>
                <a:gd name="T66" fmla="*/ 178 w 250"/>
                <a:gd name="T67" fmla="*/ 58 h 223"/>
                <a:gd name="T68" fmla="*/ 198 w 250"/>
                <a:gd name="T69" fmla="*/ 57 h 223"/>
                <a:gd name="T70" fmla="*/ 212 w 250"/>
                <a:gd name="T71" fmla="*/ 55 h 223"/>
                <a:gd name="T72" fmla="*/ 212 w 250"/>
                <a:gd name="T73" fmla="*/ 57 h 223"/>
                <a:gd name="T74" fmla="*/ 201 w 250"/>
                <a:gd name="T75" fmla="*/ 66 h 223"/>
                <a:gd name="T76" fmla="*/ 184 w 250"/>
                <a:gd name="T77" fmla="*/ 74 h 223"/>
                <a:gd name="T78" fmla="*/ 174 w 250"/>
                <a:gd name="T79" fmla="*/ 72 h 223"/>
                <a:gd name="T80" fmla="*/ 163 w 250"/>
                <a:gd name="T81" fmla="*/ 70 h 223"/>
                <a:gd name="T82" fmla="*/ 152 w 250"/>
                <a:gd name="T83" fmla="*/ 66 h 223"/>
                <a:gd name="T84" fmla="*/ 140 w 250"/>
                <a:gd name="T85" fmla="*/ 64 h 223"/>
                <a:gd name="T86" fmla="*/ 123 w 250"/>
                <a:gd name="T87" fmla="*/ 66 h 223"/>
                <a:gd name="T88" fmla="*/ 114 w 250"/>
                <a:gd name="T89" fmla="*/ 79 h 223"/>
                <a:gd name="T90" fmla="*/ 105 w 250"/>
                <a:gd name="T91" fmla="*/ 92 h 223"/>
                <a:gd name="T92" fmla="*/ 94 w 250"/>
                <a:gd name="T93" fmla="*/ 101 h 223"/>
                <a:gd name="T94" fmla="*/ 80 w 250"/>
                <a:gd name="T95" fmla="*/ 102 h 223"/>
                <a:gd name="T96" fmla="*/ 70 w 250"/>
                <a:gd name="T97" fmla="*/ 98 h 223"/>
                <a:gd name="T98" fmla="*/ 65 w 250"/>
                <a:gd name="T99" fmla="*/ 88 h 223"/>
                <a:gd name="T100" fmla="*/ 63 w 250"/>
                <a:gd name="T101" fmla="*/ 78 h 223"/>
                <a:gd name="T102" fmla="*/ 57 w 250"/>
                <a:gd name="T103" fmla="*/ 72 h 223"/>
                <a:gd name="T104" fmla="*/ 44 w 250"/>
                <a:gd name="T105" fmla="*/ 71 h 223"/>
                <a:gd name="T106" fmla="*/ 34 w 250"/>
                <a:gd name="T107" fmla="*/ 72 h 223"/>
                <a:gd name="T108" fmla="*/ 38 w 250"/>
                <a:gd name="T109" fmla="*/ 74 h 223"/>
                <a:gd name="T110" fmla="*/ 46 w 250"/>
                <a:gd name="T111" fmla="*/ 86 h 223"/>
                <a:gd name="T112" fmla="*/ 45 w 250"/>
                <a:gd name="T113" fmla="*/ 100 h 223"/>
                <a:gd name="T114" fmla="*/ 12 w 250"/>
                <a:gd name="T115" fmla="*/ 61 h 22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50"/>
                <a:gd name="T175" fmla="*/ 0 h 223"/>
                <a:gd name="T176" fmla="*/ 250 w 250"/>
                <a:gd name="T177" fmla="*/ 223 h 22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50" h="223">
                  <a:moveTo>
                    <a:pt x="12" y="61"/>
                  </a:moveTo>
                  <a:lnTo>
                    <a:pt x="0" y="79"/>
                  </a:lnTo>
                  <a:lnTo>
                    <a:pt x="8" y="94"/>
                  </a:lnTo>
                  <a:lnTo>
                    <a:pt x="19" y="223"/>
                  </a:lnTo>
                  <a:lnTo>
                    <a:pt x="19" y="221"/>
                  </a:lnTo>
                  <a:lnTo>
                    <a:pt x="21" y="218"/>
                  </a:lnTo>
                  <a:lnTo>
                    <a:pt x="24" y="214"/>
                  </a:lnTo>
                  <a:lnTo>
                    <a:pt x="28" y="208"/>
                  </a:lnTo>
                  <a:lnTo>
                    <a:pt x="30" y="204"/>
                  </a:lnTo>
                  <a:lnTo>
                    <a:pt x="32" y="200"/>
                  </a:lnTo>
                  <a:lnTo>
                    <a:pt x="34" y="197"/>
                  </a:lnTo>
                  <a:lnTo>
                    <a:pt x="36" y="194"/>
                  </a:lnTo>
                  <a:lnTo>
                    <a:pt x="38" y="190"/>
                  </a:lnTo>
                  <a:lnTo>
                    <a:pt x="40" y="186"/>
                  </a:lnTo>
                  <a:lnTo>
                    <a:pt x="41" y="182"/>
                  </a:lnTo>
                  <a:lnTo>
                    <a:pt x="44" y="179"/>
                  </a:lnTo>
                  <a:lnTo>
                    <a:pt x="44" y="176"/>
                  </a:lnTo>
                  <a:lnTo>
                    <a:pt x="46" y="173"/>
                  </a:lnTo>
                  <a:lnTo>
                    <a:pt x="46" y="171"/>
                  </a:lnTo>
                  <a:lnTo>
                    <a:pt x="48" y="169"/>
                  </a:lnTo>
                  <a:lnTo>
                    <a:pt x="50" y="167"/>
                  </a:lnTo>
                  <a:lnTo>
                    <a:pt x="53" y="166"/>
                  </a:lnTo>
                  <a:lnTo>
                    <a:pt x="55" y="165"/>
                  </a:lnTo>
                  <a:lnTo>
                    <a:pt x="58" y="164"/>
                  </a:lnTo>
                  <a:lnTo>
                    <a:pt x="60" y="163"/>
                  </a:lnTo>
                  <a:lnTo>
                    <a:pt x="65" y="161"/>
                  </a:lnTo>
                  <a:lnTo>
                    <a:pt x="69" y="158"/>
                  </a:lnTo>
                  <a:lnTo>
                    <a:pt x="75" y="153"/>
                  </a:lnTo>
                  <a:lnTo>
                    <a:pt x="80" y="147"/>
                  </a:lnTo>
                  <a:lnTo>
                    <a:pt x="87" y="141"/>
                  </a:lnTo>
                  <a:lnTo>
                    <a:pt x="90" y="138"/>
                  </a:lnTo>
                  <a:lnTo>
                    <a:pt x="93" y="135"/>
                  </a:lnTo>
                  <a:lnTo>
                    <a:pt x="97" y="132"/>
                  </a:lnTo>
                  <a:lnTo>
                    <a:pt x="100" y="129"/>
                  </a:lnTo>
                  <a:lnTo>
                    <a:pt x="104" y="125"/>
                  </a:lnTo>
                  <a:lnTo>
                    <a:pt x="108" y="122"/>
                  </a:lnTo>
                  <a:lnTo>
                    <a:pt x="112" y="120"/>
                  </a:lnTo>
                  <a:lnTo>
                    <a:pt x="117" y="118"/>
                  </a:lnTo>
                  <a:lnTo>
                    <a:pt x="120" y="115"/>
                  </a:lnTo>
                  <a:lnTo>
                    <a:pt x="123" y="113"/>
                  </a:lnTo>
                  <a:lnTo>
                    <a:pt x="127" y="111"/>
                  </a:lnTo>
                  <a:lnTo>
                    <a:pt x="131" y="109"/>
                  </a:lnTo>
                  <a:lnTo>
                    <a:pt x="135" y="107"/>
                  </a:lnTo>
                  <a:lnTo>
                    <a:pt x="139" y="106"/>
                  </a:lnTo>
                  <a:lnTo>
                    <a:pt x="142" y="105"/>
                  </a:lnTo>
                  <a:lnTo>
                    <a:pt x="147" y="104"/>
                  </a:lnTo>
                  <a:lnTo>
                    <a:pt x="151" y="102"/>
                  </a:lnTo>
                  <a:lnTo>
                    <a:pt x="155" y="102"/>
                  </a:lnTo>
                  <a:lnTo>
                    <a:pt x="158" y="100"/>
                  </a:lnTo>
                  <a:lnTo>
                    <a:pt x="162" y="100"/>
                  </a:lnTo>
                  <a:lnTo>
                    <a:pt x="166" y="99"/>
                  </a:lnTo>
                  <a:lnTo>
                    <a:pt x="170" y="97"/>
                  </a:lnTo>
                  <a:lnTo>
                    <a:pt x="174" y="96"/>
                  </a:lnTo>
                  <a:lnTo>
                    <a:pt x="178" y="95"/>
                  </a:lnTo>
                  <a:lnTo>
                    <a:pt x="181" y="93"/>
                  </a:lnTo>
                  <a:lnTo>
                    <a:pt x="185" y="91"/>
                  </a:lnTo>
                  <a:lnTo>
                    <a:pt x="189" y="90"/>
                  </a:lnTo>
                  <a:lnTo>
                    <a:pt x="193" y="88"/>
                  </a:lnTo>
                  <a:lnTo>
                    <a:pt x="195" y="86"/>
                  </a:lnTo>
                  <a:lnTo>
                    <a:pt x="199" y="84"/>
                  </a:lnTo>
                  <a:lnTo>
                    <a:pt x="202" y="83"/>
                  </a:lnTo>
                  <a:lnTo>
                    <a:pt x="206" y="81"/>
                  </a:lnTo>
                  <a:lnTo>
                    <a:pt x="212" y="76"/>
                  </a:lnTo>
                  <a:lnTo>
                    <a:pt x="216" y="72"/>
                  </a:lnTo>
                  <a:lnTo>
                    <a:pt x="221" y="67"/>
                  </a:lnTo>
                  <a:lnTo>
                    <a:pt x="226" y="64"/>
                  </a:lnTo>
                  <a:lnTo>
                    <a:pt x="229" y="59"/>
                  </a:lnTo>
                  <a:lnTo>
                    <a:pt x="232" y="53"/>
                  </a:lnTo>
                  <a:lnTo>
                    <a:pt x="233" y="49"/>
                  </a:lnTo>
                  <a:lnTo>
                    <a:pt x="235" y="46"/>
                  </a:lnTo>
                  <a:lnTo>
                    <a:pt x="236" y="43"/>
                  </a:lnTo>
                  <a:lnTo>
                    <a:pt x="237" y="40"/>
                  </a:lnTo>
                  <a:lnTo>
                    <a:pt x="237" y="38"/>
                  </a:lnTo>
                  <a:lnTo>
                    <a:pt x="238" y="38"/>
                  </a:lnTo>
                  <a:lnTo>
                    <a:pt x="250" y="25"/>
                  </a:lnTo>
                  <a:lnTo>
                    <a:pt x="249" y="4"/>
                  </a:lnTo>
                  <a:lnTo>
                    <a:pt x="234" y="0"/>
                  </a:lnTo>
                  <a:lnTo>
                    <a:pt x="226" y="6"/>
                  </a:lnTo>
                  <a:lnTo>
                    <a:pt x="232" y="28"/>
                  </a:lnTo>
                  <a:lnTo>
                    <a:pt x="222" y="17"/>
                  </a:lnTo>
                  <a:lnTo>
                    <a:pt x="218" y="40"/>
                  </a:lnTo>
                  <a:lnTo>
                    <a:pt x="217" y="38"/>
                  </a:lnTo>
                  <a:lnTo>
                    <a:pt x="214" y="38"/>
                  </a:lnTo>
                  <a:lnTo>
                    <a:pt x="212" y="37"/>
                  </a:lnTo>
                  <a:lnTo>
                    <a:pt x="210" y="36"/>
                  </a:lnTo>
                  <a:lnTo>
                    <a:pt x="206" y="36"/>
                  </a:lnTo>
                  <a:lnTo>
                    <a:pt x="202" y="37"/>
                  </a:lnTo>
                  <a:lnTo>
                    <a:pt x="195" y="37"/>
                  </a:lnTo>
                  <a:lnTo>
                    <a:pt x="191" y="38"/>
                  </a:lnTo>
                  <a:lnTo>
                    <a:pt x="185" y="40"/>
                  </a:lnTo>
                  <a:lnTo>
                    <a:pt x="179" y="42"/>
                  </a:lnTo>
                  <a:lnTo>
                    <a:pt x="174" y="44"/>
                  </a:lnTo>
                  <a:lnTo>
                    <a:pt x="168" y="45"/>
                  </a:lnTo>
                  <a:lnTo>
                    <a:pt x="163" y="47"/>
                  </a:lnTo>
                  <a:lnTo>
                    <a:pt x="160" y="50"/>
                  </a:lnTo>
                  <a:lnTo>
                    <a:pt x="156" y="53"/>
                  </a:lnTo>
                  <a:lnTo>
                    <a:pt x="157" y="56"/>
                  </a:lnTo>
                  <a:lnTo>
                    <a:pt x="159" y="57"/>
                  </a:lnTo>
                  <a:lnTo>
                    <a:pt x="163" y="57"/>
                  </a:lnTo>
                  <a:lnTo>
                    <a:pt x="167" y="58"/>
                  </a:lnTo>
                  <a:lnTo>
                    <a:pt x="174" y="59"/>
                  </a:lnTo>
                  <a:lnTo>
                    <a:pt x="178" y="58"/>
                  </a:lnTo>
                  <a:lnTo>
                    <a:pt x="186" y="57"/>
                  </a:lnTo>
                  <a:lnTo>
                    <a:pt x="192" y="57"/>
                  </a:lnTo>
                  <a:lnTo>
                    <a:pt x="198" y="57"/>
                  </a:lnTo>
                  <a:lnTo>
                    <a:pt x="203" y="55"/>
                  </a:lnTo>
                  <a:lnTo>
                    <a:pt x="208" y="55"/>
                  </a:lnTo>
                  <a:lnTo>
                    <a:pt x="212" y="55"/>
                  </a:lnTo>
                  <a:lnTo>
                    <a:pt x="213" y="55"/>
                  </a:lnTo>
                  <a:lnTo>
                    <a:pt x="212" y="57"/>
                  </a:lnTo>
                  <a:lnTo>
                    <a:pt x="209" y="60"/>
                  </a:lnTo>
                  <a:lnTo>
                    <a:pt x="206" y="64"/>
                  </a:lnTo>
                  <a:lnTo>
                    <a:pt x="201" y="66"/>
                  </a:lnTo>
                  <a:lnTo>
                    <a:pt x="196" y="70"/>
                  </a:lnTo>
                  <a:lnTo>
                    <a:pt x="191" y="72"/>
                  </a:lnTo>
                  <a:lnTo>
                    <a:pt x="184" y="74"/>
                  </a:lnTo>
                  <a:lnTo>
                    <a:pt x="180" y="73"/>
                  </a:lnTo>
                  <a:lnTo>
                    <a:pt x="176" y="73"/>
                  </a:lnTo>
                  <a:lnTo>
                    <a:pt x="174" y="72"/>
                  </a:lnTo>
                  <a:lnTo>
                    <a:pt x="170" y="72"/>
                  </a:lnTo>
                  <a:lnTo>
                    <a:pt x="167" y="71"/>
                  </a:lnTo>
                  <a:lnTo>
                    <a:pt x="163" y="70"/>
                  </a:lnTo>
                  <a:lnTo>
                    <a:pt x="159" y="69"/>
                  </a:lnTo>
                  <a:lnTo>
                    <a:pt x="156" y="68"/>
                  </a:lnTo>
                  <a:lnTo>
                    <a:pt x="152" y="66"/>
                  </a:lnTo>
                  <a:lnTo>
                    <a:pt x="148" y="65"/>
                  </a:lnTo>
                  <a:lnTo>
                    <a:pt x="144" y="64"/>
                  </a:lnTo>
                  <a:lnTo>
                    <a:pt x="140" y="64"/>
                  </a:lnTo>
                  <a:lnTo>
                    <a:pt x="134" y="64"/>
                  </a:lnTo>
                  <a:lnTo>
                    <a:pt x="129" y="65"/>
                  </a:lnTo>
                  <a:lnTo>
                    <a:pt x="123" y="66"/>
                  </a:lnTo>
                  <a:lnTo>
                    <a:pt x="120" y="70"/>
                  </a:lnTo>
                  <a:lnTo>
                    <a:pt x="117" y="74"/>
                  </a:lnTo>
                  <a:lnTo>
                    <a:pt x="114" y="79"/>
                  </a:lnTo>
                  <a:lnTo>
                    <a:pt x="111" y="83"/>
                  </a:lnTo>
                  <a:lnTo>
                    <a:pt x="108" y="88"/>
                  </a:lnTo>
                  <a:lnTo>
                    <a:pt x="105" y="92"/>
                  </a:lnTo>
                  <a:lnTo>
                    <a:pt x="102" y="97"/>
                  </a:lnTo>
                  <a:lnTo>
                    <a:pt x="98" y="99"/>
                  </a:lnTo>
                  <a:lnTo>
                    <a:pt x="94" y="101"/>
                  </a:lnTo>
                  <a:lnTo>
                    <a:pt x="89" y="102"/>
                  </a:lnTo>
                  <a:lnTo>
                    <a:pt x="85" y="102"/>
                  </a:lnTo>
                  <a:lnTo>
                    <a:pt x="80" y="102"/>
                  </a:lnTo>
                  <a:lnTo>
                    <a:pt x="77" y="101"/>
                  </a:lnTo>
                  <a:lnTo>
                    <a:pt x="73" y="99"/>
                  </a:lnTo>
                  <a:lnTo>
                    <a:pt x="70" y="98"/>
                  </a:lnTo>
                  <a:lnTo>
                    <a:pt x="68" y="94"/>
                  </a:lnTo>
                  <a:lnTo>
                    <a:pt x="67" y="91"/>
                  </a:lnTo>
                  <a:lnTo>
                    <a:pt x="65" y="88"/>
                  </a:lnTo>
                  <a:lnTo>
                    <a:pt x="65" y="84"/>
                  </a:lnTo>
                  <a:lnTo>
                    <a:pt x="63" y="81"/>
                  </a:lnTo>
                  <a:lnTo>
                    <a:pt x="63" y="78"/>
                  </a:lnTo>
                  <a:lnTo>
                    <a:pt x="61" y="76"/>
                  </a:lnTo>
                  <a:lnTo>
                    <a:pt x="60" y="74"/>
                  </a:lnTo>
                  <a:lnTo>
                    <a:pt x="57" y="72"/>
                  </a:lnTo>
                  <a:lnTo>
                    <a:pt x="53" y="71"/>
                  </a:lnTo>
                  <a:lnTo>
                    <a:pt x="47" y="71"/>
                  </a:lnTo>
                  <a:lnTo>
                    <a:pt x="44" y="71"/>
                  </a:lnTo>
                  <a:lnTo>
                    <a:pt x="40" y="71"/>
                  </a:lnTo>
                  <a:lnTo>
                    <a:pt x="36" y="72"/>
                  </a:lnTo>
                  <a:lnTo>
                    <a:pt x="34" y="72"/>
                  </a:lnTo>
                  <a:lnTo>
                    <a:pt x="38" y="74"/>
                  </a:lnTo>
                  <a:lnTo>
                    <a:pt x="41" y="77"/>
                  </a:lnTo>
                  <a:lnTo>
                    <a:pt x="45" y="81"/>
                  </a:lnTo>
                  <a:lnTo>
                    <a:pt x="46" y="86"/>
                  </a:lnTo>
                  <a:lnTo>
                    <a:pt x="46" y="93"/>
                  </a:lnTo>
                  <a:lnTo>
                    <a:pt x="45" y="98"/>
                  </a:lnTo>
                  <a:lnTo>
                    <a:pt x="45" y="100"/>
                  </a:lnTo>
                  <a:lnTo>
                    <a:pt x="25" y="81"/>
                  </a:lnTo>
                  <a:lnTo>
                    <a:pt x="12" y="61"/>
                  </a:lnTo>
                  <a:close/>
                </a:path>
              </a:pathLst>
            </a:custGeom>
            <a:solidFill>
              <a:srgbClr val="D1D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49" name="Freeform 53"/>
            <p:cNvSpPr>
              <a:spLocks/>
            </p:cNvSpPr>
            <p:nvPr/>
          </p:nvSpPr>
          <p:spPr bwMode="auto">
            <a:xfrm>
              <a:off x="1184" y="1816"/>
              <a:ext cx="168" cy="219"/>
            </a:xfrm>
            <a:custGeom>
              <a:avLst/>
              <a:gdLst>
                <a:gd name="T0" fmla="*/ 0 w 168"/>
                <a:gd name="T1" fmla="*/ 92 h 219"/>
                <a:gd name="T2" fmla="*/ 81 w 168"/>
                <a:gd name="T3" fmla="*/ 28 h 219"/>
                <a:gd name="T4" fmla="*/ 84 w 168"/>
                <a:gd name="T5" fmla="*/ 41 h 219"/>
                <a:gd name="T6" fmla="*/ 86 w 168"/>
                <a:gd name="T7" fmla="*/ 58 h 219"/>
                <a:gd name="T8" fmla="*/ 84 w 168"/>
                <a:gd name="T9" fmla="*/ 79 h 219"/>
                <a:gd name="T10" fmla="*/ 76 w 168"/>
                <a:gd name="T11" fmla="*/ 98 h 219"/>
                <a:gd name="T12" fmla="*/ 66 w 168"/>
                <a:gd name="T13" fmla="*/ 114 h 219"/>
                <a:gd name="T14" fmla="*/ 57 w 168"/>
                <a:gd name="T15" fmla="*/ 134 h 219"/>
                <a:gd name="T16" fmla="*/ 69 w 168"/>
                <a:gd name="T17" fmla="*/ 138 h 219"/>
                <a:gd name="T18" fmla="*/ 86 w 168"/>
                <a:gd name="T19" fmla="*/ 136 h 219"/>
                <a:gd name="T20" fmla="*/ 96 w 168"/>
                <a:gd name="T21" fmla="*/ 142 h 219"/>
                <a:gd name="T22" fmla="*/ 76 w 168"/>
                <a:gd name="T23" fmla="*/ 163 h 219"/>
                <a:gd name="T24" fmla="*/ 61 w 168"/>
                <a:gd name="T25" fmla="*/ 179 h 219"/>
                <a:gd name="T26" fmla="*/ 60 w 168"/>
                <a:gd name="T27" fmla="*/ 185 h 219"/>
                <a:gd name="T28" fmla="*/ 79 w 168"/>
                <a:gd name="T29" fmla="*/ 182 h 219"/>
                <a:gd name="T30" fmla="*/ 93 w 168"/>
                <a:gd name="T31" fmla="*/ 188 h 219"/>
                <a:gd name="T32" fmla="*/ 102 w 168"/>
                <a:gd name="T33" fmla="*/ 198 h 219"/>
                <a:gd name="T34" fmla="*/ 120 w 168"/>
                <a:gd name="T35" fmla="*/ 191 h 219"/>
                <a:gd name="T36" fmla="*/ 138 w 168"/>
                <a:gd name="T37" fmla="*/ 172 h 219"/>
                <a:gd name="T38" fmla="*/ 136 w 168"/>
                <a:gd name="T39" fmla="*/ 158 h 219"/>
                <a:gd name="T40" fmla="*/ 127 w 168"/>
                <a:gd name="T41" fmla="*/ 143 h 219"/>
                <a:gd name="T42" fmla="*/ 139 w 168"/>
                <a:gd name="T43" fmla="*/ 130 h 219"/>
                <a:gd name="T44" fmla="*/ 149 w 168"/>
                <a:gd name="T45" fmla="*/ 113 h 219"/>
                <a:gd name="T46" fmla="*/ 144 w 168"/>
                <a:gd name="T47" fmla="*/ 102 h 219"/>
                <a:gd name="T48" fmla="*/ 152 w 168"/>
                <a:gd name="T49" fmla="*/ 90 h 219"/>
                <a:gd name="T50" fmla="*/ 156 w 168"/>
                <a:gd name="T51" fmla="*/ 70 h 219"/>
                <a:gd name="T52" fmla="*/ 156 w 168"/>
                <a:gd name="T53" fmla="*/ 53 h 219"/>
                <a:gd name="T54" fmla="*/ 141 w 168"/>
                <a:gd name="T55" fmla="*/ 46 h 219"/>
                <a:gd name="T56" fmla="*/ 168 w 168"/>
                <a:gd name="T57" fmla="*/ 54 h 219"/>
                <a:gd name="T58" fmla="*/ 167 w 168"/>
                <a:gd name="T59" fmla="*/ 68 h 219"/>
                <a:gd name="T60" fmla="*/ 165 w 168"/>
                <a:gd name="T61" fmla="*/ 84 h 219"/>
                <a:gd name="T62" fmla="*/ 163 w 168"/>
                <a:gd name="T63" fmla="*/ 96 h 219"/>
                <a:gd name="T64" fmla="*/ 152 w 168"/>
                <a:gd name="T65" fmla="*/ 106 h 219"/>
                <a:gd name="T66" fmla="*/ 155 w 168"/>
                <a:gd name="T67" fmla="*/ 127 h 219"/>
                <a:gd name="T68" fmla="*/ 141 w 168"/>
                <a:gd name="T69" fmla="*/ 138 h 219"/>
                <a:gd name="T70" fmla="*/ 141 w 168"/>
                <a:gd name="T71" fmla="*/ 153 h 219"/>
                <a:gd name="T72" fmla="*/ 150 w 168"/>
                <a:gd name="T73" fmla="*/ 171 h 219"/>
                <a:gd name="T74" fmla="*/ 118 w 168"/>
                <a:gd name="T75" fmla="*/ 211 h 219"/>
                <a:gd name="T76" fmla="*/ 102 w 168"/>
                <a:gd name="T77" fmla="*/ 216 h 219"/>
                <a:gd name="T78" fmla="*/ 86 w 168"/>
                <a:gd name="T79" fmla="*/ 218 h 219"/>
                <a:gd name="T80" fmla="*/ 68 w 168"/>
                <a:gd name="T81" fmla="*/ 218 h 219"/>
                <a:gd name="T82" fmla="*/ 50 w 168"/>
                <a:gd name="T83" fmla="*/ 214 h 219"/>
                <a:gd name="T84" fmla="*/ 35 w 168"/>
                <a:gd name="T85" fmla="*/ 208 h 219"/>
                <a:gd name="T86" fmla="*/ 24 w 168"/>
                <a:gd name="T87" fmla="*/ 203 h 219"/>
                <a:gd name="T88" fmla="*/ 30 w 168"/>
                <a:gd name="T89" fmla="*/ 202 h 219"/>
                <a:gd name="T90" fmla="*/ 45 w 168"/>
                <a:gd name="T91" fmla="*/ 199 h 219"/>
                <a:gd name="T92" fmla="*/ 43 w 168"/>
                <a:gd name="T93" fmla="*/ 191 h 219"/>
                <a:gd name="T94" fmla="*/ 24 w 168"/>
                <a:gd name="T95" fmla="*/ 184 h 219"/>
                <a:gd name="T96" fmla="*/ 11 w 168"/>
                <a:gd name="T97" fmla="*/ 182 h 219"/>
                <a:gd name="T98" fmla="*/ 5 w 168"/>
                <a:gd name="T99" fmla="*/ 184 h 21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68"/>
                <a:gd name="T151" fmla="*/ 0 h 219"/>
                <a:gd name="T152" fmla="*/ 168 w 168"/>
                <a:gd name="T153" fmla="*/ 219 h 21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68" h="219">
                  <a:moveTo>
                    <a:pt x="5" y="184"/>
                  </a:moveTo>
                  <a:lnTo>
                    <a:pt x="11" y="159"/>
                  </a:lnTo>
                  <a:lnTo>
                    <a:pt x="10" y="111"/>
                  </a:lnTo>
                  <a:lnTo>
                    <a:pt x="0" y="92"/>
                  </a:lnTo>
                  <a:lnTo>
                    <a:pt x="11" y="93"/>
                  </a:lnTo>
                  <a:lnTo>
                    <a:pt x="42" y="74"/>
                  </a:lnTo>
                  <a:lnTo>
                    <a:pt x="81" y="27"/>
                  </a:lnTo>
                  <a:lnTo>
                    <a:pt x="81" y="28"/>
                  </a:lnTo>
                  <a:lnTo>
                    <a:pt x="81" y="32"/>
                  </a:lnTo>
                  <a:lnTo>
                    <a:pt x="82" y="34"/>
                  </a:lnTo>
                  <a:lnTo>
                    <a:pt x="83" y="38"/>
                  </a:lnTo>
                  <a:lnTo>
                    <a:pt x="84" y="41"/>
                  </a:lnTo>
                  <a:lnTo>
                    <a:pt x="85" y="46"/>
                  </a:lnTo>
                  <a:lnTo>
                    <a:pt x="85" y="49"/>
                  </a:lnTo>
                  <a:lnTo>
                    <a:pt x="86" y="54"/>
                  </a:lnTo>
                  <a:lnTo>
                    <a:pt x="86" y="58"/>
                  </a:lnTo>
                  <a:lnTo>
                    <a:pt x="86" y="64"/>
                  </a:lnTo>
                  <a:lnTo>
                    <a:pt x="86" y="68"/>
                  </a:lnTo>
                  <a:lnTo>
                    <a:pt x="85" y="73"/>
                  </a:lnTo>
                  <a:lnTo>
                    <a:pt x="84" y="79"/>
                  </a:lnTo>
                  <a:lnTo>
                    <a:pt x="83" y="84"/>
                  </a:lnTo>
                  <a:lnTo>
                    <a:pt x="81" y="88"/>
                  </a:lnTo>
                  <a:lnTo>
                    <a:pt x="79" y="93"/>
                  </a:lnTo>
                  <a:lnTo>
                    <a:pt x="76" y="98"/>
                  </a:lnTo>
                  <a:lnTo>
                    <a:pt x="74" y="103"/>
                  </a:lnTo>
                  <a:lnTo>
                    <a:pt x="71" y="106"/>
                  </a:lnTo>
                  <a:lnTo>
                    <a:pt x="69" y="110"/>
                  </a:lnTo>
                  <a:lnTo>
                    <a:pt x="66" y="114"/>
                  </a:lnTo>
                  <a:lnTo>
                    <a:pt x="64" y="119"/>
                  </a:lnTo>
                  <a:lnTo>
                    <a:pt x="61" y="124"/>
                  </a:lnTo>
                  <a:lnTo>
                    <a:pt x="58" y="130"/>
                  </a:lnTo>
                  <a:lnTo>
                    <a:pt x="57" y="134"/>
                  </a:lnTo>
                  <a:lnTo>
                    <a:pt x="58" y="137"/>
                  </a:lnTo>
                  <a:lnTo>
                    <a:pt x="61" y="138"/>
                  </a:lnTo>
                  <a:lnTo>
                    <a:pt x="66" y="138"/>
                  </a:lnTo>
                  <a:lnTo>
                    <a:pt x="69" y="138"/>
                  </a:lnTo>
                  <a:lnTo>
                    <a:pt x="73" y="138"/>
                  </a:lnTo>
                  <a:lnTo>
                    <a:pt x="76" y="137"/>
                  </a:lnTo>
                  <a:lnTo>
                    <a:pt x="80" y="137"/>
                  </a:lnTo>
                  <a:lnTo>
                    <a:pt x="86" y="136"/>
                  </a:lnTo>
                  <a:lnTo>
                    <a:pt x="92" y="136"/>
                  </a:lnTo>
                  <a:lnTo>
                    <a:pt x="96" y="137"/>
                  </a:lnTo>
                  <a:lnTo>
                    <a:pt x="98" y="140"/>
                  </a:lnTo>
                  <a:lnTo>
                    <a:pt x="96" y="142"/>
                  </a:lnTo>
                  <a:lnTo>
                    <a:pt x="92" y="148"/>
                  </a:lnTo>
                  <a:lnTo>
                    <a:pt x="86" y="154"/>
                  </a:lnTo>
                  <a:lnTo>
                    <a:pt x="80" y="161"/>
                  </a:lnTo>
                  <a:lnTo>
                    <a:pt x="76" y="163"/>
                  </a:lnTo>
                  <a:lnTo>
                    <a:pt x="73" y="167"/>
                  </a:lnTo>
                  <a:lnTo>
                    <a:pt x="69" y="170"/>
                  </a:lnTo>
                  <a:lnTo>
                    <a:pt x="66" y="174"/>
                  </a:lnTo>
                  <a:lnTo>
                    <a:pt x="61" y="179"/>
                  </a:lnTo>
                  <a:lnTo>
                    <a:pt x="58" y="183"/>
                  </a:lnTo>
                  <a:lnTo>
                    <a:pt x="56" y="185"/>
                  </a:lnTo>
                  <a:lnTo>
                    <a:pt x="58" y="186"/>
                  </a:lnTo>
                  <a:lnTo>
                    <a:pt x="60" y="185"/>
                  </a:lnTo>
                  <a:lnTo>
                    <a:pt x="64" y="185"/>
                  </a:lnTo>
                  <a:lnTo>
                    <a:pt x="68" y="184"/>
                  </a:lnTo>
                  <a:lnTo>
                    <a:pt x="74" y="183"/>
                  </a:lnTo>
                  <a:lnTo>
                    <a:pt x="79" y="182"/>
                  </a:lnTo>
                  <a:lnTo>
                    <a:pt x="84" y="183"/>
                  </a:lnTo>
                  <a:lnTo>
                    <a:pt x="87" y="184"/>
                  </a:lnTo>
                  <a:lnTo>
                    <a:pt x="90" y="186"/>
                  </a:lnTo>
                  <a:lnTo>
                    <a:pt x="93" y="188"/>
                  </a:lnTo>
                  <a:lnTo>
                    <a:pt x="95" y="192"/>
                  </a:lnTo>
                  <a:lnTo>
                    <a:pt x="97" y="195"/>
                  </a:lnTo>
                  <a:lnTo>
                    <a:pt x="100" y="197"/>
                  </a:lnTo>
                  <a:lnTo>
                    <a:pt x="102" y="198"/>
                  </a:lnTo>
                  <a:lnTo>
                    <a:pt x="107" y="199"/>
                  </a:lnTo>
                  <a:lnTo>
                    <a:pt x="111" y="197"/>
                  </a:lnTo>
                  <a:lnTo>
                    <a:pt x="116" y="195"/>
                  </a:lnTo>
                  <a:lnTo>
                    <a:pt x="120" y="191"/>
                  </a:lnTo>
                  <a:lnTo>
                    <a:pt x="126" y="187"/>
                  </a:lnTo>
                  <a:lnTo>
                    <a:pt x="130" y="182"/>
                  </a:lnTo>
                  <a:lnTo>
                    <a:pt x="135" y="177"/>
                  </a:lnTo>
                  <a:lnTo>
                    <a:pt x="138" y="172"/>
                  </a:lnTo>
                  <a:lnTo>
                    <a:pt x="139" y="168"/>
                  </a:lnTo>
                  <a:lnTo>
                    <a:pt x="139" y="164"/>
                  </a:lnTo>
                  <a:lnTo>
                    <a:pt x="139" y="161"/>
                  </a:lnTo>
                  <a:lnTo>
                    <a:pt x="136" y="158"/>
                  </a:lnTo>
                  <a:lnTo>
                    <a:pt x="133" y="156"/>
                  </a:lnTo>
                  <a:lnTo>
                    <a:pt x="128" y="151"/>
                  </a:lnTo>
                  <a:lnTo>
                    <a:pt x="127" y="147"/>
                  </a:lnTo>
                  <a:lnTo>
                    <a:pt x="127" y="143"/>
                  </a:lnTo>
                  <a:lnTo>
                    <a:pt x="130" y="141"/>
                  </a:lnTo>
                  <a:lnTo>
                    <a:pt x="132" y="137"/>
                  </a:lnTo>
                  <a:lnTo>
                    <a:pt x="136" y="134"/>
                  </a:lnTo>
                  <a:lnTo>
                    <a:pt x="139" y="130"/>
                  </a:lnTo>
                  <a:lnTo>
                    <a:pt x="142" y="126"/>
                  </a:lnTo>
                  <a:lnTo>
                    <a:pt x="145" y="123"/>
                  </a:lnTo>
                  <a:lnTo>
                    <a:pt x="148" y="120"/>
                  </a:lnTo>
                  <a:lnTo>
                    <a:pt x="149" y="113"/>
                  </a:lnTo>
                  <a:lnTo>
                    <a:pt x="147" y="110"/>
                  </a:lnTo>
                  <a:lnTo>
                    <a:pt x="145" y="106"/>
                  </a:lnTo>
                  <a:lnTo>
                    <a:pt x="144" y="104"/>
                  </a:lnTo>
                  <a:lnTo>
                    <a:pt x="144" y="102"/>
                  </a:lnTo>
                  <a:lnTo>
                    <a:pt x="147" y="99"/>
                  </a:lnTo>
                  <a:lnTo>
                    <a:pt x="149" y="96"/>
                  </a:lnTo>
                  <a:lnTo>
                    <a:pt x="150" y="94"/>
                  </a:lnTo>
                  <a:lnTo>
                    <a:pt x="152" y="90"/>
                  </a:lnTo>
                  <a:lnTo>
                    <a:pt x="154" y="86"/>
                  </a:lnTo>
                  <a:lnTo>
                    <a:pt x="154" y="81"/>
                  </a:lnTo>
                  <a:lnTo>
                    <a:pt x="156" y="76"/>
                  </a:lnTo>
                  <a:lnTo>
                    <a:pt x="156" y="70"/>
                  </a:lnTo>
                  <a:lnTo>
                    <a:pt x="156" y="65"/>
                  </a:lnTo>
                  <a:lnTo>
                    <a:pt x="156" y="60"/>
                  </a:lnTo>
                  <a:lnTo>
                    <a:pt x="156" y="56"/>
                  </a:lnTo>
                  <a:lnTo>
                    <a:pt x="156" y="53"/>
                  </a:lnTo>
                  <a:lnTo>
                    <a:pt x="137" y="60"/>
                  </a:lnTo>
                  <a:lnTo>
                    <a:pt x="109" y="0"/>
                  </a:lnTo>
                  <a:lnTo>
                    <a:pt x="141" y="46"/>
                  </a:lnTo>
                  <a:lnTo>
                    <a:pt x="160" y="24"/>
                  </a:lnTo>
                  <a:lnTo>
                    <a:pt x="168" y="49"/>
                  </a:lnTo>
                  <a:lnTo>
                    <a:pt x="168" y="50"/>
                  </a:lnTo>
                  <a:lnTo>
                    <a:pt x="168" y="54"/>
                  </a:lnTo>
                  <a:lnTo>
                    <a:pt x="167" y="56"/>
                  </a:lnTo>
                  <a:lnTo>
                    <a:pt x="167" y="60"/>
                  </a:lnTo>
                  <a:lnTo>
                    <a:pt x="167" y="64"/>
                  </a:lnTo>
                  <a:lnTo>
                    <a:pt x="167" y="68"/>
                  </a:lnTo>
                  <a:lnTo>
                    <a:pt x="166" y="72"/>
                  </a:lnTo>
                  <a:lnTo>
                    <a:pt x="166" y="75"/>
                  </a:lnTo>
                  <a:lnTo>
                    <a:pt x="165" y="79"/>
                  </a:lnTo>
                  <a:lnTo>
                    <a:pt x="165" y="84"/>
                  </a:lnTo>
                  <a:lnTo>
                    <a:pt x="164" y="86"/>
                  </a:lnTo>
                  <a:lnTo>
                    <a:pt x="164" y="90"/>
                  </a:lnTo>
                  <a:lnTo>
                    <a:pt x="163" y="92"/>
                  </a:lnTo>
                  <a:lnTo>
                    <a:pt x="163" y="96"/>
                  </a:lnTo>
                  <a:lnTo>
                    <a:pt x="158" y="100"/>
                  </a:lnTo>
                  <a:lnTo>
                    <a:pt x="156" y="103"/>
                  </a:lnTo>
                  <a:lnTo>
                    <a:pt x="153" y="104"/>
                  </a:lnTo>
                  <a:lnTo>
                    <a:pt x="152" y="106"/>
                  </a:lnTo>
                  <a:lnTo>
                    <a:pt x="153" y="110"/>
                  </a:lnTo>
                  <a:lnTo>
                    <a:pt x="154" y="116"/>
                  </a:lnTo>
                  <a:lnTo>
                    <a:pt x="156" y="122"/>
                  </a:lnTo>
                  <a:lnTo>
                    <a:pt x="155" y="127"/>
                  </a:lnTo>
                  <a:lnTo>
                    <a:pt x="151" y="130"/>
                  </a:lnTo>
                  <a:lnTo>
                    <a:pt x="146" y="133"/>
                  </a:lnTo>
                  <a:lnTo>
                    <a:pt x="143" y="135"/>
                  </a:lnTo>
                  <a:lnTo>
                    <a:pt x="141" y="138"/>
                  </a:lnTo>
                  <a:lnTo>
                    <a:pt x="139" y="141"/>
                  </a:lnTo>
                  <a:lnTo>
                    <a:pt x="139" y="144"/>
                  </a:lnTo>
                  <a:lnTo>
                    <a:pt x="140" y="148"/>
                  </a:lnTo>
                  <a:lnTo>
                    <a:pt x="141" y="153"/>
                  </a:lnTo>
                  <a:lnTo>
                    <a:pt x="143" y="159"/>
                  </a:lnTo>
                  <a:lnTo>
                    <a:pt x="146" y="163"/>
                  </a:lnTo>
                  <a:lnTo>
                    <a:pt x="148" y="167"/>
                  </a:lnTo>
                  <a:lnTo>
                    <a:pt x="150" y="171"/>
                  </a:lnTo>
                  <a:lnTo>
                    <a:pt x="151" y="174"/>
                  </a:lnTo>
                  <a:lnTo>
                    <a:pt x="152" y="175"/>
                  </a:lnTo>
                  <a:lnTo>
                    <a:pt x="120" y="211"/>
                  </a:lnTo>
                  <a:lnTo>
                    <a:pt x="118" y="211"/>
                  </a:lnTo>
                  <a:lnTo>
                    <a:pt x="115" y="212"/>
                  </a:lnTo>
                  <a:lnTo>
                    <a:pt x="111" y="214"/>
                  </a:lnTo>
                  <a:lnTo>
                    <a:pt x="105" y="216"/>
                  </a:lnTo>
                  <a:lnTo>
                    <a:pt x="102" y="216"/>
                  </a:lnTo>
                  <a:lnTo>
                    <a:pt x="99" y="217"/>
                  </a:lnTo>
                  <a:lnTo>
                    <a:pt x="95" y="217"/>
                  </a:lnTo>
                  <a:lnTo>
                    <a:pt x="91" y="218"/>
                  </a:lnTo>
                  <a:lnTo>
                    <a:pt x="86" y="218"/>
                  </a:lnTo>
                  <a:lnTo>
                    <a:pt x="82" y="219"/>
                  </a:lnTo>
                  <a:lnTo>
                    <a:pt x="78" y="219"/>
                  </a:lnTo>
                  <a:lnTo>
                    <a:pt x="74" y="219"/>
                  </a:lnTo>
                  <a:lnTo>
                    <a:pt x="68" y="218"/>
                  </a:lnTo>
                  <a:lnTo>
                    <a:pt x="64" y="217"/>
                  </a:lnTo>
                  <a:lnTo>
                    <a:pt x="59" y="216"/>
                  </a:lnTo>
                  <a:lnTo>
                    <a:pt x="55" y="216"/>
                  </a:lnTo>
                  <a:lnTo>
                    <a:pt x="50" y="214"/>
                  </a:lnTo>
                  <a:lnTo>
                    <a:pt x="46" y="213"/>
                  </a:lnTo>
                  <a:lnTo>
                    <a:pt x="43" y="212"/>
                  </a:lnTo>
                  <a:lnTo>
                    <a:pt x="39" y="210"/>
                  </a:lnTo>
                  <a:lnTo>
                    <a:pt x="35" y="208"/>
                  </a:lnTo>
                  <a:lnTo>
                    <a:pt x="32" y="207"/>
                  </a:lnTo>
                  <a:lnTo>
                    <a:pt x="29" y="206"/>
                  </a:lnTo>
                  <a:lnTo>
                    <a:pt x="27" y="205"/>
                  </a:lnTo>
                  <a:lnTo>
                    <a:pt x="24" y="203"/>
                  </a:lnTo>
                  <a:lnTo>
                    <a:pt x="26" y="203"/>
                  </a:lnTo>
                  <a:lnTo>
                    <a:pt x="30" y="202"/>
                  </a:lnTo>
                  <a:lnTo>
                    <a:pt x="35" y="202"/>
                  </a:lnTo>
                  <a:lnTo>
                    <a:pt x="39" y="201"/>
                  </a:lnTo>
                  <a:lnTo>
                    <a:pt x="43" y="200"/>
                  </a:lnTo>
                  <a:lnTo>
                    <a:pt x="45" y="199"/>
                  </a:lnTo>
                  <a:lnTo>
                    <a:pt x="47" y="198"/>
                  </a:lnTo>
                  <a:lnTo>
                    <a:pt x="47" y="195"/>
                  </a:lnTo>
                  <a:lnTo>
                    <a:pt x="45" y="193"/>
                  </a:lnTo>
                  <a:lnTo>
                    <a:pt x="43" y="191"/>
                  </a:lnTo>
                  <a:lnTo>
                    <a:pt x="40" y="189"/>
                  </a:lnTo>
                  <a:lnTo>
                    <a:pt x="35" y="187"/>
                  </a:lnTo>
                  <a:lnTo>
                    <a:pt x="30" y="185"/>
                  </a:lnTo>
                  <a:lnTo>
                    <a:pt x="24" y="184"/>
                  </a:lnTo>
                  <a:lnTo>
                    <a:pt x="21" y="183"/>
                  </a:lnTo>
                  <a:lnTo>
                    <a:pt x="17" y="182"/>
                  </a:lnTo>
                  <a:lnTo>
                    <a:pt x="14" y="182"/>
                  </a:lnTo>
                  <a:lnTo>
                    <a:pt x="11" y="182"/>
                  </a:lnTo>
                  <a:lnTo>
                    <a:pt x="9" y="182"/>
                  </a:lnTo>
                  <a:lnTo>
                    <a:pt x="5" y="183"/>
                  </a:lnTo>
                  <a:lnTo>
                    <a:pt x="5" y="184"/>
                  </a:lnTo>
                  <a:close/>
                </a:path>
              </a:pathLst>
            </a:custGeom>
            <a:solidFill>
              <a:srgbClr val="D1D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50" name="Freeform 54"/>
            <p:cNvSpPr>
              <a:spLocks/>
            </p:cNvSpPr>
            <p:nvPr/>
          </p:nvSpPr>
          <p:spPr bwMode="auto">
            <a:xfrm>
              <a:off x="1315" y="2131"/>
              <a:ext cx="127" cy="132"/>
            </a:xfrm>
            <a:custGeom>
              <a:avLst/>
              <a:gdLst>
                <a:gd name="T0" fmla="*/ 0 w 127"/>
                <a:gd name="T1" fmla="*/ 117 h 132"/>
                <a:gd name="T2" fmla="*/ 8 w 127"/>
                <a:gd name="T3" fmla="*/ 115 h 132"/>
                <a:gd name="T4" fmla="*/ 19 w 127"/>
                <a:gd name="T5" fmla="*/ 110 h 132"/>
                <a:gd name="T6" fmla="*/ 28 w 127"/>
                <a:gd name="T7" fmla="*/ 106 h 132"/>
                <a:gd name="T8" fmla="*/ 35 w 127"/>
                <a:gd name="T9" fmla="*/ 105 h 132"/>
                <a:gd name="T10" fmla="*/ 43 w 127"/>
                <a:gd name="T11" fmla="*/ 103 h 132"/>
                <a:gd name="T12" fmla="*/ 50 w 127"/>
                <a:gd name="T13" fmla="*/ 103 h 132"/>
                <a:gd name="T14" fmla="*/ 57 w 127"/>
                <a:gd name="T15" fmla="*/ 105 h 132"/>
                <a:gd name="T16" fmla="*/ 61 w 127"/>
                <a:gd name="T17" fmla="*/ 106 h 132"/>
                <a:gd name="T18" fmla="*/ 66 w 127"/>
                <a:gd name="T19" fmla="*/ 99 h 132"/>
                <a:gd name="T20" fmla="*/ 70 w 127"/>
                <a:gd name="T21" fmla="*/ 94 h 132"/>
                <a:gd name="T22" fmla="*/ 76 w 127"/>
                <a:gd name="T23" fmla="*/ 86 h 132"/>
                <a:gd name="T24" fmla="*/ 84 w 127"/>
                <a:gd name="T25" fmla="*/ 75 h 132"/>
                <a:gd name="T26" fmla="*/ 91 w 127"/>
                <a:gd name="T27" fmla="*/ 61 h 132"/>
                <a:gd name="T28" fmla="*/ 100 w 127"/>
                <a:gd name="T29" fmla="*/ 47 h 132"/>
                <a:gd name="T30" fmla="*/ 108 w 127"/>
                <a:gd name="T31" fmla="*/ 33 h 132"/>
                <a:gd name="T32" fmla="*/ 116 w 127"/>
                <a:gd name="T33" fmla="*/ 20 h 132"/>
                <a:gd name="T34" fmla="*/ 122 w 127"/>
                <a:gd name="T35" fmla="*/ 10 h 132"/>
                <a:gd name="T36" fmla="*/ 126 w 127"/>
                <a:gd name="T37" fmla="*/ 3 h 132"/>
                <a:gd name="T38" fmla="*/ 127 w 127"/>
                <a:gd name="T39" fmla="*/ 0 h 132"/>
                <a:gd name="T40" fmla="*/ 126 w 127"/>
                <a:gd name="T41" fmla="*/ 2 h 132"/>
                <a:gd name="T42" fmla="*/ 124 w 127"/>
                <a:gd name="T43" fmla="*/ 9 h 132"/>
                <a:gd name="T44" fmla="*/ 121 w 127"/>
                <a:gd name="T45" fmla="*/ 18 h 132"/>
                <a:gd name="T46" fmla="*/ 117 w 127"/>
                <a:gd name="T47" fmla="*/ 28 h 132"/>
                <a:gd name="T48" fmla="*/ 112 w 127"/>
                <a:gd name="T49" fmla="*/ 40 h 132"/>
                <a:gd name="T50" fmla="*/ 107 w 127"/>
                <a:gd name="T51" fmla="*/ 54 h 132"/>
                <a:gd name="T52" fmla="*/ 104 w 127"/>
                <a:gd name="T53" fmla="*/ 66 h 132"/>
                <a:gd name="T54" fmla="*/ 100 w 127"/>
                <a:gd name="T55" fmla="*/ 78 h 132"/>
                <a:gd name="T56" fmla="*/ 97 w 127"/>
                <a:gd name="T57" fmla="*/ 88 h 132"/>
                <a:gd name="T58" fmla="*/ 94 w 127"/>
                <a:gd name="T59" fmla="*/ 96 h 132"/>
                <a:gd name="T60" fmla="*/ 92 w 127"/>
                <a:gd name="T61" fmla="*/ 103 h 132"/>
                <a:gd name="T62" fmla="*/ 92 w 127"/>
                <a:gd name="T63" fmla="*/ 109 h 132"/>
                <a:gd name="T64" fmla="*/ 91 w 127"/>
                <a:gd name="T65" fmla="*/ 115 h 132"/>
                <a:gd name="T66" fmla="*/ 91 w 127"/>
                <a:gd name="T67" fmla="*/ 117 h 132"/>
                <a:gd name="T68" fmla="*/ 47 w 127"/>
                <a:gd name="T69" fmla="*/ 131 h 132"/>
                <a:gd name="T70" fmla="*/ 42 w 127"/>
                <a:gd name="T71" fmla="*/ 131 h 132"/>
                <a:gd name="T72" fmla="*/ 33 w 127"/>
                <a:gd name="T73" fmla="*/ 130 h 132"/>
                <a:gd name="T74" fmla="*/ 23 w 127"/>
                <a:gd name="T75" fmla="*/ 129 h 132"/>
                <a:gd name="T76" fmla="*/ 14 w 127"/>
                <a:gd name="T77" fmla="*/ 126 h 132"/>
                <a:gd name="T78" fmla="*/ 7 w 127"/>
                <a:gd name="T79" fmla="*/ 123 h 132"/>
                <a:gd name="T80" fmla="*/ 1 w 127"/>
                <a:gd name="T81" fmla="*/ 119 h 132"/>
                <a:gd name="T82" fmla="*/ 0 w 127"/>
                <a:gd name="T83" fmla="*/ 118 h 13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27"/>
                <a:gd name="T127" fmla="*/ 0 h 132"/>
                <a:gd name="T128" fmla="*/ 127 w 127"/>
                <a:gd name="T129" fmla="*/ 132 h 13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27" h="132">
                  <a:moveTo>
                    <a:pt x="0" y="118"/>
                  </a:moveTo>
                  <a:lnTo>
                    <a:pt x="0" y="117"/>
                  </a:lnTo>
                  <a:lnTo>
                    <a:pt x="4" y="116"/>
                  </a:lnTo>
                  <a:lnTo>
                    <a:pt x="8" y="115"/>
                  </a:lnTo>
                  <a:lnTo>
                    <a:pt x="13" y="113"/>
                  </a:lnTo>
                  <a:lnTo>
                    <a:pt x="19" y="110"/>
                  </a:lnTo>
                  <a:lnTo>
                    <a:pt x="26" y="108"/>
                  </a:lnTo>
                  <a:lnTo>
                    <a:pt x="28" y="106"/>
                  </a:lnTo>
                  <a:lnTo>
                    <a:pt x="32" y="106"/>
                  </a:lnTo>
                  <a:lnTo>
                    <a:pt x="35" y="105"/>
                  </a:lnTo>
                  <a:lnTo>
                    <a:pt x="38" y="105"/>
                  </a:lnTo>
                  <a:lnTo>
                    <a:pt x="43" y="103"/>
                  </a:lnTo>
                  <a:lnTo>
                    <a:pt x="46" y="103"/>
                  </a:lnTo>
                  <a:lnTo>
                    <a:pt x="50" y="103"/>
                  </a:lnTo>
                  <a:lnTo>
                    <a:pt x="54" y="104"/>
                  </a:lnTo>
                  <a:lnTo>
                    <a:pt x="57" y="105"/>
                  </a:lnTo>
                  <a:lnTo>
                    <a:pt x="59" y="106"/>
                  </a:lnTo>
                  <a:lnTo>
                    <a:pt x="61" y="106"/>
                  </a:lnTo>
                  <a:lnTo>
                    <a:pt x="63" y="103"/>
                  </a:lnTo>
                  <a:lnTo>
                    <a:pt x="66" y="99"/>
                  </a:lnTo>
                  <a:lnTo>
                    <a:pt x="67" y="96"/>
                  </a:lnTo>
                  <a:lnTo>
                    <a:pt x="70" y="94"/>
                  </a:lnTo>
                  <a:lnTo>
                    <a:pt x="72" y="90"/>
                  </a:lnTo>
                  <a:lnTo>
                    <a:pt x="76" y="86"/>
                  </a:lnTo>
                  <a:lnTo>
                    <a:pt x="80" y="80"/>
                  </a:lnTo>
                  <a:lnTo>
                    <a:pt x="84" y="75"/>
                  </a:lnTo>
                  <a:lnTo>
                    <a:pt x="86" y="68"/>
                  </a:lnTo>
                  <a:lnTo>
                    <a:pt x="91" y="61"/>
                  </a:lnTo>
                  <a:lnTo>
                    <a:pt x="95" y="54"/>
                  </a:lnTo>
                  <a:lnTo>
                    <a:pt x="100" y="47"/>
                  </a:lnTo>
                  <a:lnTo>
                    <a:pt x="104" y="39"/>
                  </a:lnTo>
                  <a:lnTo>
                    <a:pt x="108" y="33"/>
                  </a:lnTo>
                  <a:lnTo>
                    <a:pt x="112" y="26"/>
                  </a:lnTo>
                  <a:lnTo>
                    <a:pt x="116" y="20"/>
                  </a:lnTo>
                  <a:lnTo>
                    <a:pt x="119" y="15"/>
                  </a:lnTo>
                  <a:lnTo>
                    <a:pt x="122" y="10"/>
                  </a:lnTo>
                  <a:lnTo>
                    <a:pt x="123" y="5"/>
                  </a:lnTo>
                  <a:lnTo>
                    <a:pt x="126" y="3"/>
                  </a:lnTo>
                  <a:lnTo>
                    <a:pt x="127" y="0"/>
                  </a:lnTo>
                  <a:lnTo>
                    <a:pt x="126" y="2"/>
                  </a:lnTo>
                  <a:lnTo>
                    <a:pt x="125" y="5"/>
                  </a:lnTo>
                  <a:lnTo>
                    <a:pt x="124" y="9"/>
                  </a:lnTo>
                  <a:lnTo>
                    <a:pt x="123" y="13"/>
                  </a:lnTo>
                  <a:lnTo>
                    <a:pt x="121" y="18"/>
                  </a:lnTo>
                  <a:lnTo>
                    <a:pt x="119" y="22"/>
                  </a:lnTo>
                  <a:lnTo>
                    <a:pt x="117" y="28"/>
                  </a:lnTo>
                  <a:lnTo>
                    <a:pt x="114" y="34"/>
                  </a:lnTo>
                  <a:lnTo>
                    <a:pt x="112" y="40"/>
                  </a:lnTo>
                  <a:lnTo>
                    <a:pt x="109" y="47"/>
                  </a:lnTo>
                  <a:lnTo>
                    <a:pt x="107" y="54"/>
                  </a:lnTo>
                  <a:lnTo>
                    <a:pt x="105" y="59"/>
                  </a:lnTo>
                  <a:lnTo>
                    <a:pt x="104" y="66"/>
                  </a:lnTo>
                  <a:lnTo>
                    <a:pt x="102" y="73"/>
                  </a:lnTo>
                  <a:lnTo>
                    <a:pt x="100" y="78"/>
                  </a:lnTo>
                  <a:lnTo>
                    <a:pt x="99" y="83"/>
                  </a:lnTo>
                  <a:lnTo>
                    <a:pt x="97" y="88"/>
                  </a:lnTo>
                  <a:lnTo>
                    <a:pt x="95" y="92"/>
                  </a:lnTo>
                  <a:lnTo>
                    <a:pt x="94" y="96"/>
                  </a:lnTo>
                  <a:lnTo>
                    <a:pt x="93" y="99"/>
                  </a:lnTo>
                  <a:lnTo>
                    <a:pt x="92" y="103"/>
                  </a:lnTo>
                  <a:lnTo>
                    <a:pt x="92" y="106"/>
                  </a:lnTo>
                  <a:lnTo>
                    <a:pt x="92" y="109"/>
                  </a:lnTo>
                  <a:lnTo>
                    <a:pt x="91" y="113"/>
                  </a:lnTo>
                  <a:lnTo>
                    <a:pt x="91" y="115"/>
                  </a:lnTo>
                  <a:lnTo>
                    <a:pt x="91" y="116"/>
                  </a:lnTo>
                  <a:lnTo>
                    <a:pt x="91" y="117"/>
                  </a:lnTo>
                  <a:lnTo>
                    <a:pt x="48" y="132"/>
                  </a:lnTo>
                  <a:lnTo>
                    <a:pt x="47" y="131"/>
                  </a:lnTo>
                  <a:lnTo>
                    <a:pt x="46" y="131"/>
                  </a:lnTo>
                  <a:lnTo>
                    <a:pt x="42" y="131"/>
                  </a:lnTo>
                  <a:lnTo>
                    <a:pt x="38" y="131"/>
                  </a:lnTo>
                  <a:lnTo>
                    <a:pt x="33" y="130"/>
                  </a:lnTo>
                  <a:lnTo>
                    <a:pt x="27" y="130"/>
                  </a:lnTo>
                  <a:lnTo>
                    <a:pt x="23" y="129"/>
                  </a:lnTo>
                  <a:lnTo>
                    <a:pt x="18" y="128"/>
                  </a:lnTo>
                  <a:lnTo>
                    <a:pt x="14" y="126"/>
                  </a:lnTo>
                  <a:lnTo>
                    <a:pt x="10" y="125"/>
                  </a:lnTo>
                  <a:lnTo>
                    <a:pt x="7" y="123"/>
                  </a:lnTo>
                  <a:lnTo>
                    <a:pt x="5" y="122"/>
                  </a:lnTo>
                  <a:lnTo>
                    <a:pt x="1" y="119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51" name="Freeform 55"/>
            <p:cNvSpPr>
              <a:spLocks/>
            </p:cNvSpPr>
            <p:nvPr/>
          </p:nvSpPr>
          <p:spPr bwMode="auto">
            <a:xfrm>
              <a:off x="1317" y="2249"/>
              <a:ext cx="124" cy="28"/>
            </a:xfrm>
            <a:custGeom>
              <a:avLst/>
              <a:gdLst>
                <a:gd name="T0" fmla="*/ 15 w 124"/>
                <a:gd name="T1" fmla="*/ 0 h 28"/>
                <a:gd name="T2" fmla="*/ 4 w 124"/>
                <a:gd name="T3" fmla="*/ 15 h 28"/>
                <a:gd name="T4" fmla="*/ 0 w 124"/>
                <a:gd name="T5" fmla="*/ 28 h 28"/>
                <a:gd name="T6" fmla="*/ 124 w 124"/>
                <a:gd name="T7" fmla="*/ 22 h 28"/>
                <a:gd name="T8" fmla="*/ 114 w 124"/>
                <a:gd name="T9" fmla="*/ 10 h 28"/>
                <a:gd name="T10" fmla="*/ 113 w 124"/>
                <a:gd name="T11" fmla="*/ 10 h 28"/>
                <a:gd name="T12" fmla="*/ 111 w 124"/>
                <a:gd name="T13" fmla="*/ 10 h 28"/>
                <a:gd name="T14" fmla="*/ 107 w 124"/>
                <a:gd name="T15" fmla="*/ 10 h 28"/>
                <a:gd name="T16" fmla="*/ 104 w 124"/>
                <a:gd name="T17" fmla="*/ 11 h 28"/>
                <a:gd name="T18" fmla="*/ 99 w 124"/>
                <a:gd name="T19" fmla="*/ 11 h 28"/>
                <a:gd name="T20" fmla="*/ 94 w 124"/>
                <a:gd name="T21" fmla="*/ 11 h 28"/>
                <a:gd name="T22" fmla="*/ 89 w 124"/>
                <a:gd name="T23" fmla="*/ 10 h 28"/>
                <a:gd name="T24" fmla="*/ 84 w 124"/>
                <a:gd name="T25" fmla="*/ 10 h 28"/>
                <a:gd name="T26" fmla="*/ 79 w 124"/>
                <a:gd name="T27" fmla="*/ 9 h 28"/>
                <a:gd name="T28" fmla="*/ 74 w 124"/>
                <a:gd name="T29" fmla="*/ 7 h 28"/>
                <a:gd name="T30" fmla="*/ 69 w 124"/>
                <a:gd name="T31" fmla="*/ 5 h 28"/>
                <a:gd name="T32" fmla="*/ 65 w 124"/>
                <a:gd name="T33" fmla="*/ 4 h 28"/>
                <a:gd name="T34" fmla="*/ 63 w 124"/>
                <a:gd name="T35" fmla="*/ 2 h 28"/>
                <a:gd name="T36" fmla="*/ 60 w 124"/>
                <a:gd name="T37" fmla="*/ 1 h 28"/>
                <a:gd name="T38" fmla="*/ 58 w 124"/>
                <a:gd name="T39" fmla="*/ 0 h 28"/>
                <a:gd name="T40" fmla="*/ 30 w 124"/>
                <a:gd name="T41" fmla="*/ 10 h 28"/>
                <a:gd name="T42" fmla="*/ 15 w 124"/>
                <a:gd name="T43" fmla="*/ 0 h 28"/>
                <a:gd name="T44" fmla="*/ 15 w 124"/>
                <a:gd name="T45" fmla="*/ 0 h 2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4"/>
                <a:gd name="T70" fmla="*/ 0 h 28"/>
                <a:gd name="T71" fmla="*/ 124 w 124"/>
                <a:gd name="T72" fmla="*/ 28 h 2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4" h="28">
                  <a:moveTo>
                    <a:pt x="15" y="0"/>
                  </a:moveTo>
                  <a:lnTo>
                    <a:pt x="4" y="15"/>
                  </a:lnTo>
                  <a:lnTo>
                    <a:pt x="0" y="28"/>
                  </a:lnTo>
                  <a:lnTo>
                    <a:pt x="124" y="22"/>
                  </a:lnTo>
                  <a:lnTo>
                    <a:pt x="114" y="10"/>
                  </a:lnTo>
                  <a:lnTo>
                    <a:pt x="113" y="10"/>
                  </a:lnTo>
                  <a:lnTo>
                    <a:pt x="111" y="10"/>
                  </a:lnTo>
                  <a:lnTo>
                    <a:pt x="107" y="10"/>
                  </a:lnTo>
                  <a:lnTo>
                    <a:pt x="104" y="11"/>
                  </a:lnTo>
                  <a:lnTo>
                    <a:pt x="99" y="11"/>
                  </a:lnTo>
                  <a:lnTo>
                    <a:pt x="94" y="11"/>
                  </a:lnTo>
                  <a:lnTo>
                    <a:pt x="89" y="10"/>
                  </a:lnTo>
                  <a:lnTo>
                    <a:pt x="84" y="10"/>
                  </a:lnTo>
                  <a:lnTo>
                    <a:pt x="79" y="9"/>
                  </a:lnTo>
                  <a:lnTo>
                    <a:pt x="74" y="7"/>
                  </a:lnTo>
                  <a:lnTo>
                    <a:pt x="69" y="5"/>
                  </a:lnTo>
                  <a:lnTo>
                    <a:pt x="65" y="4"/>
                  </a:lnTo>
                  <a:lnTo>
                    <a:pt x="63" y="2"/>
                  </a:lnTo>
                  <a:lnTo>
                    <a:pt x="60" y="1"/>
                  </a:lnTo>
                  <a:lnTo>
                    <a:pt x="58" y="0"/>
                  </a:lnTo>
                  <a:lnTo>
                    <a:pt x="30" y="1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913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52" name="Freeform 56"/>
            <p:cNvSpPr>
              <a:spLocks/>
            </p:cNvSpPr>
            <p:nvPr/>
          </p:nvSpPr>
          <p:spPr bwMode="auto">
            <a:xfrm>
              <a:off x="1295" y="1653"/>
              <a:ext cx="111" cy="172"/>
            </a:xfrm>
            <a:custGeom>
              <a:avLst/>
              <a:gdLst>
                <a:gd name="T0" fmla="*/ 79 w 111"/>
                <a:gd name="T1" fmla="*/ 0 h 172"/>
                <a:gd name="T2" fmla="*/ 100 w 111"/>
                <a:gd name="T3" fmla="*/ 34 h 172"/>
                <a:gd name="T4" fmla="*/ 99 w 111"/>
                <a:gd name="T5" fmla="*/ 43 h 172"/>
                <a:gd name="T6" fmla="*/ 111 w 111"/>
                <a:gd name="T7" fmla="*/ 64 h 172"/>
                <a:gd name="T8" fmla="*/ 102 w 111"/>
                <a:gd name="T9" fmla="*/ 75 h 172"/>
                <a:gd name="T10" fmla="*/ 102 w 111"/>
                <a:gd name="T11" fmla="*/ 108 h 172"/>
                <a:gd name="T12" fmla="*/ 75 w 111"/>
                <a:gd name="T13" fmla="*/ 128 h 172"/>
                <a:gd name="T14" fmla="*/ 48 w 111"/>
                <a:gd name="T15" fmla="*/ 172 h 172"/>
                <a:gd name="T16" fmla="*/ 6 w 111"/>
                <a:gd name="T17" fmla="*/ 138 h 172"/>
                <a:gd name="T18" fmla="*/ 6 w 111"/>
                <a:gd name="T19" fmla="*/ 136 h 172"/>
                <a:gd name="T20" fmla="*/ 7 w 111"/>
                <a:gd name="T21" fmla="*/ 134 h 172"/>
                <a:gd name="T22" fmla="*/ 8 w 111"/>
                <a:gd name="T23" fmla="*/ 132 h 172"/>
                <a:gd name="T24" fmla="*/ 9 w 111"/>
                <a:gd name="T25" fmla="*/ 128 h 172"/>
                <a:gd name="T26" fmla="*/ 10 w 111"/>
                <a:gd name="T27" fmla="*/ 122 h 172"/>
                <a:gd name="T28" fmla="*/ 11 w 111"/>
                <a:gd name="T29" fmla="*/ 116 h 172"/>
                <a:gd name="T30" fmla="*/ 11 w 111"/>
                <a:gd name="T31" fmla="*/ 113 h 172"/>
                <a:gd name="T32" fmla="*/ 11 w 111"/>
                <a:gd name="T33" fmla="*/ 109 h 172"/>
                <a:gd name="T34" fmla="*/ 11 w 111"/>
                <a:gd name="T35" fmla="*/ 105 h 172"/>
                <a:gd name="T36" fmla="*/ 11 w 111"/>
                <a:gd name="T37" fmla="*/ 101 h 172"/>
                <a:gd name="T38" fmla="*/ 11 w 111"/>
                <a:gd name="T39" fmla="*/ 95 h 172"/>
                <a:gd name="T40" fmla="*/ 10 w 111"/>
                <a:gd name="T41" fmla="*/ 91 h 172"/>
                <a:gd name="T42" fmla="*/ 10 w 111"/>
                <a:gd name="T43" fmla="*/ 86 h 172"/>
                <a:gd name="T44" fmla="*/ 9 w 111"/>
                <a:gd name="T45" fmla="*/ 81 h 172"/>
                <a:gd name="T46" fmla="*/ 9 w 111"/>
                <a:gd name="T47" fmla="*/ 76 h 172"/>
                <a:gd name="T48" fmla="*/ 7 w 111"/>
                <a:gd name="T49" fmla="*/ 73 h 172"/>
                <a:gd name="T50" fmla="*/ 6 w 111"/>
                <a:gd name="T51" fmla="*/ 67 h 172"/>
                <a:gd name="T52" fmla="*/ 5 w 111"/>
                <a:gd name="T53" fmla="*/ 64 h 172"/>
                <a:gd name="T54" fmla="*/ 3 w 111"/>
                <a:gd name="T55" fmla="*/ 59 h 172"/>
                <a:gd name="T56" fmla="*/ 3 w 111"/>
                <a:gd name="T57" fmla="*/ 56 h 172"/>
                <a:gd name="T58" fmla="*/ 2 w 111"/>
                <a:gd name="T59" fmla="*/ 53 h 172"/>
                <a:gd name="T60" fmla="*/ 1 w 111"/>
                <a:gd name="T61" fmla="*/ 51 h 172"/>
                <a:gd name="T62" fmla="*/ 0 w 111"/>
                <a:gd name="T63" fmla="*/ 47 h 172"/>
                <a:gd name="T64" fmla="*/ 0 w 111"/>
                <a:gd name="T65" fmla="*/ 46 h 172"/>
                <a:gd name="T66" fmla="*/ 29 w 111"/>
                <a:gd name="T67" fmla="*/ 16 h 172"/>
                <a:gd name="T68" fmla="*/ 79 w 111"/>
                <a:gd name="T69" fmla="*/ 0 h 172"/>
                <a:gd name="T70" fmla="*/ 79 w 111"/>
                <a:gd name="T71" fmla="*/ 0 h 17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1"/>
                <a:gd name="T109" fmla="*/ 0 h 172"/>
                <a:gd name="T110" fmla="*/ 111 w 111"/>
                <a:gd name="T111" fmla="*/ 172 h 17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1" h="172">
                  <a:moveTo>
                    <a:pt x="79" y="0"/>
                  </a:moveTo>
                  <a:lnTo>
                    <a:pt x="100" y="34"/>
                  </a:lnTo>
                  <a:lnTo>
                    <a:pt x="99" y="43"/>
                  </a:lnTo>
                  <a:lnTo>
                    <a:pt x="111" y="64"/>
                  </a:lnTo>
                  <a:lnTo>
                    <a:pt x="102" y="75"/>
                  </a:lnTo>
                  <a:lnTo>
                    <a:pt x="102" y="108"/>
                  </a:lnTo>
                  <a:lnTo>
                    <a:pt x="75" y="128"/>
                  </a:lnTo>
                  <a:lnTo>
                    <a:pt x="48" y="172"/>
                  </a:lnTo>
                  <a:lnTo>
                    <a:pt x="6" y="138"/>
                  </a:lnTo>
                  <a:lnTo>
                    <a:pt x="6" y="136"/>
                  </a:lnTo>
                  <a:lnTo>
                    <a:pt x="7" y="134"/>
                  </a:lnTo>
                  <a:lnTo>
                    <a:pt x="8" y="132"/>
                  </a:lnTo>
                  <a:lnTo>
                    <a:pt x="9" y="128"/>
                  </a:lnTo>
                  <a:lnTo>
                    <a:pt x="10" y="122"/>
                  </a:lnTo>
                  <a:lnTo>
                    <a:pt x="11" y="116"/>
                  </a:lnTo>
                  <a:lnTo>
                    <a:pt x="11" y="113"/>
                  </a:lnTo>
                  <a:lnTo>
                    <a:pt x="11" y="109"/>
                  </a:lnTo>
                  <a:lnTo>
                    <a:pt x="11" y="105"/>
                  </a:lnTo>
                  <a:lnTo>
                    <a:pt x="11" y="101"/>
                  </a:lnTo>
                  <a:lnTo>
                    <a:pt x="11" y="95"/>
                  </a:lnTo>
                  <a:lnTo>
                    <a:pt x="10" y="91"/>
                  </a:lnTo>
                  <a:lnTo>
                    <a:pt x="10" y="86"/>
                  </a:lnTo>
                  <a:lnTo>
                    <a:pt x="9" y="81"/>
                  </a:lnTo>
                  <a:lnTo>
                    <a:pt x="9" y="76"/>
                  </a:lnTo>
                  <a:lnTo>
                    <a:pt x="7" y="73"/>
                  </a:lnTo>
                  <a:lnTo>
                    <a:pt x="6" y="67"/>
                  </a:lnTo>
                  <a:lnTo>
                    <a:pt x="5" y="64"/>
                  </a:lnTo>
                  <a:lnTo>
                    <a:pt x="3" y="59"/>
                  </a:lnTo>
                  <a:lnTo>
                    <a:pt x="3" y="56"/>
                  </a:lnTo>
                  <a:lnTo>
                    <a:pt x="2" y="53"/>
                  </a:lnTo>
                  <a:lnTo>
                    <a:pt x="1" y="51"/>
                  </a:lnTo>
                  <a:lnTo>
                    <a:pt x="0" y="47"/>
                  </a:lnTo>
                  <a:lnTo>
                    <a:pt x="0" y="46"/>
                  </a:lnTo>
                  <a:lnTo>
                    <a:pt x="29" y="16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53" name="Freeform 57"/>
            <p:cNvSpPr>
              <a:spLocks/>
            </p:cNvSpPr>
            <p:nvPr/>
          </p:nvSpPr>
          <p:spPr bwMode="auto">
            <a:xfrm>
              <a:off x="1338" y="1835"/>
              <a:ext cx="23" cy="32"/>
            </a:xfrm>
            <a:custGeom>
              <a:avLst/>
              <a:gdLst>
                <a:gd name="T0" fmla="*/ 6 w 23"/>
                <a:gd name="T1" fmla="*/ 1 h 32"/>
                <a:gd name="T2" fmla="*/ 14 w 23"/>
                <a:gd name="T3" fmla="*/ 0 h 32"/>
                <a:gd name="T4" fmla="*/ 17 w 23"/>
                <a:gd name="T5" fmla="*/ 3 h 32"/>
                <a:gd name="T6" fmla="*/ 20 w 23"/>
                <a:gd name="T7" fmla="*/ 8 h 32"/>
                <a:gd name="T8" fmla="*/ 21 w 23"/>
                <a:gd name="T9" fmla="*/ 12 h 32"/>
                <a:gd name="T10" fmla="*/ 23 w 23"/>
                <a:gd name="T11" fmla="*/ 14 h 32"/>
                <a:gd name="T12" fmla="*/ 12 w 23"/>
                <a:gd name="T13" fmla="*/ 32 h 32"/>
                <a:gd name="T14" fmla="*/ 0 w 23"/>
                <a:gd name="T15" fmla="*/ 14 h 32"/>
                <a:gd name="T16" fmla="*/ 6 w 23"/>
                <a:gd name="T17" fmla="*/ 1 h 32"/>
                <a:gd name="T18" fmla="*/ 6 w 23"/>
                <a:gd name="T19" fmla="*/ 1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"/>
                <a:gd name="T31" fmla="*/ 0 h 32"/>
                <a:gd name="T32" fmla="*/ 23 w 23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" h="32">
                  <a:moveTo>
                    <a:pt x="6" y="1"/>
                  </a:moveTo>
                  <a:lnTo>
                    <a:pt x="14" y="0"/>
                  </a:lnTo>
                  <a:lnTo>
                    <a:pt x="17" y="3"/>
                  </a:lnTo>
                  <a:lnTo>
                    <a:pt x="20" y="8"/>
                  </a:lnTo>
                  <a:lnTo>
                    <a:pt x="21" y="12"/>
                  </a:lnTo>
                  <a:lnTo>
                    <a:pt x="23" y="14"/>
                  </a:lnTo>
                  <a:lnTo>
                    <a:pt x="12" y="32"/>
                  </a:lnTo>
                  <a:lnTo>
                    <a:pt x="0" y="14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7E94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54" name="Freeform 58"/>
            <p:cNvSpPr>
              <a:spLocks/>
            </p:cNvSpPr>
            <p:nvPr/>
          </p:nvSpPr>
          <p:spPr bwMode="auto">
            <a:xfrm>
              <a:off x="1050" y="1998"/>
              <a:ext cx="368" cy="408"/>
            </a:xfrm>
            <a:custGeom>
              <a:avLst/>
              <a:gdLst>
                <a:gd name="T0" fmla="*/ 143 w 368"/>
                <a:gd name="T1" fmla="*/ 18 h 408"/>
                <a:gd name="T2" fmla="*/ 154 w 368"/>
                <a:gd name="T3" fmla="*/ 34 h 408"/>
                <a:gd name="T4" fmla="*/ 164 w 368"/>
                <a:gd name="T5" fmla="*/ 48 h 408"/>
                <a:gd name="T6" fmla="*/ 184 w 368"/>
                <a:gd name="T7" fmla="*/ 61 h 408"/>
                <a:gd name="T8" fmla="*/ 198 w 368"/>
                <a:gd name="T9" fmla="*/ 66 h 408"/>
                <a:gd name="T10" fmla="*/ 190 w 368"/>
                <a:gd name="T11" fmla="*/ 84 h 408"/>
                <a:gd name="T12" fmla="*/ 171 w 368"/>
                <a:gd name="T13" fmla="*/ 128 h 408"/>
                <a:gd name="T14" fmla="*/ 149 w 368"/>
                <a:gd name="T15" fmla="*/ 181 h 408"/>
                <a:gd name="T16" fmla="*/ 133 w 368"/>
                <a:gd name="T17" fmla="*/ 225 h 408"/>
                <a:gd name="T18" fmla="*/ 124 w 368"/>
                <a:gd name="T19" fmla="*/ 252 h 408"/>
                <a:gd name="T20" fmla="*/ 122 w 368"/>
                <a:gd name="T21" fmla="*/ 269 h 408"/>
                <a:gd name="T22" fmla="*/ 117 w 368"/>
                <a:gd name="T23" fmla="*/ 284 h 408"/>
                <a:gd name="T24" fmla="*/ 102 w 368"/>
                <a:gd name="T25" fmla="*/ 305 h 408"/>
                <a:gd name="T26" fmla="*/ 73 w 368"/>
                <a:gd name="T27" fmla="*/ 333 h 408"/>
                <a:gd name="T28" fmla="*/ 40 w 368"/>
                <a:gd name="T29" fmla="*/ 365 h 408"/>
                <a:gd name="T30" fmla="*/ 11 w 368"/>
                <a:gd name="T31" fmla="*/ 390 h 408"/>
                <a:gd name="T32" fmla="*/ 0 w 368"/>
                <a:gd name="T33" fmla="*/ 402 h 408"/>
                <a:gd name="T34" fmla="*/ 64 w 368"/>
                <a:gd name="T35" fmla="*/ 404 h 408"/>
                <a:gd name="T36" fmla="*/ 78 w 368"/>
                <a:gd name="T37" fmla="*/ 382 h 408"/>
                <a:gd name="T38" fmla="*/ 98 w 368"/>
                <a:gd name="T39" fmla="*/ 350 h 408"/>
                <a:gd name="T40" fmla="*/ 114 w 368"/>
                <a:gd name="T41" fmla="*/ 325 h 408"/>
                <a:gd name="T42" fmla="*/ 124 w 368"/>
                <a:gd name="T43" fmla="*/ 310 h 408"/>
                <a:gd name="T44" fmla="*/ 139 w 368"/>
                <a:gd name="T45" fmla="*/ 290 h 408"/>
                <a:gd name="T46" fmla="*/ 148 w 368"/>
                <a:gd name="T47" fmla="*/ 281 h 408"/>
                <a:gd name="T48" fmla="*/ 230 w 368"/>
                <a:gd name="T49" fmla="*/ 153 h 408"/>
                <a:gd name="T50" fmla="*/ 252 w 368"/>
                <a:gd name="T51" fmla="*/ 156 h 408"/>
                <a:gd name="T52" fmla="*/ 269 w 368"/>
                <a:gd name="T53" fmla="*/ 159 h 408"/>
                <a:gd name="T54" fmla="*/ 281 w 368"/>
                <a:gd name="T55" fmla="*/ 161 h 408"/>
                <a:gd name="T56" fmla="*/ 297 w 368"/>
                <a:gd name="T57" fmla="*/ 166 h 408"/>
                <a:gd name="T58" fmla="*/ 325 w 368"/>
                <a:gd name="T59" fmla="*/ 132 h 408"/>
                <a:gd name="T60" fmla="*/ 316 w 368"/>
                <a:gd name="T61" fmla="*/ 125 h 408"/>
                <a:gd name="T62" fmla="*/ 298 w 368"/>
                <a:gd name="T63" fmla="*/ 116 h 408"/>
                <a:gd name="T64" fmla="*/ 281 w 368"/>
                <a:gd name="T65" fmla="*/ 110 h 408"/>
                <a:gd name="T66" fmla="*/ 261 w 368"/>
                <a:gd name="T67" fmla="*/ 104 h 408"/>
                <a:gd name="T68" fmla="*/ 243 w 368"/>
                <a:gd name="T69" fmla="*/ 100 h 408"/>
                <a:gd name="T70" fmla="*/ 232 w 368"/>
                <a:gd name="T71" fmla="*/ 98 h 408"/>
                <a:gd name="T72" fmla="*/ 244 w 368"/>
                <a:gd name="T73" fmla="*/ 56 h 408"/>
                <a:gd name="T74" fmla="*/ 258 w 368"/>
                <a:gd name="T75" fmla="*/ 37 h 408"/>
                <a:gd name="T76" fmla="*/ 277 w 368"/>
                <a:gd name="T77" fmla="*/ 30 h 408"/>
                <a:gd name="T78" fmla="*/ 296 w 368"/>
                <a:gd name="T79" fmla="*/ 37 h 408"/>
                <a:gd name="T80" fmla="*/ 310 w 368"/>
                <a:gd name="T81" fmla="*/ 42 h 408"/>
                <a:gd name="T82" fmla="*/ 322 w 368"/>
                <a:gd name="T83" fmla="*/ 49 h 408"/>
                <a:gd name="T84" fmla="*/ 342 w 368"/>
                <a:gd name="T85" fmla="*/ 64 h 408"/>
                <a:gd name="T86" fmla="*/ 358 w 368"/>
                <a:gd name="T87" fmla="*/ 76 h 408"/>
                <a:gd name="T88" fmla="*/ 366 w 368"/>
                <a:gd name="T89" fmla="*/ 83 h 408"/>
                <a:gd name="T90" fmla="*/ 349 w 368"/>
                <a:gd name="T91" fmla="*/ 64 h 408"/>
                <a:gd name="T92" fmla="*/ 333 w 368"/>
                <a:gd name="T93" fmla="*/ 49 h 408"/>
                <a:gd name="T94" fmla="*/ 318 w 368"/>
                <a:gd name="T95" fmla="*/ 33 h 408"/>
                <a:gd name="T96" fmla="*/ 302 w 368"/>
                <a:gd name="T97" fmla="*/ 15 h 408"/>
                <a:gd name="T98" fmla="*/ 288 w 368"/>
                <a:gd name="T99" fmla="*/ 0 h 408"/>
                <a:gd name="T100" fmla="*/ 277 w 368"/>
                <a:gd name="T101" fmla="*/ 7 h 408"/>
                <a:gd name="T102" fmla="*/ 260 w 368"/>
                <a:gd name="T103" fmla="*/ 18 h 408"/>
                <a:gd name="T104" fmla="*/ 237 w 368"/>
                <a:gd name="T105" fmla="*/ 25 h 408"/>
                <a:gd name="T106" fmla="*/ 210 w 368"/>
                <a:gd name="T107" fmla="*/ 26 h 408"/>
                <a:gd name="T108" fmla="*/ 181 w 368"/>
                <a:gd name="T109" fmla="*/ 21 h 408"/>
                <a:gd name="T110" fmla="*/ 156 w 368"/>
                <a:gd name="T111" fmla="*/ 15 h 408"/>
                <a:gd name="T112" fmla="*/ 141 w 368"/>
                <a:gd name="T113" fmla="*/ 10 h 40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68"/>
                <a:gd name="T172" fmla="*/ 0 h 408"/>
                <a:gd name="T173" fmla="*/ 368 w 368"/>
                <a:gd name="T174" fmla="*/ 408 h 40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68" h="408">
                  <a:moveTo>
                    <a:pt x="139" y="9"/>
                  </a:moveTo>
                  <a:lnTo>
                    <a:pt x="139" y="11"/>
                  </a:lnTo>
                  <a:lnTo>
                    <a:pt x="141" y="14"/>
                  </a:lnTo>
                  <a:lnTo>
                    <a:pt x="143" y="18"/>
                  </a:lnTo>
                  <a:lnTo>
                    <a:pt x="146" y="22"/>
                  </a:lnTo>
                  <a:lnTo>
                    <a:pt x="150" y="28"/>
                  </a:lnTo>
                  <a:lnTo>
                    <a:pt x="152" y="31"/>
                  </a:lnTo>
                  <a:lnTo>
                    <a:pt x="154" y="34"/>
                  </a:lnTo>
                  <a:lnTo>
                    <a:pt x="156" y="37"/>
                  </a:lnTo>
                  <a:lnTo>
                    <a:pt x="158" y="42"/>
                  </a:lnTo>
                  <a:lnTo>
                    <a:pt x="161" y="45"/>
                  </a:lnTo>
                  <a:lnTo>
                    <a:pt x="164" y="48"/>
                  </a:lnTo>
                  <a:lnTo>
                    <a:pt x="167" y="51"/>
                  </a:lnTo>
                  <a:lnTo>
                    <a:pt x="171" y="54"/>
                  </a:lnTo>
                  <a:lnTo>
                    <a:pt x="177" y="57"/>
                  </a:lnTo>
                  <a:lnTo>
                    <a:pt x="184" y="61"/>
                  </a:lnTo>
                  <a:lnTo>
                    <a:pt x="189" y="62"/>
                  </a:lnTo>
                  <a:lnTo>
                    <a:pt x="194" y="64"/>
                  </a:lnTo>
                  <a:lnTo>
                    <a:pt x="196" y="65"/>
                  </a:lnTo>
                  <a:lnTo>
                    <a:pt x="198" y="66"/>
                  </a:lnTo>
                  <a:lnTo>
                    <a:pt x="196" y="66"/>
                  </a:lnTo>
                  <a:lnTo>
                    <a:pt x="196" y="70"/>
                  </a:lnTo>
                  <a:lnTo>
                    <a:pt x="193" y="76"/>
                  </a:lnTo>
                  <a:lnTo>
                    <a:pt x="190" y="84"/>
                  </a:lnTo>
                  <a:lnTo>
                    <a:pt x="186" y="93"/>
                  </a:lnTo>
                  <a:lnTo>
                    <a:pt x="181" y="104"/>
                  </a:lnTo>
                  <a:lnTo>
                    <a:pt x="176" y="115"/>
                  </a:lnTo>
                  <a:lnTo>
                    <a:pt x="171" y="128"/>
                  </a:lnTo>
                  <a:lnTo>
                    <a:pt x="165" y="141"/>
                  </a:lnTo>
                  <a:lnTo>
                    <a:pt x="160" y="154"/>
                  </a:lnTo>
                  <a:lnTo>
                    <a:pt x="155" y="168"/>
                  </a:lnTo>
                  <a:lnTo>
                    <a:pt x="149" y="181"/>
                  </a:lnTo>
                  <a:lnTo>
                    <a:pt x="143" y="193"/>
                  </a:lnTo>
                  <a:lnTo>
                    <a:pt x="139" y="205"/>
                  </a:lnTo>
                  <a:lnTo>
                    <a:pt x="136" y="215"/>
                  </a:lnTo>
                  <a:lnTo>
                    <a:pt x="133" y="225"/>
                  </a:lnTo>
                  <a:lnTo>
                    <a:pt x="129" y="232"/>
                  </a:lnTo>
                  <a:lnTo>
                    <a:pt x="127" y="241"/>
                  </a:lnTo>
                  <a:lnTo>
                    <a:pt x="126" y="246"/>
                  </a:lnTo>
                  <a:lnTo>
                    <a:pt x="124" y="252"/>
                  </a:lnTo>
                  <a:lnTo>
                    <a:pt x="123" y="256"/>
                  </a:lnTo>
                  <a:lnTo>
                    <a:pt x="122" y="262"/>
                  </a:lnTo>
                  <a:lnTo>
                    <a:pt x="122" y="265"/>
                  </a:lnTo>
                  <a:lnTo>
                    <a:pt x="122" y="269"/>
                  </a:lnTo>
                  <a:lnTo>
                    <a:pt x="120" y="272"/>
                  </a:lnTo>
                  <a:lnTo>
                    <a:pt x="119" y="276"/>
                  </a:lnTo>
                  <a:lnTo>
                    <a:pt x="118" y="280"/>
                  </a:lnTo>
                  <a:lnTo>
                    <a:pt x="117" y="284"/>
                  </a:lnTo>
                  <a:lnTo>
                    <a:pt x="114" y="287"/>
                  </a:lnTo>
                  <a:lnTo>
                    <a:pt x="110" y="293"/>
                  </a:lnTo>
                  <a:lnTo>
                    <a:pt x="107" y="298"/>
                  </a:lnTo>
                  <a:lnTo>
                    <a:pt x="102" y="305"/>
                  </a:lnTo>
                  <a:lnTo>
                    <a:pt x="96" y="310"/>
                  </a:lnTo>
                  <a:lnTo>
                    <a:pt x="88" y="318"/>
                  </a:lnTo>
                  <a:lnTo>
                    <a:pt x="81" y="325"/>
                  </a:lnTo>
                  <a:lnTo>
                    <a:pt x="73" y="333"/>
                  </a:lnTo>
                  <a:lnTo>
                    <a:pt x="64" y="341"/>
                  </a:lnTo>
                  <a:lnTo>
                    <a:pt x="56" y="349"/>
                  </a:lnTo>
                  <a:lnTo>
                    <a:pt x="47" y="356"/>
                  </a:lnTo>
                  <a:lnTo>
                    <a:pt x="40" y="365"/>
                  </a:lnTo>
                  <a:lnTo>
                    <a:pt x="31" y="372"/>
                  </a:lnTo>
                  <a:lnTo>
                    <a:pt x="23" y="379"/>
                  </a:lnTo>
                  <a:lnTo>
                    <a:pt x="16" y="384"/>
                  </a:lnTo>
                  <a:lnTo>
                    <a:pt x="11" y="390"/>
                  </a:lnTo>
                  <a:lnTo>
                    <a:pt x="5" y="394"/>
                  </a:lnTo>
                  <a:lnTo>
                    <a:pt x="3" y="398"/>
                  </a:lnTo>
                  <a:lnTo>
                    <a:pt x="0" y="400"/>
                  </a:lnTo>
                  <a:lnTo>
                    <a:pt x="0" y="402"/>
                  </a:lnTo>
                  <a:lnTo>
                    <a:pt x="24" y="408"/>
                  </a:lnTo>
                  <a:lnTo>
                    <a:pt x="62" y="408"/>
                  </a:lnTo>
                  <a:lnTo>
                    <a:pt x="62" y="406"/>
                  </a:lnTo>
                  <a:lnTo>
                    <a:pt x="64" y="404"/>
                  </a:lnTo>
                  <a:lnTo>
                    <a:pt x="66" y="400"/>
                  </a:lnTo>
                  <a:lnTo>
                    <a:pt x="70" y="395"/>
                  </a:lnTo>
                  <a:lnTo>
                    <a:pt x="74" y="388"/>
                  </a:lnTo>
                  <a:lnTo>
                    <a:pt x="78" y="382"/>
                  </a:lnTo>
                  <a:lnTo>
                    <a:pt x="82" y="374"/>
                  </a:lnTo>
                  <a:lnTo>
                    <a:pt x="88" y="366"/>
                  </a:lnTo>
                  <a:lnTo>
                    <a:pt x="93" y="358"/>
                  </a:lnTo>
                  <a:lnTo>
                    <a:pt x="98" y="350"/>
                  </a:lnTo>
                  <a:lnTo>
                    <a:pt x="101" y="343"/>
                  </a:lnTo>
                  <a:lnTo>
                    <a:pt x="107" y="336"/>
                  </a:lnTo>
                  <a:lnTo>
                    <a:pt x="110" y="330"/>
                  </a:lnTo>
                  <a:lnTo>
                    <a:pt x="114" y="325"/>
                  </a:lnTo>
                  <a:lnTo>
                    <a:pt x="116" y="322"/>
                  </a:lnTo>
                  <a:lnTo>
                    <a:pt x="118" y="320"/>
                  </a:lnTo>
                  <a:lnTo>
                    <a:pt x="120" y="315"/>
                  </a:lnTo>
                  <a:lnTo>
                    <a:pt x="124" y="310"/>
                  </a:lnTo>
                  <a:lnTo>
                    <a:pt x="129" y="304"/>
                  </a:lnTo>
                  <a:lnTo>
                    <a:pt x="135" y="298"/>
                  </a:lnTo>
                  <a:lnTo>
                    <a:pt x="136" y="294"/>
                  </a:lnTo>
                  <a:lnTo>
                    <a:pt x="139" y="290"/>
                  </a:lnTo>
                  <a:lnTo>
                    <a:pt x="141" y="287"/>
                  </a:lnTo>
                  <a:lnTo>
                    <a:pt x="143" y="286"/>
                  </a:lnTo>
                  <a:lnTo>
                    <a:pt x="147" y="282"/>
                  </a:lnTo>
                  <a:lnTo>
                    <a:pt x="148" y="281"/>
                  </a:lnTo>
                  <a:lnTo>
                    <a:pt x="212" y="163"/>
                  </a:lnTo>
                  <a:lnTo>
                    <a:pt x="224" y="153"/>
                  </a:lnTo>
                  <a:lnTo>
                    <a:pt x="227" y="153"/>
                  </a:lnTo>
                  <a:lnTo>
                    <a:pt x="230" y="153"/>
                  </a:lnTo>
                  <a:lnTo>
                    <a:pt x="235" y="154"/>
                  </a:lnTo>
                  <a:lnTo>
                    <a:pt x="239" y="154"/>
                  </a:lnTo>
                  <a:lnTo>
                    <a:pt x="245" y="156"/>
                  </a:lnTo>
                  <a:lnTo>
                    <a:pt x="252" y="156"/>
                  </a:lnTo>
                  <a:lnTo>
                    <a:pt x="258" y="157"/>
                  </a:lnTo>
                  <a:lnTo>
                    <a:pt x="261" y="157"/>
                  </a:lnTo>
                  <a:lnTo>
                    <a:pt x="265" y="158"/>
                  </a:lnTo>
                  <a:lnTo>
                    <a:pt x="269" y="159"/>
                  </a:lnTo>
                  <a:lnTo>
                    <a:pt x="273" y="159"/>
                  </a:lnTo>
                  <a:lnTo>
                    <a:pt x="275" y="160"/>
                  </a:lnTo>
                  <a:lnTo>
                    <a:pt x="278" y="161"/>
                  </a:lnTo>
                  <a:lnTo>
                    <a:pt x="281" y="161"/>
                  </a:lnTo>
                  <a:lnTo>
                    <a:pt x="285" y="163"/>
                  </a:lnTo>
                  <a:lnTo>
                    <a:pt x="290" y="164"/>
                  </a:lnTo>
                  <a:lnTo>
                    <a:pt x="294" y="165"/>
                  </a:lnTo>
                  <a:lnTo>
                    <a:pt x="297" y="166"/>
                  </a:lnTo>
                  <a:lnTo>
                    <a:pt x="298" y="166"/>
                  </a:lnTo>
                  <a:lnTo>
                    <a:pt x="331" y="141"/>
                  </a:lnTo>
                  <a:lnTo>
                    <a:pt x="300" y="141"/>
                  </a:lnTo>
                  <a:lnTo>
                    <a:pt x="325" y="132"/>
                  </a:lnTo>
                  <a:lnTo>
                    <a:pt x="324" y="130"/>
                  </a:lnTo>
                  <a:lnTo>
                    <a:pt x="322" y="129"/>
                  </a:lnTo>
                  <a:lnTo>
                    <a:pt x="319" y="127"/>
                  </a:lnTo>
                  <a:lnTo>
                    <a:pt x="316" y="125"/>
                  </a:lnTo>
                  <a:lnTo>
                    <a:pt x="311" y="122"/>
                  </a:lnTo>
                  <a:lnTo>
                    <a:pt x="305" y="119"/>
                  </a:lnTo>
                  <a:lnTo>
                    <a:pt x="302" y="117"/>
                  </a:lnTo>
                  <a:lnTo>
                    <a:pt x="298" y="116"/>
                  </a:lnTo>
                  <a:lnTo>
                    <a:pt x="294" y="114"/>
                  </a:lnTo>
                  <a:lnTo>
                    <a:pt x="292" y="114"/>
                  </a:lnTo>
                  <a:lnTo>
                    <a:pt x="286" y="112"/>
                  </a:lnTo>
                  <a:lnTo>
                    <a:pt x="281" y="110"/>
                  </a:lnTo>
                  <a:lnTo>
                    <a:pt x="276" y="108"/>
                  </a:lnTo>
                  <a:lnTo>
                    <a:pt x="272" y="107"/>
                  </a:lnTo>
                  <a:lnTo>
                    <a:pt x="266" y="105"/>
                  </a:lnTo>
                  <a:lnTo>
                    <a:pt x="261" y="104"/>
                  </a:lnTo>
                  <a:lnTo>
                    <a:pt x="256" y="102"/>
                  </a:lnTo>
                  <a:lnTo>
                    <a:pt x="252" y="102"/>
                  </a:lnTo>
                  <a:lnTo>
                    <a:pt x="247" y="100"/>
                  </a:lnTo>
                  <a:lnTo>
                    <a:pt x="243" y="100"/>
                  </a:lnTo>
                  <a:lnTo>
                    <a:pt x="239" y="99"/>
                  </a:lnTo>
                  <a:lnTo>
                    <a:pt x="237" y="99"/>
                  </a:lnTo>
                  <a:lnTo>
                    <a:pt x="233" y="98"/>
                  </a:lnTo>
                  <a:lnTo>
                    <a:pt x="232" y="98"/>
                  </a:lnTo>
                  <a:lnTo>
                    <a:pt x="241" y="64"/>
                  </a:lnTo>
                  <a:lnTo>
                    <a:pt x="241" y="63"/>
                  </a:lnTo>
                  <a:lnTo>
                    <a:pt x="242" y="60"/>
                  </a:lnTo>
                  <a:lnTo>
                    <a:pt x="244" y="56"/>
                  </a:lnTo>
                  <a:lnTo>
                    <a:pt x="247" y="52"/>
                  </a:lnTo>
                  <a:lnTo>
                    <a:pt x="250" y="46"/>
                  </a:lnTo>
                  <a:lnTo>
                    <a:pt x="254" y="40"/>
                  </a:lnTo>
                  <a:lnTo>
                    <a:pt x="258" y="37"/>
                  </a:lnTo>
                  <a:lnTo>
                    <a:pt x="264" y="34"/>
                  </a:lnTo>
                  <a:lnTo>
                    <a:pt x="268" y="30"/>
                  </a:lnTo>
                  <a:lnTo>
                    <a:pt x="273" y="30"/>
                  </a:lnTo>
                  <a:lnTo>
                    <a:pt x="277" y="30"/>
                  </a:lnTo>
                  <a:lnTo>
                    <a:pt x="283" y="32"/>
                  </a:lnTo>
                  <a:lnTo>
                    <a:pt x="288" y="33"/>
                  </a:lnTo>
                  <a:lnTo>
                    <a:pt x="292" y="35"/>
                  </a:lnTo>
                  <a:lnTo>
                    <a:pt x="296" y="37"/>
                  </a:lnTo>
                  <a:lnTo>
                    <a:pt x="301" y="39"/>
                  </a:lnTo>
                  <a:lnTo>
                    <a:pt x="304" y="40"/>
                  </a:lnTo>
                  <a:lnTo>
                    <a:pt x="307" y="41"/>
                  </a:lnTo>
                  <a:lnTo>
                    <a:pt x="310" y="42"/>
                  </a:lnTo>
                  <a:lnTo>
                    <a:pt x="312" y="43"/>
                  </a:lnTo>
                  <a:lnTo>
                    <a:pt x="315" y="45"/>
                  </a:lnTo>
                  <a:lnTo>
                    <a:pt x="319" y="47"/>
                  </a:lnTo>
                  <a:lnTo>
                    <a:pt x="322" y="49"/>
                  </a:lnTo>
                  <a:lnTo>
                    <a:pt x="328" y="53"/>
                  </a:lnTo>
                  <a:lnTo>
                    <a:pt x="332" y="56"/>
                  </a:lnTo>
                  <a:lnTo>
                    <a:pt x="339" y="61"/>
                  </a:lnTo>
                  <a:lnTo>
                    <a:pt x="342" y="64"/>
                  </a:lnTo>
                  <a:lnTo>
                    <a:pt x="346" y="67"/>
                  </a:lnTo>
                  <a:lnTo>
                    <a:pt x="349" y="70"/>
                  </a:lnTo>
                  <a:lnTo>
                    <a:pt x="352" y="73"/>
                  </a:lnTo>
                  <a:lnTo>
                    <a:pt x="358" y="76"/>
                  </a:lnTo>
                  <a:lnTo>
                    <a:pt x="363" y="81"/>
                  </a:lnTo>
                  <a:lnTo>
                    <a:pt x="366" y="83"/>
                  </a:lnTo>
                  <a:lnTo>
                    <a:pt x="368" y="85"/>
                  </a:lnTo>
                  <a:lnTo>
                    <a:pt x="366" y="83"/>
                  </a:lnTo>
                  <a:lnTo>
                    <a:pt x="363" y="80"/>
                  </a:lnTo>
                  <a:lnTo>
                    <a:pt x="358" y="75"/>
                  </a:lnTo>
                  <a:lnTo>
                    <a:pt x="352" y="69"/>
                  </a:lnTo>
                  <a:lnTo>
                    <a:pt x="349" y="64"/>
                  </a:lnTo>
                  <a:lnTo>
                    <a:pt x="345" y="61"/>
                  </a:lnTo>
                  <a:lnTo>
                    <a:pt x="341" y="56"/>
                  </a:lnTo>
                  <a:lnTo>
                    <a:pt x="337" y="53"/>
                  </a:lnTo>
                  <a:lnTo>
                    <a:pt x="333" y="49"/>
                  </a:lnTo>
                  <a:lnTo>
                    <a:pt x="330" y="44"/>
                  </a:lnTo>
                  <a:lnTo>
                    <a:pt x="326" y="40"/>
                  </a:lnTo>
                  <a:lnTo>
                    <a:pt x="322" y="37"/>
                  </a:lnTo>
                  <a:lnTo>
                    <a:pt x="318" y="33"/>
                  </a:lnTo>
                  <a:lnTo>
                    <a:pt x="314" y="28"/>
                  </a:lnTo>
                  <a:lnTo>
                    <a:pt x="311" y="24"/>
                  </a:lnTo>
                  <a:lnTo>
                    <a:pt x="308" y="21"/>
                  </a:lnTo>
                  <a:lnTo>
                    <a:pt x="302" y="15"/>
                  </a:lnTo>
                  <a:lnTo>
                    <a:pt x="297" y="10"/>
                  </a:lnTo>
                  <a:lnTo>
                    <a:pt x="292" y="5"/>
                  </a:lnTo>
                  <a:lnTo>
                    <a:pt x="290" y="2"/>
                  </a:lnTo>
                  <a:lnTo>
                    <a:pt x="288" y="0"/>
                  </a:lnTo>
                  <a:lnTo>
                    <a:pt x="286" y="0"/>
                  </a:lnTo>
                  <a:lnTo>
                    <a:pt x="283" y="4"/>
                  </a:lnTo>
                  <a:lnTo>
                    <a:pt x="279" y="5"/>
                  </a:lnTo>
                  <a:lnTo>
                    <a:pt x="277" y="7"/>
                  </a:lnTo>
                  <a:lnTo>
                    <a:pt x="273" y="10"/>
                  </a:lnTo>
                  <a:lnTo>
                    <a:pt x="270" y="13"/>
                  </a:lnTo>
                  <a:lnTo>
                    <a:pt x="265" y="15"/>
                  </a:lnTo>
                  <a:lnTo>
                    <a:pt x="260" y="18"/>
                  </a:lnTo>
                  <a:lnTo>
                    <a:pt x="255" y="19"/>
                  </a:lnTo>
                  <a:lnTo>
                    <a:pt x="250" y="22"/>
                  </a:lnTo>
                  <a:lnTo>
                    <a:pt x="243" y="23"/>
                  </a:lnTo>
                  <a:lnTo>
                    <a:pt x="237" y="25"/>
                  </a:lnTo>
                  <a:lnTo>
                    <a:pt x="231" y="26"/>
                  </a:lnTo>
                  <a:lnTo>
                    <a:pt x="224" y="28"/>
                  </a:lnTo>
                  <a:lnTo>
                    <a:pt x="217" y="27"/>
                  </a:lnTo>
                  <a:lnTo>
                    <a:pt x="210" y="26"/>
                  </a:lnTo>
                  <a:lnTo>
                    <a:pt x="202" y="25"/>
                  </a:lnTo>
                  <a:lnTo>
                    <a:pt x="195" y="24"/>
                  </a:lnTo>
                  <a:lnTo>
                    <a:pt x="188" y="22"/>
                  </a:lnTo>
                  <a:lnTo>
                    <a:pt x="181" y="21"/>
                  </a:lnTo>
                  <a:lnTo>
                    <a:pt x="174" y="19"/>
                  </a:lnTo>
                  <a:lnTo>
                    <a:pt x="168" y="18"/>
                  </a:lnTo>
                  <a:lnTo>
                    <a:pt x="161" y="17"/>
                  </a:lnTo>
                  <a:lnTo>
                    <a:pt x="156" y="15"/>
                  </a:lnTo>
                  <a:lnTo>
                    <a:pt x="151" y="13"/>
                  </a:lnTo>
                  <a:lnTo>
                    <a:pt x="147" y="12"/>
                  </a:lnTo>
                  <a:lnTo>
                    <a:pt x="143" y="11"/>
                  </a:lnTo>
                  <a:lnTo>
                    <a:pt x="141" y="10"/>
                  </a:lnTo>
                  <a:lnTo>
                    <a:pt x="139" y="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55" name="Freeform 59"/>
            <p:cNvSpPr>
              <a:spLocks/>
            </p:cNvSpPr>
            <p:nvPr/>
          </p:nvSpPr>
          <p:spPr bwMode="auto">
            <a:xfrm>
              <a:off x="1298" y="1861"/>
              <a:ext cx="74" cy="186"/>
            </a:xfrm>
            <a:custGeom>
              <a:avLst/>
              <a:gdLst>
                <a:gd name="T0" fmla="*/ 54 w 74"/>
                <a:gd name="T1" fmla="*/ 1 h 186"/>
                <a:gd name="T2" fmla="*/ 57 w 74"/>
                <a:gd name="T3" fmla="*/ 6 h 186"/>
                <a:gd name="T4" fmla="*/ 61 w 74"/>
                <a:gd name="T5" fmla="*/ 13 h 186"/>
                <a:gd name="T6" fmla="*/ 63 w 74"/>
                <a:gd name="T7" fmla="*/ 21 h 186"/>
                <a:gd name="T8" fmla="*/ 66 w 74"/>
                <a:gd name="T9" fmla="*/ 32 h 186"/>
                <a:gd name="T10" fmla="*/ 69 w 74"/>
                <a:gd name="T11" fmla="*/ 42 h 186"/>
                <a:gd name="T12" fmla="*/ 72 w 74"/>
                <a:gd name="T13" fmla="*/ 55 h 186"/>
                <a:gd name="T14" fmla="*/ 73 w 74"/>
                <a:gd name="T15" fmla="*/ 66 h 186"/>
                <a:gd name="T16" fmla="*/ 74 w 74"/>
                <a:gd name="T17" fmla="*/ 78 h 186"/>
                <a:gd name="T18" fmla="*/ 73 w 74"/>
                <a:gd name="T19" fmla="*/ 89 h 186"/>
                <a:gd name="T20" fmla="*/ 71 w 74"/>
                <a:gd name="T21" fmla="*/ 101 h 186"/>
                <a:gd name="T22" fmla="*/ 69 w 74"/>
                <a:gd name="T23" fmla="*/ 112 h 186"/>
                <a:gd name="T24" fmla="*/ 65 w 74"/>
                <a:gd name="T25" fmla="*/ 122 h 186"/>
                <a:gd name="T26" fmla="*/ 61 w 74"/>
                <a:gd name="T27" fmla="*/ 132 h 186"/>
                <a:gd name="T28" fmla="*/ 55 w 74"/>
                <a:gd name="T29" fmla="*/ 141 h 186"/>
                <a:gd name="T30" fmla="*/ 49 w 74"/>
                <a:gd name="T31" fmla="*/ 150 h 186"/>
                <a:gd name="T32" fmla="*/ 42 w 74"/>
                <a:gd name="T33" fmla="*/ 156 h 186"/>
                <a:gd name="T34" fmla="*/ 35 w 74"/>
                <a:gd name="T35" fmla="*/ 163 h 186"/>
                <a:gd name="T36" fmla="*/ 27 w 74"/>
                <a:gd name="T37" fmla="*/ 171 h 186"/>
                <a:gd name="T38" fmla="*/ 20 w 74"/>
                <a:gd name="T39" fmla="*/ 175 h 186"/>
                <a:gd name="T40" fmla="*/ 13 w 74"/>
                <a:gd name="T41" fmla="*/ 180 h 186"/>
                <a:gd name="T42" fmla="*/ 7 w 74"/>
                <a:gd name="T43" fmla="*/ 185 h 186"/>
                <a:gd name="T44" fmla="*/ 0 w 74"/>
                <a:gd name="T45" fmla="*/ 151 h 186"/>
                <a:gd name="T46" fmla="*/ 4 w 74"/>
                <a:gd name="T47" fmla="*/ 148 h 186"/>
                <a:gd name="T48" fmla="*/ 14 w 74"/>
                <a:gd name="T49" fmla="*/ 140 h 186"/>
                <a:gd name="T50" fmla="*/ 26 w 74"/>
                <a:gd name="T51" fmla="*/ 129 h 186"/>
                <a:gd name="T52" fmla="*/ 32 w 74"/>
                <a:gd name="T53" fmla="*/ 120 h 186"/>
                <a:gd name="T54" fmla="*/ 38 w 74"/>
                <a:gd name="T55" fmla="*/ 114 h 186"/>
                <a:gd name="T56" fmla="*/ 42 w 74"/>
                <a:gd name="T57" fmla="*/ 104 h 186"/>
                <a:gd name="T58" fmla="*/ 44 w 74"/>
                <a:gd name="T59" fmla="*/ 96 h 186"/>
                <a:gd name="T60" fmla="*/ 45 w 74"/>
                <a:gd name="T61" fmla="*/ 86 h 186"/>
                <a:gd name="T62" fmla="*/ 47 w 74"/>
                <a:gd name="T63" fmla="*/ 78 h 186"/>
                <a:gd name="T64" fmla="*/ 47 w 74"/>
                <a:gd name="T65" fmla="*/ 68 h 186"/>
                <a:gd name="T66" fmla="*/ 48 w 74"/>
                <a:gd name="T67" fmla="*/ 59 h 186"/>
                <a:gd name="T68" fmla="*/ 48 w 74"/>
                <a:gd name="T69" fmla="*/ 51 h 186"/>
                <a:gd name="T70" fmla="*/ 48 w 74"/>
                <a:gd name="T71" fmla="*/ 44 h 186"/>
                <a:gd name="T72" fmla="*/ 48 w 74"/>
                <a:gd name="T73" fmla="*/ 37 h 186"/>
                <a:gd name="T74" fmla="*/ 48 w 74"/>
                <a:gd name="T75" fmla="*/ 32 h 186"/>
                <a:gd name="T76" fmla="*/ 48 w 74"/>
                <a:gd name="T77" fmla="*/ 23 h 186"/>
                <a:gd name="T78" fmla="*/ 48 w 74"/>
                <a:gd name="T79" fmla="*/ 18 h 186"/>
                <a:gd name="T80" fmla="*/ 54 w 74"/>
                <a:gd name="T81" fmla="*/ 0 h 18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74"/>
                <a:gd name="T124" fmla="*/ 0 h 186"/>
                <a:gd name="T125" fmla="*/ 74 w 74"/>
                <a:gd name="T126" fmla="*/ 186 h 18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74" h="186">
                  <a:moveTo>
                    <a:pt x="54" y="0"/>
                  </a:moveTo>
                  <a:lnTo>
                    <a:pt x="54" y="1"/>
                  </a:lnTo>
                  <a:lnTo>
                    <a:pt x="56" y="4"/>
                  </a:lnTo>
                  <a:lnTo>
                    <a:pt x="57" y="6"/>
                  </a:lnTo>
                  <a:lnTo>
                    <a:pt x="59" y="9"/>
                  </a:lnTo>
                  <a:lnTo>
                    <a:pt x="61" y="13"/>
                  </a:lnTo>
                  <a:lnTo>
                    <a:pt x="63" y="18"/>
                  </a:lnTo>
                  <a:lnTo>
                    <a:pt x="63" y="21"/>
                  </a:lnTo>
                  <a:lnTo>
                    <a:pt x="65" y="26"/>
                  </a:lnTo>
                  <a:lnTo>
                    <a:pt x="66" y="32"/>
                  </a:lnTo>
                  <a:lnTo>
                    <a:pt x="68" y="37"/>
                  </a:lnTo>
                  <a:lnTo>
                    <a:pt x="69" y="42"/>
                  </a:lnTo>
                  <a:lnTo>
                    <a:pt x="71" y="48"/>
                  </a:lnTo>
                  <a:lnTo>
                    <a:pt x="72" y="55"/>
                  </a:lnTo>
                  <a:lnTo>
                    <a:pt x="73" y="60"/>
                  </a:lnTo>
                  <a:lnTo>
                    <a:pt x="73" y="66"/>
                  </a:lnTo>
                  <a:lnTo>
                    <a:pt x="74" y="72"/>
                  </a:lnTo>
                  <a:lnTo>
                    <a:pt x="74" y="78"/>
                  </a:lnTo>
                  <a:lnTo>
                    <a:pt x="74" y="84"/>
                  </a:lnTo>
                  <a:lnTo>
                    <a:pt x="73" y="89"/>
                  </a:lnTo>
                  <a:lnTo>
                    <a:pt x="73" y="95"/>
                  </a:lnTo>
                  <a:lnTo>
                    <a:pt x="71" y="101"/>
                  </a:lnTo>
                  <a:lnTo>
                    <a:pt x="71" y="107"/>
                  </a:lnTo>
                  <a:lnTo>
                    <a:pt x="69" y="112"/>
                  </a:lnTo>
                  <a:lnTo>
                    <a:pt x="67" y="117"/>
                  </a:lnTo>
                  <a:lnTo>
                    <a:pt x="65" y="122"/>
                  </a:lnTo>
                  <a:lnTo>
                    <a:pt x="63" y="128"/>
                  </a:lnTo>
                  <a:lnTo>
                    <a:pt x="61" y="132"/>
                  </a:lnTo>
                  <a:lnTo>
                    <a:pt x="59" y="137"/>
                  </a:lnTo>
                  <a:lnTo>
                    <a:pt x="55" y="141"/>
                  </a:lnTo>
                  <a:lnTo>
                    <a:pt x="53" y="146"/>
                  </a:lnTo>
                  <a:lnTo>
                    <a:pt x="49" y="150"/>
                  </a:lnTo>
                  <a:lnTo>
                    <a:pt x="45" y="153"/>
                  </a:lnTo>
                  <a:lnTo>
                    <a:pt x="42" y="156"/>
                  </a:lnTo>
                  <a:lnTo>
                    <a:pt x="39" y="160"/>
                  </a:lnTo>
                  <a:lnTo>
                    <a:pt x="35" y="163"/>
                  </a:lnTo>
                  <a:lnTo>
                    <a:pt x="31" y="167"/>
                  </a:lnTo>
                  <a:lnTo>
                    <a:pt x="27" y="171"/>
                  </a:lnTo>
                  <a:lnTo>
                    <a:pt x="24" y="174"/>
                  </a:lnTo>
                  <a:lnTo>
                    <a:pt x="20" y="175"/>
                  </a:lnTo>
                  <a:lnTo>
                    <a:pt x="16" y="178"/>
                  </a:lnTo>
                  <a:lnTo>
                    <a:pt x="13" y="180"/>
                  </a:lnTo>
                  <a:lnTo>
                    <a:pt x="11" y="182"/>
                  </a:lnTo>
                  <a:lnTo>
                    <a:pt x="7" y="185"/>
                  </a:lnTo>
                  <a:lnTo>
                    <a:pt x="6" y="186"/>
                  </a:lnTo>
                  <a:lnTo>
                    <a:pt x="0" y="151"/>
                  </a:lnTo>
                  <a:lnTo>
                    <a:pt x="1" y="150"/>
                  </a:lnTo>
                  <a:lnTo>
                    <a:pt x="4" y="148"/>
                  </a:lnTo>
                  <a:lnTo>
                    <a:pt x="8" y="144"/>
                  </a:lnTo>
                  <a:lnTo>
                    <a:pt x="14" y="140"/>
                  </a:lnTo>
                  <a:lnTo>
                    <a:pt x="20" y="135"/>
                  </a:lnTo>
                  <a:lnTo>
                    <a:pt x="26" y="129"/>
                  </a:lnTo>
                  <a:lnTo>
                    <a:pt x="29" y="124"/>
                  </a:lnTo>
                  <a:lnTo>
                    <a:pt x="32" y="120"/>
                  </a:lnTo>
                  <a:lnTo>
                    <a:pt x="35" y="117"/>
                  </a:lnTo>
                  <a:lnTo>
                    <a:pt x="38" y="114"/>
                  </a:lnTo>
                  <a:lnTo>
                    <a:pt x="40" y="108"/>
                  </a:lnTo>
                  <a:lnTo>
                    <a:pt x="42" y="104"/>
                  </a:lnTo>
                  <a:lnTo>
                    <a:pt x="43" y="99"/>
                  </a:lnTo>
                  <a:lnTo>
                    <a:pt x="44" y="96"/>
                  </a:lnTo>
                  <a:lnTo>
                    <a:pt x="44" y="91"/>
                  </a:lnTo>
                  <a:lnTo>
                    <a:pt x="45" y="86"/>
                  </a:lnTo>
                  <a:lnTo>
                    <a:pt x="46" y="82"/>
                  </a:lnTo>
                  <a:lnTo>
                    <a:pt x="47" y="78"/>
                  </a:lnTo>
                  <a:lnTo>
                    <a:pt x="47" y="73"/>
                  </a:lnTo>
                  <a:lnTo>
                    <a:pt x="47" y="68"/>
                  </a:lnTo>
                  <a:lnTo>
                    <a:pt x="47" y="63"/>
                  </a:lnTo>
                  <a:lnTo>
                    <a:pt x="48" y="59"/>
                  </a:lnTo>
                  <a:lnTo>
                    <a:pt x="48" y="56"/>
                  </a:lnTo>
                  <a:lnTo>
                    <a:pt x="48" y="51"/>
                  </a:lnTo>
                  <a:lnTo>
                    <a:pt x="48" y="47"/>
                  </a:lnTo>
                  <a:lnTo>
                    <a:pt x="48" y="44"/>
                  </a:lnTo>
                  <a:lnTo>
                    <a:pt x="48" y="40"/>
                  </a:lnTo>
                  <a:lnTo>
                    <a:pt x="48" y="37"/>
                  </a:lnTo>
                  <a:lnTo>
                    <a:pt x="48" y="34"/>
                  </a:lnTo>
                  <a:lnTo>
                    <a:pt x="48" y="32"/>
                  </a:lnTo>
                  <a:lnTo>
                    <a:pt x="48" y="27"/>
                  </a:lnTo>
                  <a:lnTo>
                    <a:pt x="48" y="23"/>
                  </a:lnTo>
                  <a:lnTo>
                    <a:pt x="48" y="20"/>
                  </a:lnTo>
                  <a:lnTo>
                    <a:pt x="48" y="18"/>
                  </a:lnTo>
                  <a:lnTo>
                    <a:pt x="48" y="1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7E94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56" name="Freeform 60"/>
            <p:cNvSpPr>
              <a:spLocks/>
            </p:cNvSpPr>
            <p:nvPr/>
          </p:nvSpPr>
          <p:spPr bwMode="auto">
            <a:xfrm>
              <a:off x="1152" y="2018"/>
              <a:ext cx="78" cy="79"/>
            </a:xfrm>
            <a:custGeom>
              <a:avLst/>
              <a:gdLst>
                <a:gd name="T0" fmla="*/ 31 w 78"/>
                <a:gd name="T1" fmla="*/ 0 h 79"/>
                <a:gd name="T2" fmla="*/ 42 w 78"/>
                <a:gd name="T3" fmla="*/ 29 h 79"/>
                <a:gd name="T4" fmla="*/ 56 w 78"/>
                <a:gd name="T5" fmla="*/ 22 h 79"/>
                <a:gd name="T6" fmla="*/ 78 w 78"/>
                <a:gd name="T7" fmla="*/ 31 h 79"/>
                <a:gd name="T8" fmla="*/ 71 w 78"/>
                <a:gd name="T9" fmla="*/ 44 h 79"/>
                <a:gd name="T10" fmla="*/ 52 w 78"/>
                <a:gd name="T11" fmla="*/ 42 h 79"/>
                <a:gd name="T12" fmla="*/ 62 w 78"/>
                <a:gd name="T13" fmla="*/ 63 h 79"/>
                <a:gd name="T14" fmla="*/ 6 w 78"/>
                <a:gd name="T15" fmla="*/ 79 h 79"/>
                <a:gd name="T16" fmla="*/ 0 w 78"/>
                <a:gd name="T17" fmla="*/ 66 h 79"/>
                <a:gd name="T18" fmla="*/ 2 w 78"/>
                <a:gd name="T19" fmla="*/ 63 h 79"/>
                <a:gd name="T20" fmla="*/ 6 w 78"/>
                <a:gd name="T21" fmla="*/ 58 h 79"/>
                <a:gd name="T22" fmla="*/ 9 w 78"/>
                <a:gd name="T23" fmla="*/ 55 h 79"/>
                <a:gd name="T24" fmla="*/ 12 w 78"/>
                <a:gd name="T25" fmla="*/ 51 h 79"/>
                <a:gd name="T26" fmla="*/ 13 w 78"/>
                <a:gd name="T27" fmla="*/ 46 h 79"/>
                <a:gd name="T28" fmla="*/ 15 w 78"/>
                <a:gd name="T29" fmla="*/ 42 h 79"/>
                <a:gd name="T30" fmla="*/ 14 w 78"/>
                <a:gd name="T31" fmla="*/ 36 h 79"/>
                <a:gd name="T32" fmla="*/ 14 w 78"/>
                <a:gd name="T33" fmla="*/ 31 h 79"/>
                <a:gd name="T34" fmla="*/ 12 w 78"/>
                <a:gd name="T35" fmla="*/ 25 h 79"/>
                <a:gd name="T36" fmla="*/ 11 w 78"/>
                <a:gd name="T37" fmla="*/ 22 h 79"/>
                <a:gd name="T38" fmla="*/ 9 w 78"/>
                <a:gd name="T39" fmla="*/ 18 h 79"/>
                <a:gd name="T40" fmla="*/ 8 w 78"/>
                <a:gd name="T41" fmla="*/ 16 h 79"/>
                <a:gd name="T42" fmla="*/ 6 w 78"/>
                <a:gd name="T43" fmla="*/ 14 h 79"/>
                <a:gd name="T44" fmla="*/ 31 w 78"/>
                <a:gd name="T45" fmla="*/ 0 h 79"/>
                <a:gd name="T46" fmla="*/ 31 w 78"/>
                <a:gd name="T47" fmla="*/ 0 h 7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8"/>
                <a:gd name="T73" fmla="*/ 0 h 79"/>
                <a:gd name="T74" fmla="*/ 78 w 78"/>
                <a:gd name="T75" fmla="*/ 79 h 7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8" h="79">
                  <a:moveTo>
                    <a:pt x="31" y="0"/>
                  </a:moveTo>
                  <a:lnTo>
                    <a:pt x="42" y="29"/>
                  </a:lnTo>
                  <a:lnTo>
                    <a:pt x="56" y="22"/>
                  </a:lnTo>
                  <a:lnTo>
                    <a:pt x="78" y="31"/>
                  </a:lnTo>
                  <a:lnTo>
                    <a:pt x="71" y="44"/>
                  </a:lnTo>
                  <a:lnTo>
                    <a:pt x="52" y="42"/>
                  </a:lnTo>
                  <a:lnTo>
                    <a:pt x="62" y="63"/>
                  </a:lnTo>
                  <a:lnTo>
                    <a:pt x="6" y="79"/>
                  </a:lnTo>
                  <a:lnTo>
                    <a:pt x="0" y="66"/>
                  </a:lnTo>
                  <a:lnTo>
                    <a:pt x="2" y="63"/>
                  </a:lnTo>
                  <a:lnTo>
                    <a:pt x="6" y="58"/>
                  </a:lnTo>
                  <a:lnTo>
                    <a:pt x="9" y="55"/>
                  </a:lnTo>
                  <a:lnTo>
                    <a:pt x="12" y="51"/>
                  </a:lnTo>
                  <a:lnTo>
                    <a:pt x="13" y="46"/>
                  </a:lnTo>
                  <a:lnTo>
                    <a:pt x="15" y="42"/>
                  </a:lnTo>
                  <a:lnTo>
                    <a:pt x="14" y="36"/>
                  </a:lnTo>
                  <a:lnTo>
                    <a:pt x="14" y="31"/>
                  </a:lnTo>
                  <a:lnTo>
                    <a:pt x="12" y="25"/>
                  </a:lnTo>
                  <a:lnTo>
                    <a:pt x="11" y="22"/>
                  </a:lnTo>
                  <a:lnTo>
                    <a:pt x="9" y="18"/>
                  </a:lnTo>
                  <a:lnTo>
                    <a:pt x="8" y="16"/>
                  </a:lnTo>
                  <a:lnTo>
                    <a:pt x="6" y="14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57" name="Freeform 61"/>
            <p:cNvSpPr>
              <a:spLocks/>
            </p:cNvSpPr>
            <p:nvPr/>
          </p:nvSpPr>
          <p:spPr bwMode="auto">
            <a:xfrm>
              <a:off x="1204" y="2055"/>
              <a:ext cx="27" cy="26"/>
            </a:xfrm>
            <a:custGeom>
              <a:avLst/>
              <a:gdLst>
                <a:gd name="T0" fmla="*/ 0 w 27"/>
                <a:gd name="T1" fmla="*/ 5 h 26"/>
                <a:gd name="T2" fmla="*/ 0 w 27"/>
                <a:gd name="T3" fmla="*/ 4 h 26"/>
                <a:gd name="T4" fmla="*/ 3 w 27"/>
                <a:gd name="T5" fmla="*/ 2 h 26"/>
                <a:gd name="T6" fmla="*/ 5 w 27"/>
                <a:gd name="T7" fmla="*/ 1 h 26"/>
                <a:gd name="T8" fmla="*/ 10 w 27"/>
                <a:gd name="T9" fmla="*/ 0 h 26"/>
                <a:gd name="T10" fmla="*/ 15 w 27"/>
                <a:gd name="T11" fmla="*/ 0 h 26"/>
                <a:gd name="T12" fmla="*/ 20 w 27"/>
                <a:gd name="T13" fmla="*/ 1 h 26"/>
                <a:gd name="T14" fmla="*/ 23 w 27"/>
                <a:gd name="T15" fmla="*/ 2 h 26"/>
                <a:gd name="T16" fmla="*/ 26 w 27"/>
                <a:gd name="T17" fmla="*/ 6 h 26"/>
                <a:gd name="T18" fmla="*/ 26 w 27"/>
                <a:gd name="T19" fmla="*/ 8 h 26"/>
                <a:gd name="T20" fmla="*/ 27 w 27"/>
                <a:gd name="T21" fmla="*/ 12 h 26"/>
                <a:gd name="T22" fmla="*/ 27 w 27"/>
                <a:gd name="T23" fmla="*/ 15 h 26"/>
                <a:gd name="T24" fmla="*/ 27 w 27"/>
                <a:gd name="T25" fmla="*/ 19 h 26"/>
                <a:gd name="T26" fmla="*/ 27 w 27"/>
                <a:gd name="T27" fmla="*/ 24 h 26"/>
                <a:gd name="T28" fmla="*/ 27 w 27"/>
                <a:gd name="T29" fmla="*/ 26 h 26"/>
                <a:gd name="T30" fmla="*/ 10 w 27"/>
                <a:gd name="T31" fmla="*/ 26 h 26"/>
                <a:gd name="T32" fmla="*/ 0 w 27"/>
                <a:gd name="T33" fmla="*/ 5 h 26"/>
                <a:gd name="T34" fmla="*/ 0 w 27"/>
                <a:gd name="T35" fmla="*/ 5 h 2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7"/>
                <a:gd name="T55" fmla="*/ 0 h 26"/>
                <a:gd name="T56" fmla="*/ 27 w 27"/>
                <a:gd name="T57" fmla="*/ 26 h 2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7" h="26">
                  <a:moveTo>
                    <a:pt x="0" y="5"/>
                  </a:moveTo>
                  <a:lnTo>
                    <a:pt x="0" y="4"/>
                  </a:lnTo>
                  <a:lnTo>
                    <a:pt x="3" y="2"/>
                  </a:lnTo>
                  <a:lnTo>
                    <a:pt x="5" y="1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6" y="6"/>
                  </a:lnTo>
                  <a:lnTo>
                    <a:pt x="26" y="8"/>
                  </a:lnTo>
                  <a:lnTo>
                    <a:pt x="27" y="12"/>
                  </a:lnTo>
                  <a:lnTo>
                    <a:pt x="27" y="15"/>
                  </a:lnTo>
                  <a:lnTo>
                    <a:pt x="27" y="19"/>
                  </a:lnTo>
                  <a:lnTo>
                    <a:pt x="27" y="24"/>
                  </a:lnTo>
                  <a:lnTo>
                    <a:pt x="27" y="26"/>
                  </a:lnTo>
                  <a:lnTo>
                    <a:pt x="10" y="2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8F8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58" name="Freeform 62"/>
            <p:cNvSpPr>
              <a:spLocks/>
            </p:cNvSpPr>
            <p:nvPr/>
          </p:nvSpPr>
          <p:spPr bwMode="auto">
            <a:xfrm>
              <a:off x="1320" y="2255"/>
              <a:ext cx="23" cy="12"/>
            </a:xfrm>
            <a:custGeom>
              <a:avLst/>
              <a:gdLst>
                <a:gd name="T0" fmla="*/ 8 w 23"/>
                <a:gd name="T1" fmla="*/ 0 h 12"/>
                <a:gd name="T2" fmla="*/ 23 w 23"/>
                <a:gd name="T3" fmla="*/ 10 h 12"/>
                <a:gd name="T4" fmla="*/ 0 w 23"/>
                <a:gd name="T5" fmla="*/ 12 h 12"/>
                <a:gd name="T6" fmla="*/ 0 w 23"/>
                <a:gd name="T7" fmla="*/ 11 h 12"/>
                <a:gd name="T8" fmla="*/ 0 w 23"/>
                <a:gd name="T9" fmla="*/ 10 h 12"/>
                <a:gd name="T10" fmla="*/ 1 w 23"/>
                <a:gd name="T11" fmla="*/ 7 h 12"/>
                <a:gd name="T12" fmla="*/ 3 w 23"/>
                <a:gd name="T13" fmla="*/ 5 h 12"/>
                <a:gd name="T14" fmla="*/ 5 w 23"/>
                <a:gd name="T15" fmla="*/ 1 h 12"/>
                <a:gd name="T16" fmla="*/ 8 w 23"/>
                <a:gd name="T17" fmla="*/ 0 h 12"/>
                <a:gd name="T18" fmla="*/ 8 w 23"/>
                <a:gd name="T19" fmla="*/ 0 h 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"/>
                <a:gd name="T31" fmla="*/ 0 h 12"/>
                <a:gd name="T32" fmla="*/ 23 w 23"/>
                <a:gd name="T33" fmla="*/ 12 h 1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" h="12">
                  <a:moveTo>
                    <a:pt x="8" y="0"/>
                  </a:moveTo>
                  <a:lnTo>
                    <a:pt x="23" y="10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1" y="7"/>
                  </a:lnTo>
                  <a:lnTo>
                    <a:pt x="3" y="5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E68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59" name="Freeform 63"/>
            <p:cNvSpPr>
              <a:spLocks/>
            </p:cNvSpPr>
            <p:nvPr/>
          </p:nvSpPr>
          <p:spPr bwMode="auto">
            <a:xfrm>
              <a:off x="1321" y="1651"/>
              <a:ext cx="74" cy="174"/>
            </a:xfrm>
            <a:custGeom>
              <a:avLst/>
              <a:gdLst>
                <a:gd name="T0" fmla="*/ 54 w 74"/>
                <a:gd name="T1" fmla="*/ 32 h 174"/>
                <a:gd name="T2" fmla="*/ 60 w 74"/>
                <a:gd name="T3" fmla="*/ 50 h 174"/>
                <a:gd name="T4" fmla="*/ 61 w 74"/>
                <a:gd name="T5" fmla="*/ 72 h 174"/>
                <a:gd name="T6" fmla="*/ 59 w 74"/>
                <a:gd name="T7" fmla="*/ 71 h 174"/>
                <a:gd name="T8" fmla="*/ 53 w 74"/>
                <a:gd name="T9" fmla="*/ 71 h 174"/>
                <a:gd name="T10" fmla="*/ 45 w 74"/>
                <a:gd name="T11" fmla="*/ 71 h 174"/>
                <a:gd name="T12" fmla="*/ 40 w 74"/>
                <a:gd name="T13" fmla="*/ 76 h 174"/>
                <a:gd name="T14" fmla="*/ 35 w 74"/>
                <a:gd name="T15" fmla="*/ 82 h 174"/>
                <a:gd name="T16" fmla="*/ 35 w 74"/>
                <a:gd name="T17" fmla="*/ 92 h 174"/>
                <a:gd name="T18" fmla="*/ 37 w 74"/>
                <a:gd name="T19" fmla="*/ 100 h 174"/>
                <a:gd name="T20" fmla="*/ 42 w 74"/>
                <a:gd name="T21" fmla="*/ 107 h 174"/>
                <a:gd name="T22" fmla="*/ 49 w 74"/>
                <a:gd name="T23" fmla="*/ 111 h 174"/>
                <a:gd name="T24" fmla="*/ 58 w 74"/>
                <a:gd name="T25" fmla="*/ 113 h 174"/>
                <a:gd name="T26" fmla="*/ 63 w 74"/>
                <a:gd name="T27" fmla="*/ 113 h 174"/>
                <a:gd name="T28" fmla="*/ 66 w 74"/>
                <a:gd name="T29" fmla="*/ 113 h 174"/>
                <a:gd name="T30" fmla="*/ 22 w 74"/>
                <a:gd name="T31" fmla="*/ 174 h 174"/>
                <a:gd name="T32" fmla="*/ 7 w 74"/>
                <a:gd name="T33" fmla="*/ 162 h 174"/>
                <a:gd name="T34" fmla="*/ 8 w 74"/>
                <a:gd name="T35" fmla="*/ 155 h 174"/>
                <a:gd name="T36" fmla="*/ 10 w 74"/>
                <a:gd name="T37" fmla="*/ 149 h 174"/>
                <a:gd name="T38" fmla="*/ 12 w 74"/>
                <a:gd name="T39" fmla="*/ 141 h 174"/>
                <a:gd name="T40" fmla="*/ 13 w 74"/>
                <a:gd name="T41" fmla="*/ 134 h 174"/>
                <a:gd name="T42" fmla="*/ 14 w 74"/>
                <a:gd name="T43" fmla="*/ 126 h 174"/>
                <a:gd name="T44" fmla="*/ 15 w 74"/>
                <a:gd name="T45" fmla="*/ 119 h 174"/>
                <a:gd name="T46" fmla="*/ 13 w 74"/>
                <a:gd name="T47" fmla="*/ 112 h 174"/>
                <a:gd name="T48" fmla="*/ 10 w 74"/>
                <a:gd name="T49" fmla="*/ 105 h 174"/>
                <a:gd name="T50" fmla="*/ 3 w 74"/>
                <a:gd name="T51" fmla="*/ 102 h 174"/>
                <a:gd name="T52" fmla="*/ 2 w 74"/>
                <a:gd name="T53" fmla="*/ 95 h 174"/>
                <a:gd name="T54" fmla="*/ 8 w 74"/>
                <a:gd name="T55" fmla="*/ 84 h 174"/>
                <a:gd name="T56" fmla="*/ 8 w 74"/>
                <a:gd name="T57" fmla="*/ 80 h 174"/>
                <a:gd name="T58" fmla="*/ 3 w 74"/>
                <a:gd name="T59" fmla="*/ 74 h 174"/>
                <a:gd name="T60" fmla="*/ 2 w 74"/>
                <a:gd name="T61" fmla="*/ 66 h 174"/>
                <a:gd name="T62" fmla="*/ 1 w 74"/>
                <a:gd name="T63" fmla="*/ 57 h 174"/>
                <a:gd name="T64" fmla="*/ 0 w 74"/>
                <a:gd name="T65" fmla="*/ 50 h 174"/>
                <a:gd name="T66" fmla="*/ 0 w 74"/>
                <a:gd name="T67" fmla="*/ 43 h 174"/>
                <a:gd name="T68" fmla="*/ 1 w 74"/>
                <a:gd name="T69" fmla="*/ 36 h 174"/>
                <a:gd name="T70" fmla="*/ 2 w 74"/>
                <a:gd name="T71" fmla="*/ 26 h 174"/>
                <a:gd name="T72" fmla="*/ 3 w 74"/>
                <a:gd name="T73" fmla="*/ 19 h 174"/>
                <a:gd name="T74" fmla="*/ 40 w 74"/>
                <a:gd name="T75" fmla="*/ 0 h 17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4"/>
                <a:gd name="T115" fmla="*/ 0 h 174"/>
                <a:gd name="T116" fmla="*/ 74 w 74"/>
                <a:gd name="T117" fmla="*/ 174 h 17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4" h="174">
                  <a:moveTo>
                    <a:pt x="40" y="0"/>
                  </a:moveTo>
                  <a:lnTo>
                    <a:pt x="54" y="32"/>
                  </a:lnTo>
                  <a:lnTo>
                    <a:pt x="44" y="50"/>
                  </a:lnTo>
                  <a:lnTo>
                    <a:pt x="60" y="50"/>
                  </a:lnTo>
                  <a:lnTo>
                    <a:pt x="74" y="68"/>
                  </a:lnTo>
                  <a:lnTo>
                    <a:pt x="61" y="72"/>
                  </a:lnTo>
                  <a:lnTo>
                    <a:pt x="60" y="71"/>
                  </a:lnTo>
                  <a:lnTo>
                    <a:pt x="59" y="71"/>
                  </a:lnTo>
                  <a:lnTo>
                    <a:pt x="56" y="71"/>
                  </a:lnTo>
                  <a:lnTo>
                    <a:pt x="53" y="71"/>
                  </a:lnTo>
                  <a:lnTo>
                    <a:pt x="49" y="71"/>
                  </a:lnTo>
                  <a:lnTo>
                    <a:pt x="45" y="71"/>
                  </a:lnTo>
                  <a:lnTo>
                    <a:pt x="41" y="73"/>
                  </a:lnTo>
                  <a:lnTo>
                    <a:pt x="40" y="76"/>
                  </a:lnTo>
                  <a:lnTo>
                    <a:pt x="37" y="78"/>
                  </a:lnTo>
                  <a:lnTo>
                    <a:pt x="35" y="82"/>
                  </a:lnTo>
                  <a:lnTo>
                    <a:pt x="34" y="86"/>
                  </a:lnTo>
                  <a:lnTo>
                    <a:pt x="35" y="92"/>
                  </a:lnTo>
                  <a:lnTo>
                    <a:pt x="35" y="96"/>
                  </a:lnTo>
                  <a:lnTo>
                    <a:pt x="37" y="100"/>
                  </a:lnTo>
                  <a:lnTo>
                    <a:pt x="40" y="104"/>
                  </a:lnTo>
                  <a:lnTo>
                    <a:pt x="42" y="107"/>
                  </a:lnTo>
                  <a:lnTo>
                    <a:pt x="45" y="109"/>
                  </a:lnTo>
                  <a:lnTo>
                    <a:pt x="49" y="111"/>
                  </a:lnTo>
                  <a:lnTo>
                    <a:pt x="53" y="112"/>
                  </a:lnTo>
                  <a:lnTo>
                    <a:pt x="58" y="113"/>
                  </a:lnTo>
                  <a:lnTo>
                    <a:pt x="60" y="113"/>
                  </a:lnTo>
                  <a:lnTo>
                    <a:pt x="63" y="113"/>
                  </a:lnTo>
                  <a:lnTo>
                    <a:pt x="65" y="113"/>
                  </a:lnTo>
                  <a:lnTo>
                    <a:pt x="66" y="113"/>
                  </a:lnTo>
                  <a:lnTo>
                    <a:pt x="49" y="130"/>
                  </a:lnTo>
                  <a:lnTo>
                    <a:pt x="22" y="174"/>
                  </a:lnTo>
                  <a:lnTo>
                    <a:pt x="7" y="164"/>
                  </a:lnTo>
                  <a:lnTo>
                    <a:pt x="7" y="162"/>
                  </a:lnTo>
                  <a:lnTo>
                    <a:pt x="8" y="158"/>
                  </a:lnTo>
                  <a:lnTo>
                    <a:pt x="8" y="155"/>
                  </a:lnTo>
                  <a:lnTo>
                    <a:pt x="10" y="153"/>
                  </a:lnTo>
                  <a:lnTo>
                    <a:pt x="10" y="149"/>
                  </a:lnTo>
                  <a:lnTo>
                    <a:pt x="12" y="145"/>
                  </a:lnTo>
                  <a:lnTo>
                    <a:pt x="12" y="141"/>
                  </a:lnTo>
                  <a:lnTo>
                    <a:pt x="13" y="137"/>
                  </a:lnTo>
                  <a:lnTo>
                    <a:pt x="13" y="134"/>
                  </a:lnTo>
                  <a:lnTo>
                    <a:pt x="14" y="130"/>
                  </a:lnTo>
                  <a:lnTo>
                    <a:pt x="14" y="126"/>
                  </a:lnTo>
                  <a:lnTo>
                    <a:pt x="15" y="123"/>
                  </a:lnTo>
                  <a:lnTo>
                    <a:pt x="15" y="119"/>
                  </a:lnTo>
                  <a:lnTo>
                    <a:pt x="15" y="117"/>
                  </a:lnTo>
                  <a:lnTo>
                    <a:pt x="13" y="112"/>
                  </a:lnTo>
                  <a:lnTo>
                    <a:pt x="12" y="108"/>
                  </a:lnTo>
                  <a:lnTo>
                    <a:pt x="10" y="105"/>
                  </a:lnTo>
                  <a:lnTo>
                    <a:pt x="8" y="104"/>
                  </a:lnTo>
                  <a:lnTo>
                    <a:pt x="3" y="102"/>
                  </a:lnTo>
                  <a:lnTo>
                    <a:pt x="2" y="99"/>
                  </a:lnTo>
                  <a:lnTo>
                    <a:pt x="2" y="95"/>
                  </a:lnTo>
                  <a:lnTo>
                    <a:pt x="5" y="89"/>
                  </a:lnTo>
                  <a:lnTo>
                    <a:pt x="8" y="84"/>
                  </a:lnTo>
                  <a:lnTo>
                    <a:pt x="10" y="82"/>
                  </a:lnTo>
                  <a:lnTo>
                    <a:pt x="8" y="80"/>
                  </a:lnTo>
                  <a:lnTo>
                    <a:pt x="5" y="77"/>
                  </a:lnTo>
                  <a:lnTo>
                    <a:pt x="3" y="74"/>
                  </a:lnTo>
                  <a:lnTo>
                    <a:pt x="2" y="71"/>
                  </a:lnTo>
                  <a:lnTo>
                    <a:pt x="2" y="66"/>
                  </a:lnTo>
                  <a:lnTo>
                    <a:pt x="2" y="60"/>
                  </a:lnTo>
                  <a:lnTo>
                    <a:pt x="1" y="57"/>
                  </a:lnTo>
                  <a:lnTo>
                    <a:pt x="0" y="54"/>
                  </a:lnTo>
                  <a:lnTo>
                    <a:pt x="0" y="50"/>
                  </a:lnTo>
                  <a:lnTo>
                    <a:pt x="0" y="47"/>
                  </a:lnTo>
                  <a:lnTo>
                    <a:pt x="0" y="43"/>
                  </a:lnTo>
                  <a:lnTo>
                    <a:pt x="1" y="39"/>
                  </a:lnTo>
                  <a:lnTo>
                    <a:pt x="1" y="36"/>
                  </a:lnTo>
                  <a:lnTo>
                    <a:pt x="2" y="33"/>
                  </a:lnTo>
                  <a:lnTo>
                    <a:pt x="2" y="26"/>
                  </a:lnTo>
                  <a:lnTo>
                    <a:pt x="2" y="21"/>
                  </a:lnTo>
                  <a:lnTo>
                    <a:pt x="3" y="19"/>
                  </a:lnTo>
                  <a:lnTo>
                    <a:pt x="3" y="18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E6B3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60" name="Freeform 64"/>
            <p:cNvSpPr>
              <a:spLocks/>
            </p:cNvSpPr>
            <p:nvPr/>
          </p:nvSpPr>
          <p:spPr bwMode="auto">
            <a:xfrm>
              <a:off x="1274" y="1632"/>
              <a:ext cx="116" cy="118"/>
            </a:xfrm>
            <a:custGeom>
              <a:avLst/>
              <a:gdLst>
                <a:gd name="T0" fmla="*/ 88 w 116"/>
                <a:gd name="T1" fmla="*/ 33 h 118"/>
                <a:gd name="T2" fmla="*/ 96 w 116"/>
                <a:gd name="T3" fmla="*/ 33 h 118"/>
                <a:gd name="T4" fmla="*/ 100 w 116"/>
                <a:gd name="T5" fmla="*/ 30 h 118"/>
                <a:gd name="T6" fmla="*/ 111 w 116"/>
                <a:gd name="T7" fmla="*/ 38 h 118"/>
                <a:gd name="T8" fmla="*/ 113 w 116"/>
                <a:gd name="T9" fmla="*/ 34 h 118"/>
                <a:gd name="T10" fmla="*/ 116 w 116"/>
                <a:gd name="T11" fmla="*/ 26 h 118"/>
                <a:gd name="T12" fmla="*/ 109 w 116"/>
                <a:gd name="T13" fmla="*/ 19 h 118"/>
                <a:gd name="T14" fmla="*/ 105 w 116"/>
                <a:gd name="T15" fmla="*/ 16 h 118"/>
                <a:gd name="T16" fmla="*/ 104 w 116"/>
                <a:gd name="T17" fmla="*/ 10 h 118"/>
                <a:gd name="T18" fmla="*/ 100 w 116"/>
                <a:gd name="T19" fmla="*/ 3 h 118"/>
                <a:gd name="T20" fmla="*/ 89 w 116"/>
                <a:gd name="T21" fmla="*/ 0 h 118"/>
                <a:gd name="T22" fmla="*/ 83 w 116"/>
                <a:gd name="T23" fmla="*/ 0 h 118"/>
                <a:gd name="T24" fmla="*/ 76 w 116"/>
                <a:gd name="T25" fmla="*/ 3 h 118"/>
                <a:gd name="T26" fmla="*/ 68 w 116"/>
                <a:gd name="T27" fmla="*/ 6 h 118"/>
                <a:gd name="T28" fmla="*/ 62 w 116"/>
                <a:gd name="T29" fmla="*/ 11 h 118"/>
                <a:gd name="T30" fmla="*/ 50 w 116"/>
                <a:gd name="T31" fmla="*/ 19 h 118"/>
                <a:gd name="T32" fmla="*/ 40 w 116"/>
                <a:gd name="T33" fmla="*/ 19 h 118"/>
                <a:gd name="T34" fmla="*/ 28 w 116"/>
                <a:gd name="T35" fmla="*/ 20 h 118"/>
                <a:gd name="T36" fmla="*/ 21 w 116"/>
                <a:gd name="T37" fmla="*/ 24 h 118"/>
                <a:gd name="T38" fmla="*/ 13 w 116"/>
                <a:gd name="T39" fmla="*/ 30 h 118"/>
                <a:gd name="T40" fmla="*/ 8 w 116"/>
                <a:gd name="T41" fmla="*/ 37 h 118"/>
                <a:gd name="T42" fmla="*/ 4 w 116"/>
                <a:gd name="T43" fmla="*/ 43 h 118"/>
                <a:gd name="T44" fmla="*/ 2 w 116"/>
                <a:gd name="T45" fmla="*/ 52 h 118"/>
                <a:gd name="T46" fmla="*/ 4 w 116"/>
                <a:gd name="T47" fmla="*/ 58 h 118"/>
                <a:gd name="T48" fmla="*/ 2 w 116"/>
                <a:gd name="T49" fmla="*/ 64 h 118"/>
                <a:gd name="T50" fmla="*/ 0 w 116"/>
                <a:gd name="T51" fmla="*/ 71 h 118"/>
                <a:gd name="T52" fmla="*/ 0 w 116"/>
                <a:gd name="T53" fmla="*/ 79 h 118"/>
                <a:gd name="T54" fmla="*/ 3 w 116"/>
                <a:gd name="T55" fmla="*/ 91 h 118"/>
                <a:gd name="T56" fmla="*/ 7 w 116"/>
                <a:gd name="T57" fmla="*/ 102 h 118"/>
                <a:gd name="T58" fmla="*/ 15 w 116"/>
                <a:gd name="T59" fmla="*/ 111 h 118"/>
                <a:gd name="T60" fmla="*/ 27 w 116"/>
                <a:gd name="T61" fmla="*/ 116 h 118"/>
                <a:gd name="T62" fmla="*/ 34 w 116"/>
                <a:gd name="T63" fmla="*/ 118 h 118"/>
                <a:gd name="T64" fmla="*/ 41 w 116"/>
                <a:gd name="T65" fmla="*/ 98 h 118"/>
                <a:gd name="T66" fmla="*/ 38 w 116"/>
                <a:gd name="T67" fmla="*/ 88 h 118"/>
                <a:gd name="T68" fmla="*/ 38 w 116"/>
                <a:gd name="T69" fmla="*/ 79 h 118"/>
                <a:gd name="T70" fmla="*/ 47 w 116"/>
                <a:gd name="T71" fmla="*/ 79 h 118"/>
                <a:gd name="T72" fmla="*/ 54 w 116"/>
                <a:gd name="T73" fmla="*/ 82 h 118"/>
                <a:gd name="T74" fmla="*/ 61 w 116"/>
                <a:gd name="T75" fmla="*/ 81 h 118"/>
                <a:gd name="T76" fmla="*/ 66 w 116"/>
                <a:gd name="T77" fmla="*/ 76 h 118"/>
                <a:gd name="T78" fmla="*/ 67 w 116"/>
                <a:gd name="T79" fmla="*/ 68 h 118"/>
                <a:gd name="T80" fmla="*/ 66 w 116"/>
                <a:gd name="T81" fmla="*/ 62 h 118"/>
                <a:gd name="T82" fmla="*/ 69 w 116"/>
                <a:gd name="T83" fmla="*/ 57 h 118"/>
                <a:gd name="T84" fmla="*/ 79 w 116"/>
                <a:gd name="T85" fmla="*/ 49 h 118"/>
                <a:gd name="T86" fmla="*/ 85 w 116"/>
                <a:gd name="T87" fmla="*/ 40 h 118"/>
                <a:gd name="T88" fmla="*/ 87 w 116"/>
                <a:gd name="T89" fmla="*/ 32 h 118"/>
                <a:gd name="T90" fmla="*/ 87 w 116"/>
                <a:gd name="T91" fmla="*/ 31 h 11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16"/>
                <a:gd name="T139" fmla="*/ 0 h 118"/>
                <a:gd name="T140" fmla="*/ 116 w 116"/>
                <a:gd name="T141" fmla="*/ 118 h 11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16" h="118">
                  <a:moveTo>
                    <a:pt x="87" y="31"/>
                  </a:moveTo>
                  <a:lnTo>
                    <a:pt x="88" y="33"/>
                  </a:lnTo>
                  <a:lnTo>
                    <a:pt x="93" y="35"/>
                  </a:lnTo>
                  <a:lnTo>
                    <a:pt x="96" y="33"/>
                  </a:lnTo>
                  <a:lnTo>
                    <a:pt x="98" y="32"/>
                  </a:lnTo>
                  <a:lnTo>
                    <a:pt x="100" y="30"/>
                  </a:lnTo>
                  <a:lnTo>
                    <a:pt x="101" y="29"/>
                  </a:lnTo>
                  <a:lnTo>
                    <a:pt x="111" y="38"/>
                  </a:lnTo>
                  <a:lnTo>
                    <a:pt x="112" y="37"/>
                  </a:lnTo>
                  <a:lnTo>
                    <a:pt x="113" y="34"/>
                  </a:lnTo>
                  <a:lnTo>
                    <a:pt x="115" y="30"/>
                  </a:lnTo>
                  <a:lnTo>
                    <a:pt x="116" y="26"/>
                  </a:lnTo>
                  <a:lnTo>
                    <a:pt x="113" y="21"/>
                  </a:lnTo>
                  <a:lnTo>
                    <a:pt x="109" y="19"/>
                  </a:lnTo>
                  <a:lnTo>
                    <a:pt x="106" y="16"/>
                  </a:lnTo>
                  <a:lnTo>
                    <a:pt x="105" y="16"/>
                  </a:lnTo>
                  <a:lnTo>
                    <a:pt x="104" y="14"/>
                  </a:lnTo>
                  <a:lnTo>
                    <a:pt x="104" y="10"/>
                  </a:lnTo>
                  <a:lnTo>
                    <a:pt x="102" y="6"/>
                  </a:lnTo>
                  <a:lnTo>
                    <a:pt x="100" y="3"/>
                  </a:lnTo>
                  <a:lnTo>
                    <a:pt x="95" y="0"/>
                  </a:lnTo>
                  <a:lnTo>
                    <a:pt x="89" y="0"/>
                  </a:lnTo>
                  <a:lnTo>
                    <a:pt x="86" y="0"/>
                  </a:lnTo>
                  <a:lnTo>
                    <a:pt x="83" y="0"/>
                  </a:lnTo>
                  <a:lnTo>
                    <a:pt x="79" y="1"/>
                  </a:lnTo>
                  <a:lnTo>
                    <a:pt x="76" y="3"/>
                  </a:lnTo>
                  <a:lnTo>
                    <a:pt x="72" y="4"/>
                  </a:lnTo>
                  <a:lnTo>
                    <a:pt x="68" y="6"/>
                  </a:lnTo>
                  <a:lnTo>
                    <a:pt x="66" y="9"/>
                  </a:lnTo>
                  <a:lnTo>
                    <a:pt x="62" y="11"/>
                  </a:lnTo>
                  <a:lnTo>
                    <a:pt x="56" y="16"/>
                  </a:lnTo>
                  <a:lnTo>
                    <a:pt x="50" y="19"/>
                  </a:lnTo>
                  <a:lnTo>
                    <a:pt x="45" y="19"/>
                  </a:lnTo>
                  <a:lnTo>
                    <a:pt x="40" y="19"/>
                  </a:lnTo>
                  <a:lnTo>
                    <a:pt x="33" y="19"/>
                  </a:lnTo>
                  <a:lnTo>
                    <a:pt x="28" y="20"/>
                  </a:lnTo>
                  <a:lnTo>
                    <a:pt x="24" y="21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30"/>
                  </a:lnTo>
                  <a:lnTo>
                    <a:pt x="11" y="33"/>
                  </a:lnTo>
                  <a:lnTo>
                    <a:pt x="8" y="37"/>
                  </a:lnTo>
                  <a:lnTo>
                    <a:pt x="5" y="39"/>
                  </a:lnTo>
                  <a:lnTo>
                    <a:pt x="4" y="43"/>
                  </a:lnTo>
                  <a:lnTo>
                    <a:pt x="2" y="48"/>
                  </a:lnTo>
                  <a:lnTo>
                    <a:pt x="2" y="52"/>
                  </a:lnTo>
                  <a:lnTo>
                    <a:pt x="3" y="56"/>
                  </a:lnTo>
                  <a:lnTo>
                    <a:pt x="4" y="58"/>
                  </a:lnTo>
                  <a:lnTo>
                    <a:pt x="4" y="60"/>
                  </a:lnTo>
                  <a:lnTo>
                    <a:pt x="2" y="64"/>
                  </a:lnTo>
                  <a:lnTo>
                    <a:pt x="1" y="67"/>
                  </a:lnTo>
                  <a:lnTo>
                    <a:pt x="0" y="71"/>
                  </a:lnTo>
                  <a:lnTo>
                    <a:pt x="0" y="75"/>
                  </a:lnTo>
                  <a:lnTo>
                    <a:pt x="0" y="79"/>
                  </a:lnTo>
                  <a:lnTo>
                    <a:pt x="1" y="85"/>
                  </a:lnTo>
                  <a:lnTo>
                    <a:pt x="3" y="91"/>
                  </a:lnTo>
                  <a:lnTo>
                    <a:pt x="5" y="96"/>
                  </a:lnTo>
                  <a:lnTo>
                    <a:pt x="7" y="102"/>
                  </a:lnTo>
                  <a:lnTo>
                    <a:pt x="11" y="106"/>
                  </a:lnTo>
                  <a:lnTo>
                    <a:pt x="15" y="111"/>
                  </a:lnTo>
                  <a:lnTo>
                    <a:pt x="21" y="115"/>
                  </a:lnTo>
                  <a:lnTo>
                    <a:pt x="27" y="116"/>
                  </a:lnTo>
                  <a:lnTo>
                    <a:pt x="31" y="117"/>
                  </a:lnTo>
                  <a:lnTo>
                    <a:pt x="34" y="118"/>
                  </a:lnTo>
                  <a:lnTo>
                    <a:pt x="42" y="101"/>
                  </a:lnTo>
                  <a:lnTo>
                    <a:pt x="41" y="98"/>
                  </a:lnTo>
                  <a:lnTo>
                    <a:pt x="40" y="94"/>
                  </a:lnTo>
                  <a:lnTo>
                    <a:pt x="38" y="88"/>
                  </a:lnTo>
                  <a:lnTo>
                    <a:pt x="37" y="85"/>
                  </a:lnTo>
                  <a:lnTo>
                    <a:pt x="38" y="79"/>
                  </a:lnTo>
                  <a:lnTo>
                    <a:pt x="43" y="78"/>
                  </a:lnTo>
                  <a:lnTo>
                    <a:pt x="47" y="79"/>
                  </a:lnTo>
                  <a:lnTo>
                    <a:pt x="50" y="81"/>
                  </a:lnTo>
                  <a:lnTo>
                    <a:pt x="54" y="82"/>
                  </a:lnTo>
                  <a:lnTo>
                    <a:pt x="58" y="83"/>
                  </a:lnTo>
                  <a:lnTo>
                    <a:pt x="61" y="81"/>
                  </a:lnTo>
                  <a:lnTo>
                    <a:pt x="64" y="79"/>
                  </a:lnTo>
                  <a:lnTo>
                    <a:pt x="66" y="76"/>
                  </a:lnTo>
                  <a:lnTo>
                    <a:pt x="68" y="72"/>
                  </a:lnTo>
                  <a:lnTo>
                    <a:pt x="67" y="68"/>
                  </a:lnTo>
                  <a:lnTo>
                    <a:pt x="66" y="65"/>
                  </a:lnTo>
                  <a:lnTo>
                    <a:pt x="66" y="62"/>
                  </a:lnTo>
                  <a:lnTo>
                    <a:pt x="68" y="59"/>
                  </a:lnTo>
                  <a:lnTo>
                    <a:pt x="69" y="57"/>
                  </a:lnTo>
                  <a:lnTo>
                    <a:pt x="74" y="54"/>
                  </a:lnTo>
                  <a:lnTo>
                    <a:pt x="79" y="49"/>
                  </a:lnTo>
                  <a:lnTo>
                    <a:pt x="83" y="45"/>
                  </a:lnTo>
                  <a:lnTo>
                    <a:pt x="85" y="40"/>
                  </a:lnTo>
                  <a:lnTo>
                    <a:pt x="87" y="36"/>
                  </a:lnTo>
                  <a:lnTo>
                    <a:pt x="87" y="32"/>
                  </a:lnTo>
                  <a:lnTo>
                    <a:pt x="87" y="3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61" name="Freeform 65"/>
            <p:cNvSpPr>
              <a:spLocks/>
            </p:cNvSpPr>
            <p:nvPr/>
          </p:nvSpPr>
          <p:spPr bwMode="auto">
            <a:xfrm>
              <a:off x="1589" y="1703"/>
              <a:ext cx="90" cy="55"/>
            </a:xfrm>
            <a:custGeom>
              <a:avLst/>
              <a:gdLst>
                <a:gd name="T0" fmla="*/ 0 w 90"/>
                <a:gd name="T1" fmla="*/ 34 h 55"/>
                <a:gd name="T2" fmla="*/ 1 w 90"/>
                <a:gd name="T3" fmla="*/ 32 h 55"/>
                <a:gd name="T4" fmla="*/ 3 w 90"/>
                <a:gd name="T5" fmla="*/ 28 h 55"/>
                <a:gd name="T6" fmla="*/ 6 w 90"/>
                <a:gd name="T7" fmla="*/ 25 h 55"/>
                <a:gd name="T8" fmla="*/ 10 w 90"/>
                <a:gd name="T9" fmla="*/ 24 h 55"/>
                <a:gd name="T10" fmla="*/ 14 w 90"/>
                <a:gd name="T11" fmla="*/ 23 h 55"/>
                <a:gd name="T12" fmla="*/ 20 w 90"/>
                <a:gd name="T13" fmla="*/ 21 h 55"/>
                <a:gd name="T14" fmla="*/ 24 w 90"/>
                <a:gd name="T15" fmla="*/ 19 h 55"/>
                <a:gd name="T16" fmla="*/ 29 w 90"/>
                <a:gd name="T17" fmla="*/ 19 h 55"/>
                <a:gd name="T18" fmla="*/ 35 w 90"/>
                <a:gd name="T19" fmla="*/ 17 h 55"/>
                <a:gd name="T20" fmla="*/ 41 w 90"/>
                <a:gd name="T21" fmla="*/ 17 h 55"/>
                <a:gd name="T22" fmla="*/ 45 w 90"/>
                <a:gd name="T23" fmla="*/ 17 h 55"/>
                <a:gd name="T24" fmla="*/ 50 w 90"/>
                <a:gd name="T25" fmla="*/ 17 h 55"/>
                <a:gd name="T26" fmla="*/ 52 w 90"/>
                <a:gd name="T27" fmla="*/ 17 h 55"/>
                <a:gd name="T28" fmla="*/ 54 w 90"/>
                <a:gd name="T29" fmla="*/ 17 h 55"/>
                <a:gd name="T30" fmla="*/ 90 w 90"/>
                <a:gd name="T31" fmla="*/ 0 h 55"/>
                <a:gd name="T32" fmla="*/ 88 w 90"/>
                <a:gd name="T33" fmla="*/ 8 h 55"/>
                <a:gd name="T34" fmla="*/ 63 w 90"/>
                <a:gd name="T35" fmla="*/ 27 h 55"/>
                <a:gd name="T36" fmla="*/ 14 w 90"/>
                <a:gd name="T37" fmla="*/ 42 h 55"/>
                <a:gd name="T38" fmla="*/ 1 w 90"/>
                <a:gd name="T39" fmla="*/ 55 h 55"/>
                <a:gd name="T40" fmla="*/ 0 w 90"/>
                <a:gd name="T41" fmla="*/ 34 h 55"/>
                <a:gd name="T42" fmla="*/ 0 w 90"/>
                <a:gd name="T43" fmla="*/ 34 h 5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90"/>
                <a:gd name="T67" fmla="*/ 0 h 55"/>
                <a:gd name="T68" fmla="*/ 90 w 90"/>
                <a:gd name="T69" fmla="*/ 55 h 5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90" h="55">
                  <a:moveTo>
                    <a:pt x="0" y="34"/>
                  </a:moveTo>
                  <a:lnTo>
                    <a:pt x="1" y="32"/>
                  </a:lnTo>
                  <a:lnTo>
                    <a:pt x="3" y="28"/>
                  </a:lnTo>
                  <a:lnTo>
                    <a:pt x="6" y="25"/>
                  </a:lnTo>
                  <a:lnTo>
                    <a:pt x="10" y="24"/>
                  </a:lnTo>
                  <a:lnTo>
                    <a:pt x="14" y="23"/>
                  </a:lnTo>
                  <a:lnTo>
                    <a:pt x="20" y="21"/>
                  </a:lnTo>
                  <a:lnTo>
                    <a:pt x="24" y="19"/>
                  </a:lnTo>
                  <a:lnTo>
                    <a:pt x="29" y="19"/>
                  </a:lnTo>
                  <a:lnTo>
                    <a:pt x="35" y="17"/>
                  </a:lnTo>
                  <a:lnTo>
                    <a:pt x="41" y="17"/>
                  </a:lnTo>
                  <a:lnTo>
                    <a:pt x="45" y="17"/>
                  </a:lnTo>
                  <a:lnTo>
                    <a:pt x="50" y="17"/>
                  </a:lnTo>
                  <a:lnTo>
                    <a:pt x="52" y="17"/>
                  </a:lnTo>
                  <a:lnTo>
                    <a:pt x="54" y="17"/>
                  </a:lnTo>
                  <a:lnTo>
                    <a:pt x="90" y="0"/>
                  </a:lnTo>
                  <a:lnTo>
                    <a:pt x="88" y="8"/>
                  </a:lnTo>
                  <a:lnTo>
                    <a:pt x="63" y="27"/>
                  </a:lnTo>
                  <a:lnTo>
                    <a:pt x="14" y="42"/>
                  </a:lnTo>
                  <a:lnTo>
                    <a:pt x="1" y="55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E6B3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62" name="Freeform 66"/>
            <p:cNvSpPr>
              <a:spLocks/>
            </p:cNvSpPr>
            <p:nvPr/>
          </p:nvSpPr>
          <p:spPr bwMode="auto">
            <a:xfrm>
              <a:off x="1632" y="1690"/>
              <a:ext cx="41" cy="14"/>
            </a:xfrm>
            <a:custGeom>
              <a:avLst/>
              <a:gdLst>
                <a:gd name="T0" fmla="*/ 0 w 41"/>
                <a:gd name="T1" fmla="*/ 10 h 14"/>
                <a:gd name="T2" fmla="*/ 36 w 41"/>
                <a:gd name="T3" fmla="*/ 0 h 14"/>
                <a:gd name="T4" fmla="*/ 41 w 41"/>
                <a:gd name="T5" fmla="*/ 0 h 14"/>
                <a:gd name="T6" fmla="*/ 9 w 41"/>
                <a:gd name="T7" fmla="*/ 14 h 14"/>
                <a:gd name="T8" fmla="*/ 0 w 41"/>
                <a:gd name="T9" fmla="*/ 10 h 14"/>
                <a:gd name="T10" fmla="*/ 0 w 41"/>
                <a:gd name="T11" fmla="*/ 10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14"/>
                <a:gd name="T20" fmla="*/ 41 w 41"/>
                <a:gd name="T21" fmla="*/ 14 h 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14">
                  <a:moveTo>
                    <a:pt x="0" y="10"/>
                  </a:moveTo>
                  <a:lnTo>
                    <a:pt x="36" y="0"/>
                  </a:lnTo>
                  <a:lnTo>
                    <a:pt x="41" y="0"/>
                  </a:lnTo>
                  <a:lnTo>
                    <a:pt x="9" y="1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E6B3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63" name="Freeform 67"/>
            <p:cNvSpPr>
              <a:spLocks/>
            </p:cNvSpPr>
            <p:nvPr/>
          </p:nvSpPr>
          <p:spPr bwMode="auto">
            <a:xfrm>
              <a:off x="1156" y="2071"/>
              <a:ext cx="58" cy="26"/>
            </a:xfrm>
            <a:custGeom>
              <a:avLst/>
              <a:gdLst>
                <a:gd name="T0" fmla="*/ 0 w 58"/>
                <a:gd name="T1" fmla="*/ 21 h 26"/>
                <a:gd name="T2" fmla="*/ 24 w 58"/>
                <a:gd name="T3" fmla="*/ 0 h 26"/>
                <a:gd name="T4" fmla="*/ 33 w 58"/>
                <a:gd name="T5" fmla="*/ 5 h 26"/>
                <a:gd name="T6" fmla="*/ 41 w 58"/>
                <a:gd name="T7" fmla="*/ 2 h 26"/>
                <a:gd name="T8" fmla="*/ 48 w 58"/>
                <a:gd name="T9" fmla="*/ 3 h 26"/>
                <a:gd name="T10" fmla="*/ 58 w 58"/>
                <a:gd name="T11" fmla="*/ 10 h 26"/>
                <a:gd name="T12" fmla="*/ 6 w 58"/>
                <a:gd name="T13" fmla="*/ 26 h 26"/>
                <a:gd name="T14" fmla="*/ 0 w 58"/>
                <a:gd name="T15" fmla="*/ 21 h 26"/>
                <a:gd name="T16" fmla="*/ 0 w 58"/>
                <a:gd name="T17" fmla="*/ 21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8"/>
                <a:gd name="T28" fmla="*/ 0 h 26"/>
                <a:gd name="T29" fmla="*/ 58 w 58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8" h="26">
                  <a:moveTo>
                    <a:pt x="0" y="21"/>
                  </a:moveTo>
                  <a:lnTo>
                    <a:pt x="24" y="0"/>
                  </a:lnTo>
                  <a:lnTo>
                    <a:pt x="33" y="5"/>
                  </a:lnTo>
                  <a:lnTo>
                    <a:pt x="41" y="2"/>
                  </a:lnTo>
                  <a:lnTo>
                    <a:pt x="48" y="3"/>
                  </a:lnTo>
                  <a:lnTo>
                    <a:pt x="58" y="10"/>
                  </a:lnTo>
                  <a:lnTo>
                    <a:pt x="6" y="26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E6B3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64" name="Freeform 68"/>
            <p:cNvSpPr>
              <a:spLocks/>
            </p:cNvSpPr>
            <p:nvPr/>
          </p:nvSpPr>
          <p:spPr bwMode="auto">
            <a:xfrm>
              <a:off x="1074" y="2064"/>
              <a:ext cx="241" cy="199"/>
            </a:xfrm>
            <a:custGeom>
              <a:avLst/>
              <a:gdLst>
                <a:gd name="T0" fmla="*/ 2 w 241"/>
                <a:gd name="T1" fmla="*/ 42 h 199"/>
                <a:gd name="T2" fmla="*/ 231 w 241"/>
                <a:gd name="T3" fmla="*/ 0 h 199"/>
                <a:gd name="T4" fmla="*/ 241 w 241"/>
                <a:gd name="T5" fmla="*/ 158 h 199"/>
                <a:gd name="T6" fmla="*/ 230 w 241"/>
                <a:gd name="T7" fmla="*/ 163 h 199"/>
                <a:gd name="T8" fmla="*/ 38 w 241"/>
                <a:gd name="T9" fmla="*/ 199 h 199"/>
                <a:gd name="T10" fmla="*/ 23 w 241"/>
                <a:gd name="T11" fmla="*/ 197 h 199"/>
                <a:gd name="T12" fmla="*/ 22 w 241"/>
                <a:gd name="T13" fmla="*/ 196 h 199"/>
                <a:gd name="T14" fmla="*/ 22 w 241"/>
                <a:gd name="T15" fmla="*/ 190 h 199"/>
                <a:gd name="T16" fmla="*/ 20 w 241"/>
                <a:gd name="T17" fmla="*/ 183 h 199"/>
                <a:gd name="T18" fmla="*/ 19 w 241"/>
                <a:gd name="T19" fmla="*/ 175 h 199"/>
                <a:gd name="T20" fmla="*/ 18 w 241"/>
                <a:gd name="T21" fmla="*/ 163 h 199"/>
                <a:gd name="T22" fmla="*/ 16 w 241"/>
                <a:gd name="T23" fmla="*/ 152 h 199"/>
                <a:gd name="T24" fmla="*/ 14 w 241"/>
                <a:gd name="T25" fmla="*/ 139 h 199"/>
                <a:gd name="T26" fmla="*/ 12 w 241"/>
                <a:gd name="T27" fmla="*/ 126 h 199"/>
                <a:gd name="T28" fmla="*/ 9 w 241"/>
                <a:gd name="T29" fmla="*/ 112 h 199"/>
                <a:gd name="T30" fmla="*/ 7 w 241"/>
                <a:gd name="T31" fmla="*/ 99 h 199"/>
                <a:gd name="T32" fmla="*/ 5 w 241"/>
                <a:gd name="T33" fmla="*/ 86 h 199"/>
                <a:gd name="T34" fmla="*/ 3 w 241"/>
                <a:gd name="T35" fmla="*/ 76 h 199"/>
                <a:gd name="T36" fmla="*/ 2 w 241"/>
                <a:gd name="T37" fmla="*/ 67 h 199"/>
                <a:gd name="T38" fmla="*/ 1 w 241"/>
                <a:gd name="T39" fmla="*/ 59 h 199"/>
                <a:gd name="T40" fmla="*/ 0 w 241"/>
                <a:gd name="T41" fmla="*/ 53 h 199"/>
                <a:gd name="T42" fmla="*/ 0 w 241"/>
                <a:gd name="T43" fmla="*/ 52 h 199"/>
                <a:gd name="T44" fmla="*/ 0 w 241"/>
                <a:gd name="T45" fmla="*/ 49 h 199"/>
                <a:gd name="T46" fmla="*/ 1 w 241"/>
                <a:gd name="T47" fmla="*/ 46 h 199"/>
                <a:gd name="T48" fmla="*/ 1 w 241"/>
                <a:gd name="T49" fmla="*/ 43 h 199"/>
                <a:gd name="T50" fmla="*/ 2 w 241"/>
                <a:gd name="T51" fmla="*/ 42 h 199"/>
                <a:gd name="T52" fmla="*/ 2 w 241"/>
                <a:gd name="T53" fmla="*/ 42 h 19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41"/>
                <a:gd name="T82" fmla="*/ 0 h 199"/>
                <a:gd name="T83" fmla="*/ 241 w 241"/>
                <a:gd name="T84" fmla="*/ 199 h 199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41" h="199">
                  <a:moveTo>
                    <a:pt x="2" y="42"/>
                  </a:moveTo>
                  <a:lnTo>
                    <a:pt x="231" y="0"/>
                  </a:lnTo>
                  <a:lnTo>
                    <a:pt x="241" y="158"/>
                  </a:lnTo>
                  <a:lnTo>
                    <a:pt x="230" y="163"/>
                  </a:lnTo>
                  <a:lnTo>
                    <a:pt x="38" y="199"/>
                  </a:lnTo>
                  <a:lnTo>
                    <a:pt x="23" y="197"/>
                  </a:lnTo>
                  <a:lnTo>
                    <a:pt x="22" y="196"/>
                  </a:lnTo>
                  <a:lnTo>
                    <a:pt x="22" y="190"/>
                  </a:lnTo>
                  <a:lnTo>
                    <a:pt x="20" y="183"/>
                  </a:lnTo>
                  <a:lnTo>
                    <a:pt x="19" y="175"/>
                  </a:lnTo>
                  <a:lnTo>
                    <a:pt x="18" y="163"/>
                  </a:lnTo>
                  <a:lnTo>
                    <a:pt x="16" y="152"/>
                  </a:lnTo>
                  <a:lnTo>
                    <a:pt x="14" y="139"/>
                  </a:lnTo>
                  <a:lnTo>
                    <a:pt x="12" y="126"/>
                  </a:lnTo>
                  <a:lnTo>
                    <a:pt x="9" y="112"/>
                  </a:lnTo>
                  <a:lnTo>
                    <a:pt x="7" y="99"/>
                  </a:lnTo>
                  <a:lnTo>
                    <a:pt x="5" y="86"/>
                  </a:lnTo>
                  <a:lnTo>
                    <a:pt x="3" y="76"/>
                  </a:lnTo>
                  <a:lnTo>
                    <a:pt x="2" y="67"/>
                  </a:lnTo>
                  <a:lnTo>
                    <a:pt x="1" y="59"/>
                  </a:lnTo>
                  <a:lnTo>
                    <a:pt x="0" y="53"/>
                  </a:lnTo>
                  <a:lnTo>
                    <a:pt x="0" y="52"/>
                  </a:lnTo>
                  <a:lnTo>
                    <a:pt x="0" y="49"/>
                  </a:lnTo>
                  <a:lnTo>
                    <a:pt x="1" y="46"/>
                  </a:lnTo>
                  <a:lnTo>
                    <a:pt x="1" y="43"/>
                  </a:lnTo>
                  <a:lnTo>
                    <a:pt x="2" y="42"/>
                  </a:lnTo>
                  <a:close/>
                </a:path>
              </a:pathLst>
            </a:custGeom>
            <a:solidFill>
              <a:srgbClr val="8F8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65" name="Freeform 69"/>
            <p:cNvSpPr>
              <a:spLocks/>
            </p:cNvSpPr>
            <p:nvPr/>
          </p:nvSpPr>
          <p:spPr bwMode="auto">
            <a:xfrm>
              <a:off x="1214" y="2064"/>
              <a:ext cx="102" cy="164"/>
            </a:xfrm>
            <a:custGeom>
              <a:avLst/>
              <a:gdLst>
                <a:gd name="T0" fmla="*/ 0 w 102"/>
                <a:gd name="T1" fmla="*/ 16 h 164"/>
                <a:gd name="T2" fmla="*/ 91 w 102"/>
                <a:gd name="T3" fmla="*/ 0 h 164"/>
                <a:gd name="T4" fmla="*/ 102 w 102"/>
                <a:gd name="T5" fmla="*/ 159 h 164"/>
                <a:gd name="T6" fmla="*/ 75 w 102"/>
                <a:gd name="T7" fmla="*/ 164 h 164"/>
                <a:gd name="T8" fmla="*/ 69 w 102"/>
                <a:gd name="T9" fmla="*/ 13 h 164"/>
                <a:gd name="T10" fmla="*/ 0 w 102"/>
                <a:gd name="T11" fmla="*/ 16 h 164"/>
                <a:gd name="T12" fmla="*/ 0 w 102"/>
                <a:gd name="T13" fmla="*/ 16 h 1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164"/>
                <a:gd name="T23" fmla="*/ 102 w 102"/>
                <a:gd name="T24" fmla="*/ 164 h 1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164">
                  <a:moveTo>
                    <a:pt x="0" y="16"/>
                  </a:moveTo>
                  <a:lnTo>
                    <a:pt x="91" y="0"/>
                  </a:lnTo>
                  <a:lnTo>
                    <a:pt x="102" y="159"/>
                  </a:lnTo>
                  <a:lnTo>
                    <a:pt x="75" y="164"/>
                  </a:lnTo>
                  <a:lnTo>
                    <a:pt x="69" y="13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786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</p:grpSp>
      <p:grpSp>
        <p:nvGrpSpPr>
          <p:cNvPr id="4" name="Group 70"/>
          <p:cNvGrpSpPr>
            <a:grpSpLocks/>
          </p:cNvGrpSpPr>
          <p:nvPr/>
        </p:nvGrpSpPr>
        <p:grpSpPr bwMode="auto">
          <a:xfrm>
            <a:off x="609600" y="2133600"/>
            <a:ext cx="1752600" cy="2133600"/>
            <a:chOff x="1008" y="1632"/>
            <a:chExt cx="675" cy="815"/>
          </a:xfrm>
        </p:grpSpPr>
        <p:sp>
          <p:nvSpPr>
            <p:cNvPr id="65620" name="Freeform 71"/>
            <p:cNvSpPr>
              <a:spLocks/>
            </p:cNvSpPr>
            <p:nvPr/>
          </p:nvSpPr>
          <p:spPr bwMode="auto">
            <a:xfrm>
              <a:off x="1008" y="2374"/>
              <a:ext cx="60" cy="42"/>
            </a:xfrm>
            <a:custGeom>
              <a:avLst/>
              <a:gdLst>
                <a:gd name="T0" fmla="*/ 33 w 60"/>
                <a:gd name="T1" fmla="*/ 0 h 42"/>
                <a:gd name="T2" fmla="*/ 15 w 60"/>
                <a:gd name="T3" fmla="*/ 10 h 42"/>
                <a:gd name="T4" fmla="*/ 0 w 60"/>
                <a:gd name="T5" fmla="*/ 30 h 42"/>
                <a:gd name="T6" fmla="*/ 25 w 60"/>
                <a:gd name="T7" fmla="*/ 41 h 42"/>
                <a:gd name="T8" fmla="*/ 60 w 60"/>
                <a:gd name="T9" fmla="*/ 42 h 42"/>
                <a:gd name="T10" fmla="*/ 33 w 60"/>
                <a:gd name="T11" fmla="*/ 0 h 42"/>
                <a:gd name="T12" fmla="*/ 33 w 60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0"/>
                <a:gd name="T22" fmla="*/ 0 h 42"/>
                <a:gd name="T23" fmla="*/ 60 w 60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0" h="42">
                  <a:moveTo>
                    <a:pt x="33" y="0"/>
                  </a:moveTo>
                  <a:lnTo>
                    <a:pt x="15" y="10"/>
                  </a:lnTo>
                  <a:lnTo>
                    <a:pt x="0" y="30"/>
                  </a:lnTo>
                  <a:lnTo>
                    <a:pt x="25" y="41"/>
                  </a:lnTo>
                  <a:lnTo>
                    <a:pt x="60" y="4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E68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21" name="Freeform 72"/>
            <p:cNvSpPr>
              <a:spLocks/>
            </p:cNvSpPr>
            <p:nvPr/>
          </p:nvSpPr>
          <p:spPr bwMode="auto">
            <a:xfrm>
              <a:off x="1008" y="2374"/>
              <a:ext cx="121" cy="73"/>
            </a:xfrm>
            <a:custGeom>
              <a:avLst/>
              <a:gdLst>
                <a:gd name="T0" fmla="*/ 41 w 121"/>
                <a:gd name="T1" fmla="*/ 0 h 73"/>
                <a:gd name="T2" fmla="*/ 39 w 121"/>
                <a:gd name="T3" fmla="*/ 0 h 73"/>
                <a:gd name="T4" fmla="*/ 37 w 121"/>
                <a:gd name="T5" fmla="*/ 1 h 73"/>
                <a:gd name="T6" fmla="*/ 32 w 121"/>
                <a:gd name="T7" fmla="*/ 3 h 73"/>
                <a:gd name="T8" fmla="*/ 27 w 121"/>
                <a:gd name="T9" fmla="*/ 6 h 73"/>
                <a:gd name="T10" fmla="*/ 23 w 121"/>
                <a:gd name="T11" fmla="*/ 9 h 73"/>
                <a:gd name="T12" fmla="*/ 18 w 121"/>
                <a:gd name="T13" fmla="*/ 13 h 73"/>
                <a:gd name="T14" fmla="*/ 14 w 121"/>
                <a:gd name="T15" fmla="*/ 17 h 73"/>
                <a:gd name="T16" fmla="*/ 13 w 121"/>
                <a:gd name="T17" fmla="*/ 18 h 73"/>
                <a:gd name="T18" fmla="*/ 29 w 121"/>
                <a:gd name="T19" fmla="*/ 30 h 73"/>
                <a:gd name="T20" fmla="*/ 8 w 121"/>
                <a:gd name="T21" fmla="*/ 23 h 73"/>
                <a:gd name="T22" fmla="*/ 0 w 121"/>
                <a:gd name="T23" fmla="*/ 30 h 73"/>
                <a:gd name="T24" fmla="*/ 27 w 121"/>
                <a:gd name="T25" fmla="*/ 46 h 73"/>
                <a:gd name="T26" fmla="*/ 38 w 121"/>
                <a:gd name="T27" fmla="*/ 45 h 73"/>
                <a:gd name="T28" fmla="*/ 39 w 121"/>
                <a:gd name="T29" fmla="*/ 45 h 73"/>
                <a:gd name="T30" fmla="*/ 42 w 121"/>
                <a:gd name="T31" fmla="*/ 47 h 73"/>
                <a:gd name="T32" fmla="*/ 45 w 121"/>
                <a:gd name="T33" fmla="*/ 52 h 73"/>
                <a:gd name="T34" fmla="*/ 49 w 121"/>
                <a:gd name="T35" fmla="*/ 58 h 73"/>
                <a:gd name="T36" fmla="*/ 53 w 121"/>
                <a:gd name="T37" fmla="*/ 63 h 73"/>
                <a:gd name="T38" fmla="*/ 58 w 121"/>
                <a:gd name="T39" fmla="*/ 66 h 73"/>
                <a:gd name="T40" fmla="*/ 61 w 121"/>
                <a:gd name="T41" fmla="*/ 69 h 73"/>
                <a:gd name="T42" fmla="*/ 62 w 121"/>
                <a:gd name="T43" fmla="*/ 70 h 73"/>
                <a:gd name="T44" fmla="*/ 87 w 121"/>
                <a:gd name="T45" fmla="*/ 73 h 73"/>
                <a:gd name="T46" fmla="*/ 121 w 121"/>
                <a:gd name="T47" fmla="*/ 73 h 73"/>
                <a:gd name="T48" fmla="*/ 121 w 121"/>
                <a:gd name="T49" fmla="*/ 72 h 73"/>
                <a:gd name="T50" fmla="*/ 121 w 121"/>
                <a:gd name="T51" fmla="*/ 68 h 73"/>
                <a:gd name="T52" fmla="*/ 120 w 121"/>
                <a:gd name="T53" fmla="*/ 64 h 73"/>
                <a:gd name="T54" fmla="*/ 117 w 121"/>
                <a:gd name="T55" fmla="*/ 61 h 73"/>
                <a:gd name="T56" fmla="*/ 113 w 121"/>
                <a:gd name="T57" fmla="*/ 59 h 73"/>
                <a:gd name="T58" fmla="*/ 109 w 121"/>
                <a:gd name="T59" fmla="*/ 57 h 73"/>
                <a:gd name="T60" fmla="*/ 105 w 121"/>
                <a:gd name="T61" fmla="*/ 55 h 73"/>
                <a:gd name="T62" fmla="*/ 101 w 121"/>
                <a:gd name="T63" fmla="*/ 53 h 73"/>
                <a:gd name="T64" fmla="*/ 96 w 121"/>
                <a:gd name="T65" fmla="*/ 51 h 73"/>
                <a:gd name="T66" fmla="*/ 91 w 121"/>
                <a:gd name="T67" fmla="*/ 48 h 73"/>
                <a:gd name="T68" fmla="*/ 87 w 121"/>
                <a:gd name="T69" fmla="*/ 45 h 73"/>
                <a:gd name="T70" fmla="*/ 84 w 121"/>
                <a:gd name="T71" fmla="*/ 42 h 73"/>
                <a:gd name="T72" fmla="*/ 80 w 121"/>
                <a:gd name="T73" fmla="*/ 37 h 73"/>
                <a:gd name="T74" fmla="*/ 77 w 121"/>
                <a:gd name="T75" fmla="*/ 32 h 73"/>
                <a:gd name="T76" fmla="*/ 75 w 121"/>
                <a:gd name="T77" fmla="*/ 27 h 73"/>
                <a:gd name="T78" fmla="*/ 74 w 121"/>
                <a:gd name="T79" fmla="*/ 24 h 73"/>
                <a:gd name="T80" fmla="*/ 73 w 121"/>
                <a:gd name="T81" fmla="*/ 20 h 73"/>
                <a:gd name="T82" fmla="*/ 73 w 121"/>
                <a:gd name="T83" fmla="*/ 17 h 73"/>
                <a:gd name="T84" fmla="*/ 73 w 121"/>
                <a:gd name="T85" fmla="*/ 14 h 73"/>
                <a:gd name="T86" fmla="*/ 41 w 121"/>
                <a:gd name="T87" fmla="*/ 0 h 73"/>
                <a:gd name="T88" fmla="*/ 41 w 121"/>
                <a:gd name="T89" fmla="*/ 0 h 7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21"/>
                <a:gd name="T136" fmla="*/ 0 h 73"/>
                <a:gd name="T137" fmla="*/ 121 w 121"/>
                <a:gd name="T138" fmla="*/ 73 h 7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21" h="73">
                  <a:moveTo>
                    <a:pt x="41" y="0"/>
                  </a:moveTo>
                  <a:lnTo>
                    <a:pt x="39" y="0"/>
                  </a:lnTo>
                  <a:lnTo>
                    <a:pt x="37" y="1"/>
                  </a:lnTo>
                  <a:lnTo>
                    <a:pt x="32" y="3"/>
                  </a:lnTo>
                  <a:lnTo>
                    <a:pt x="27" y="6"/>
                  </a:lnTo>
                  <a:lnTo>
                    <a:pt x="23" y="9"/>
                  </a:lnTo>
                  <a:lnTo>
                    <a:pt x="18" y="13"/>
                  </a:lnTo>
                  <a:lnTo>
                    <a:pt x="14" y="17"/>
                  </a:lnTo>
                  <a:lnTo>
                    <a:pt x="13" y="18"/>
                  </a:lnTo>
                  <a:lnTo>
                    <a:pt x="29" y="30"/>
                  </a:lnTo>
                  <a:lnTo>
                    <a:pt x="8" y="23"/>
                  </a:lnTo>
                  <a:lnTo>
                    <a:pt x="0" y="30"/>
                  </a:lnTo>
                  <a:lnTo>
                    <a:pt x="27" y="46"/>
                  </a:lnTo>
                  <a:lnTo>
                    <a:pt x="38" y="45"/>
                  </a:lnTo>
                  <a:lnTo>
                    <a:pt x="39" y="45"/>
                  </a:lnTo>
                  <a:lnTo>
                    <a:pt x="42" y="47"/>
                  </a:lnTo>
                  <a:lnTo>
                    <a:pt x="45" y="52"/>
                  </a:lnTo>
                  <a:lnTo>
                    <a:pt x="49" y="58"/>
                  </a:lnTo>
                  <a:lnTo>
                    <a:pt x="53" y="63"/>
                  </a:lnTo>
                  <a:lnTo>
                    <a:pt x="58" y="66"/>
                  </a:lnTo>
                  <a:lnTo>
                    <a:pt x="61" y="69"/>
                  </a:lnTo>
                  <a:lnTo>
                    <a:pt x="62" y="70"/>
                  </a:lnTo>
                  <a:lnTo>
                    <a:pt x="87" y="73"/>
                  </a:lnTo>
                  <a:lnTo>
                    <a:pt x="121" y="73"/>
                  </a:lnTo>
                  <a:lnTo>
                    <a:pt x="121" y="72"/>
                  </a:lnTo>
                  <a:lnTo>
                    <a:pt x="121" y="68"/>
                  </a:lnTo>
                  <a:lnTo>
                    <a:pt x="120" y="64"/>
                  </a:lnTo>
                  <a:lnTo>
                    <a:pt x="117" y="61"/>
                  </a:lnTo>
                  <a:lnTo>
                    <a:pt x="113" y="59"/>
                  </a:lnTo>
                  <a:lnTo>
                    <a:pt x="109" y="57"/>
                  </a:lnTo>
                  <a:lnTo>
                    <a:pt x="105" y="55"/>
                  </a:lnTo>
                  <a:lnTo>
                    <a:pt x="101" y="53"/>
                  </a:lnTo>
                  <a:lnTo>
                    <a:pt x="96" y="51"/>
                  </a:lnTo>
                  <a:lnTo>
                    <a:pt x="91" y="48"/>
                  </a:lnTo>
                  <a:lnTo>
                    <a:pt x="87" y="45"/>
                  </a:lnTo>
                  <a:lnTo>
                    <a:pt x="84" y="42"/>
                  </a:lnTo>
                  <a:lnTo>
                    <a:pt x="80" y="37"/>
                  </a:lnTo>
                  <a:lnTo>
                    <a:pt x="77" y="32"/>
                  </a:lnTo>
                  <a:lnTo>
                    <a:pt x="75" y="27"/>
                  </a:lnTo>
                  <a:lnTo>
                    <a:pt x="74" y="24"/>
                  </a:lnTo>
                  <a:lnTo>
                    <a:pt x="73" y="20"/>
                  </a:lnTo>
                  <a:lnTo>
                    <a:pt x="73" y="17"/>
                  </a:lnTo>
                  <a:lnTo>
                    <a:pt x="73" y="14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913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22" name="Freeform 73"/>
            <p:cNvSpPr>
              <a:spLocks/>
            </p:cNvSpPr>
            <p:nvPr/>
          </p:nvSpPr>
          <p:spPr bwMode="auto">
            <a:xfrm>
              <a:off x="1019" y="1996"/>
              <a:ext cx="425" cy="409"/>
            </a:xfrm>
            <a:custGeom>
              <a:avLst/>
              <a:gdLst>
                <a:gd name="T0" fmla="*/ 190 w 425"/>
                <a:gd name="T1" fmla="*/ 24 h 409"/>
                <a:gd name="T2" fmla="*/ 214 w 425"/>
                <a:gd name="T3" fmla="*/ 29 h 409"/>
                <a:gd name="T4" fmla="*/ 246 w 425"/>
                <a:gd name="T5" fmla="*/ 31 h 409"/>
                <a:gd name="T6" fmla="*/ 274 w 425"/>
                <a:gd name="T7" fmla="*/ 24 h 409"/>
                <a:gd name="T8" fmla="*/ 299 w 425"/>
                <a:gd name="T9" fmla="*/ 16 h 409"/>
                <a:gd name="T10" fmla="*/ 313 w 425"/>
                <a:gd name="T11" fmla="*/ 12 h 409"/>
                <a:gd name="T12" fmla="*/ 336 w 425"/>
                <a:gd name="T13" fmla="*/ 28 h 409"/>
                <a:gd name="T14" fmla="*/ 363 w 425"/>
                <a:gd name="T15" fmla="*/ 52 h 409"/>
                <a:gd name="T16" fmla="*/ 391 w 425"/>
                <a:gd name="T17" fmla="*/ 79 h 409"/>
                <a:gd name="T18" fmla="*/ 410 w 425"/>
                <a:gd name="T19" fmla="*/ 106 h 409"/>
                <a:gd name="T20" fmla="*/ 422 w 425"/>
                <a:gd name="T21" fmla="*/ 125 h 409"/>
                <a:gd name="T22" fmla="*/ 422 w 425"/>
                <a:gd name="T23" fmla="*/ 134 h 409"/>
                <a:gd name="T24" fmla="*/ 414 w 425"/>
                <a:gd name="T25" fmla="*/ 156 h 409"/>
                <a:gd name="T26" fmla="*/ 401 w 425"/>
                <a:gd name="T27" fmla="*/ 187 h 409"/>
                <a:gd name="T28" fmla="*/ 391 w 425"/>
                <a:gd name="T29" fmla="*/ 216 h 409"/>
                <a:gd name="T30" fmla="*/ 384 w 425"/>
                <a:gd name="T31" fmla="*/ 235 h 409"/>
                <a:gd name="T32" fmla="*/ 382 w 425"/>
                <a:gd name="T33" fmla="*/ 250 h 409"/>
                <a:gd name="T34" fmla="*/ 367 w 425"/>
                <a:gd name="T35" fmla="*/ 251 h 409"/>
                <a:gd name="T36" fmla="*/ 346 w 425"/>
                <a:gd name="T37" fmla="*/ 255 h 409"/>
                <a:gd name="T38" fmla="*/ 324 w 425"/>
                <a:gd name="T39" fmla="*/ 257 h 409"/>
                <a:gd name="T40" fmla="*/ 304 w 425"/>
                <a:gd name="T41" fmla="*/ 255 h 409"/>
                <a:gd name="T42" fmla="*/ 297 w 425"/>
                <a:gd name="T43" fmla="*/ 250 h 409"/>
                <a:gd name="T44" fmla="*/ 304 w 425"/>
                <a:gd name="T45" fmla="*/ 234 h 409"/>
                <a:gd name="T46" fmla="*/ 312 w 425"/>
                <a:gd name="T47" fmla="*/ 216 h 409"/>
                <a:gd name="T48" fmla="*/ 319 w 425"/>
                <a:gd name="T49" fmla="*/ 193 h 409"/>
                <a:gd name="T50" fmla="*/ 326 w 425"/>
                <a:gd name="T51" fmla="*/ 173 h 409"/>
                <a:gd name="T52" fmla="*/ 249 w 425"/>
                <a:gd name="T53" fmla="*/ 143 h 409"/>
                <a:gd name="T54" fmla="*/ 241 w 425"/>
                <a:gd name="T55" fmla="*/ 155 h 409"/>
                <a:gd name="T56" fmla="*/ 227 w 425"/>
                <a:gd name="T57" fmla="*/ 179 h 409"/>
                <a:gd name="T58" fmla="*/ 208 w 425"/>
                <a:gd name="T59" fmla="*/ 212 h 409"/>
                <a:gd name="T60" fmla="*/ 186 w 425"/>
                <a:gd name="T61" fmla="*/ 249 h 409"/>
                <a:gd name="T62" fmla="*/ 162 w 425"/>
                <a:gd name="T63" fmla="*/ 288 h 409"/>
                <a:gd name="T64" fmla="*/ 138 w 425"/>
                <a:gd name="T65" fmla="*/ 329 h 409"/>
                <a:gd name="T66" fmla="*/ 113 w 425"/>
                <a:gd name="T67" fmla="*/ 365 h 409"/>
                <a:gd name="T68" fmla="*/ 95 w 425"/>
                <a:gd name="T69" fmla="*/ 393 h 409"/>
                <a:gd name="T70" fmla="*/ 85 w 425"/>
                <a:gd name="T71" fmla="*/ 407 h 409"/>
                <a:gd name="T72" fmla="*/ 66 w 425"/>
                <a:gd name="T73" fmla="*/ 409 h 409"/>
                <a:gd name="T74" fmla="*/ 47 w 425"/>
                <a:gd name="T75" fmla="*/ 406 h 409"/>
                <a:gd name="T76" fmla="*/ 26 w 425"/>
                <a:gd name="T77" fmla="*/ 400 h 409"/>
                <a:gd name="T78" fmla="*/ 7 w 425"/>
                <a:gd name="T79" fmla="*/ 394 h 409"/>
                <a:gd name="T80" fmla="*/ 20 w 425"/>
                <a:gd name="T81" fmla="*/ 355 h 409"/>
                <a:gd name="T82" fmla="*/ 35 w 425"/>
                <a:gd name="T83" fmla="*/ 332 h 409"/>
                <a:gd name="T84" fmla="*/ 53 w 425"/>
                <a:gd name="T85" fmla="*/ 298 h 409"/>
                <a:gd name="T86" fmla="*/ 74 w 425"/>
                <a:gd name="T87" fmla="*/ 258 h 409"/>
                <a:gd name="T88" fmla="*/ 93 w 425"/>
                <a:gd name="T89" fmla="*/ 215 h 409"/>
                <a:gd name="T90" fmla="*/ 111 w 425"/>
                <a:gd name="T91" fmla="*/ 173 h 409"/>
                <a:gd name="T92" fmla="*/ 122 w 425"/>
                <a:gd name="T93" fmla="*/ 135 h 409"/>
                <a:gd name="T94" fmla="*/ 127 w 425"/>
                <a:gd name="T95" fmla="*/ 102 h 409"/>
                <a:gd name="T96" fmla="*/ 130 w 425"/>
                <a:gd name="T97" fmla="*/ 76 h 409"/>
                <a:gd name="T98" fmla="*/ 134 w 425"/>
                <a:gd name="T99" fmla="*/ 54 h 409"/>
                <a:gd name="T100" fmla="*/ 145 w 425"/>
                <a:gd name="T101" fmla="*/ 31 h 409"/>
                <a:gd name="T102" fmla="*/ 158 w 425"/>
                <a:gd name="T103" fmla="*/ 10 h 409"/>
                <a:gd name="T104" fmla="*/ 179 w 425"/>
                <a:gd name="T105" fmla="*/ 21 h 40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25"/>
                <a:gd name="T160" fmla="*/ 0 h 409"/>
                <a:gd name="T161" fmla="*/ 425 w 425"/>
                <a:gd name="T162" fmla="*/ 409 h 40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25" h="409">
                  <a:moveTo>
                    <a:pt x="179" y="21"/>
                  </a:moveTo>
                  <a:lnTo>
                    <a:pt x="180" y="21"/>
                  </a:lnTo>
                  <a:lnTo>
                    <a:pt x="185" y="23"/>
                  </a:lnTo>
                  <a:lnTo>
                    <a:pt x="187" y="23"/>
                  </a:lnTo>
                  <a:lnTo>
                    <a:pt x="190" y="24"/>
                  </a:lnTo>
                  <a:lnTo>
                    <a:pt x="194" y="25"/>
                  </a:lnTo>
                  <a:lnTo>
                    <a:pt x="199" y="26"/>
                  </a:lnTo>
                  <a:lnTo>
                    <a:pt x="204" y="27"/>
                  </a:lnTo>
                  <a:lnTo>
                    <a:pt x="208" y="28"/>
                  </a:lnTo>
                  <a:lnTo>
                    <a:pt x="214" y="29"/>
                  </a:lnTo>
                  <a:lnTo>
                    <a:pt x="221" y="30"/>
                  </a:lnTo>
                  <a:lnTo>
                    <a:pt x="226" y="30"/>
                  </a:lnTo>
                  <a:lnTo>
                    <a:pt x="232" y="31"/>
                  </a:lnTo>
                  <a:lnTo>
                    <a:pt x="239" y="31"/>
                  </a:lnTo>
                  <a:lnTo>
                    <a:pt x="246" y="31"/>
                  </a:lnTo>
                  <a:lnTo>
                    <a:pt x="251" y="30"/>
                  </a:lnTo>
                  <a:lnTo>
                    <a:pt x="257" y="29"/>
                  </a:lnTo>
                  <a:lnTo>
                    <a:pt x="263" y="28"/>
                  </a:lnTo>
                  <a:lnTo>
                    <a:pt x="268" y="26"/>
                  </a:lnTo>
                  <a:lnTo>
                    <a:pt x="274" y="24"/>
                  </a:lnTo>
                  <a:lnTo>
                    <a:pt x="280" y="23"/>
                  </a:lnTo>
                  <a:lnTo>
                    <a:pt x="285" y="21"/>
                  </a:lnTo>
                  <a:lnTo>
                    <a:pt x="290" y="20"/>
                  </a:lnTo>
                  <a:lnTo>
                    <a:pt x="295" y="18"/>
                  </a:lnTo>
                  <a:lnTo>
                    <a:pt x="299" y="16"/>
                  </a:lnTo>
                  <a:lnTo>
                    <a:pt x="302" y="15"/>
                  </a:lnTo>
                  <a:lnTo>
                    <a:pt x="305" y="14"/>
                  </a:lnTo>
                  <a:lnTo>
                    <a:pt x="310" y="11"/>
                  </a:lnTo>
                  <a:lnTo>
                    <a:pt x="312" y="11"/>
                  </a:lnTo>
                  <a:lnTo>
                    <a:pt x="313" y="12"/>
                  </a:lnTo>
                  <a:lnTo>
                    <a:pt x="319" y="16"/>
                  </a:lnTo>
                  <a:lnTo>
                    <a:pt x="322" y="18"/>
                  </a:lnTo>
                  <a:lnTo>
                    <a:pt x="325" y="21"/>
                  </a:lnTo>
                  <a:lnTo>
                    <a:pt x="330" y="24"/>
                  </a:lnTo>
                  <a:lnTo>
                    <a:pt x="336" y="28"/>
                  </a:lnTo>
                  <a:lnTo>
                    <a:pt x="341" y="32"/>
                  </a:lnTo>
                  <a:lnTo>
                    <a:pt x="346" y="37"/>
                  </a:lnTo>
                  <a:lnTo>
                    <a:pt x="352" y="41"/>
                  </a:lnTo>
                  <a:lnTo>
                    <a:pt x="359" y="47"/>
                  </a:lnTo>
                  <a:lnTo>
                    <a:pt x="363" y="52"/>
                  </a:lnTo>
                  <a:lnTo>
                    <a:pt x="370" y="58"/>
                  </a:lnTo>
                  <a:lnTo>
                    <a:pt x="376" y="63"/>
                  </a:lnTo>
                  <a:lnTo>
                    <a:pt x="382" y="69"/>
                  </a:lnTo>
                  <a:lnTo>
                    <a:pt x="386" y="74"/>
                  </a:lnTo>
                  <a:lnTo>
                    <a:pt x="391" y="79"/>
                  </a:lnTo>
                  <a:lnTo>
                    <a:pt x="396" y="85"/>
                  </a:lnTo>
                  <a:lnTo>
                    <a:pt x="400" y="91"/>
                  </a:lnTo>
                  <a:lnTo>
                    <a:pt x="403" y="96"/>
                  </a:lnTo>
                  <a:lnTo>
                    <a:pt x="407" y="101"/>
                  </a:lnTo>
                  <a:lnTo>
                    <a:pt x="410" y="106"/>
                  </a:lnTo>
                  <a:lnTo>
                    <a:pt x="414" y="111"/>
                  </a:lnTo>
                  <a:lnTo>
                    <a:pt x="415" y="115"/>
                  </a:lnTo>
                  <a:lnTo>
                    <a:pt x="418" y="118"/>
                  </a:lnTo>
                  <a:lnTo>
                    <a:pt x="419" y="121"/>
                  </a:lnTo>
                  <a:lnTo>
                    <a:pt x="422" y="125"/>
                  </a:lnTo>
                  <a:lnTo>
                    <a:pt x="423" y="129"/>
                  </a:lnTo>
                  <a:lnTo>
                    <a:pt x="425" y="130"/>
                  </a:lnTo>
                  <a:lnTo>
                    <a:pt x="424" y="130"/>
                  </a:lnTo>
                  <a:lnTo>
                    <a:pt x="423" y="132"/>
                  </a:lnTo>
                  <a:lnTo>
                    <a:pt x="422" y="134"/>
                  </a:lnTo>
                  <a:lnTo>
                    <a:pt x="421" y="137"/>
                  </a:lnTo>
                  <a:lnTo>
                    <a:pt x="419" y="140"/>
                  </a:lnTo>
                  <a:lnTo>
                    <a:pt x="417" y="146"/>
                  </a:lnTo>
                  <a:lnTo>
                    <a:pt x="415" y="151"/>
                  </a:lnTo>
                  <a:lnTo>
                    <a:pt x="414" y="156"/>
                  </a:lnTo>
                  <a:lnTo>
                    <a:pt x="410" y="162"/>
                  </a:lnTo>
                  <a:lnTo>
                    <a:pt x="408" y="168"/>
                  </a:lnTo>
                  <a:lnTo>
                    <a:pt x="405" y="174"/>
                  </a:lnTo>
                  <a:lnTo>
                    <a:pt x="403" y="181"/>
                  </a:lnTo>
                  <a:lnTo>
                    <a:pt x="401" y="187"/>
                  </a:lnTo>
                  <a:lnTo>
                    <a:pt x="399" y="193"/>
                  </a:lnTo>
                  <a:lnTo>
                    <a:pt x="397" y="199"/>
                  </a:lnTo>
                  <a:lnTo>
                    <a:pt x="395" y="207"/>
                  </a:lnTo>
                  <a:lnTo>
                    <a:pt x="393" y="212"/>
                  </a:lnTo>
                  <a:lnTo>
                    <a:pt x="391" y="216"/>
                  </a:lnTo>
                  <a:lnTo>
                    <a:pt x="389" y="220"/>
                  </a:lnTo>
                  <a:lnTo>
                    <a:pt x="388" y="225"/>
                  </a:lnTo>
                  <a:lnTo>
                    <a:pt x="386" y="229"/>
                  </a:lnTo>
                  <a:lnTo>
                    <a:pt x="385" y="232"/>
                  </a:lnTo>
                  <a:lnTo>
                    <a:pt x="384" y="235"/>
                  </a:lnTo>
                  <a:lnTo>
                    <a:pt x="384" y="239"/>
                  </a:lnTo>
                  <a:lnTo>
                    <a:pt x="382" y="243"/>
                  </a:lnTo>
                  <a:lnTo>
                    <a:pt x="382" y="247"/>
                  </a:lnTo>
                  <a:lnTo>
                    <a:pt x="382" y="249"/>
                  </a:lnTo>
                  <a:lnTo>
                    <a:pt x="382" y="250"/>
                  </a:lnTo>
                  <a:lnTo>
                    <a:pt x="381" y="250"/>
                  </a:lnTo>
                  <a:lnTo>
                    <a:pt x="377" y="250"/>
                  </a:lnTo>
                  <a:lnTo>
                    <a:pt x="374" y="250"/>
                  </a:lnTo>
                  <a:lnTo>
                    <a:pt x="370" y="251"/>
                  </a:lnTo>
                  <a:lnTo>
                    <a:pt x="367" y="251"/>
                  </a:lnTo>
                  <a:lnTo>
                    <a:pt x="363" y="253"/>
                  </a:lnTo>
                  <a:lnTo>
                    <a:pt x="359" y="253"/>
                  </a:lnTo>
                  <a:lnTo>
                    <a:pt x="355" y="254"/>
                  </a:lnTo>
                  <a:lnTo>
                    <a:pt x="350" y="254"/>
                  </a:lnTo>
                  <a:lnTo>
                    <a:pt x="346" y="255"/>
                  </a:lnTo>
                  <a:lnTo>
                    <a:pt x="342" y="256"/>
                  </a:lnTo>
                  <a:lnTo>
                    <a:pt x="338" y="256"/>
                  </a:lnTo>
                  <a:lnTo>
                    <a:pt x="333" y="257"/>
                  </a:lnTo>
                  <a:lnTo>
                    <a:pt x="329" y="258"/>
                  </a:lnTo>
                  <a:lnTo>
                    <a:pt x="324" y="257"/>
                  </a:lnTo>
                  <a:lnTo>
                    <a:pt x="321" y="257"/>
                  </a:lnTo>
                  <a:lnTo>
                    <a:pt x="317" y="256"/>
                  </a:lnTo>
                  <a:lnTo>
                    <a:pt x="314" y="256"/>
                  </a:lnTo>
                  <a:lnTo>
                    <a:pt x="308" y="256"/>
                  </a:lnTo>
                  <a:lnTo>
                    <a:pt x="304" y="255"/>
                  </a:lnTo>
                  <a:lnTo>
                    <a:pt x="300" y="254"/>
                  </a:lnTo>
                  <a:lnTo>
                    <a:pt x="298" y="253"/>
                  </a:lnTo>
                  <a:lnTo>
                    <a:pt x="296" y="253"/>
                  </a:lnTo>
                  <a:lnTo>
                    <a:pt x="296" y="252"/>
                  </a:lnTo>
                  <a:lnTo>
                    <a:pt x="297" y="250"/>
                  </a:lnTo>
                  <a:lnTo>
                    <a:pt x="298" y="247"/>
                  </a:lnTo>
                  <a:lnTo>
                    <a:pt x="300" y="243"/>
                  </a:lnTo>
                  <a:lnTo>
                    <a:pt x="301" y="240"/>
                  </a:lnTo>
                  <a:lnTo>
                    <a:pt x="302" y="237"/>
                  </a:lnTo>
                  <a:lnTo>
                    <a:pt x="304" y="234"/>
                  </a:lnTo>
                  <a:lnTo>
                    <a:pt x="305" y="231"/>
                  </a:lnTo>
                  <a:lnTo>
                    <a:pt x="306" y="227"/>
                  </a:lnTo>
                  <a:lnTo>
                    <a:pt x="308" y="224"/>
                  </a:lnTo>
                  <a:lnTo>
                    <a:pt x="310" y="220"/>
                  </a:lnTo>
                  <a:lnTo>
                    <a:pt x="312" y="216"/>
                  </a:lnTo>
                  <a:lnTo>
                    <a:pt x="313" y="212"/>
                  </a:lnTo>
                  <a:lnTo>
                    <a:pt x="315" y="207"/>
                  </a:lnTo>
                  <a:lnTo>
                    <a:pt x="316" y="202"/>
                  </a:lnTo>
                  <a:lnTo>
                    <a:pt x="318" y="197"/>
                  </a:lnTo>
                  <a:lnTo>
                    <a:pt x="319" y="193"/>
                  </a:lnTo>
                  <a:lnTo>
                    <a:pt x="321" y="189"/>
                  </a:lnTo>
                  <a:lnTo>
                    <a:pt x="323" y="184"/>
                  </a:lnTo>
                  <a:lnTo>
                    <a:pt x="324" y="180"/>
                  </a:lnTo>
                  <a:lnTo>
                    <a:pt x="325" y="176"/>
                  </a:lnTo>
                  <a:lnTo>
                    <a:pt x="326" y="173"/>
                  </a:lnTo>
                  <a:lnTo>
                    <a:pt x="327" y="169"/>
                  </a:lnTo>
                  <a:lnTo>
                    <a:pt x="329" y="167"/>
                  </a:lnTo>
                  <a:lnTo>
                    <a:pt x="330" y="163"/>
                  </a:lnTo>
                  <a:lnTo>
                    <a:pt x="331" y="162"/>
                  </a:lnTo>
                  <a:lnTo>
                    <a:pt x="249" y="143"/>
                  </a:lnTo>
                  <a:lnTo>
                    <a:pt x="248" y="144"/>
                  </a:lnTo>
                  <a:lnTo>
                    <a:pt x="246" y="148"/>
                  </a:lnTo>
                  <a:lnTo>
                    <a:pt x="245" y="150"/>
                  </a:lnTo>
                  <a:lnTo>
                    <a:pt x="243" y="153"/>
                  </a:lnTo>
                  <a:lnTo>
                    <a:pt x="241" y="155"/>
                  </a:lnTo>
                  <a:lnTo>
                    <a:pt x="239" y="159"/>
                  </a:lnTo>
                  <a:lnTo>
                    <a:pt x="236" y="163"/>
                  </a:lnTo>
                  <a:lnTo>
                    <a:pt x="232" y="168"/>
                  </a:lnTo>
                  <a:lnTo>
                    <a:pt x="229" y="173"/>
                  </a:lnTo>
                  <a:lnTo>
                    <a:pt x="227" y="179"/>
                  </a:lnTo>
                  <a:lnTo>
                    <a:pt x="223" y="185"/>
                  </a:lnTo>
                  <a:lnTo>
                    <a:pt x="219" y="191"/>
                  </a:lnTo>
                  <a:lnTo>
                    <a:pt x="215" y="197"/>
                  </a:lnTo>
                  <a:lnTo>
                    <a:pt x="212" y="205"/>
                  </a:lnTo>
                  <a:lnTo>
                    <a:pt x="208" y="212"/>
                  </a:lnTo>
                  <a:lnTo>
                    <a:pt x="204" y="218"/>
                  </a:lnTo>
                  <a:lnTo>
                    <a:pt x="200" y="226"/>
                  </a:lnTo>
                  <a:lnTo>
                    <a:pt x="195" y="233"/>
                  </a:lnTo>
                  <a:lnTo>
                    <a:pt x="190" y="241"/>
                  </a:lnTo>
                  <a:lnTo>
                    <a:pt x="186" y="249"/>
                  </a:lnTo>
                  <a:lnTo>
                    <a:pt x="181" y="256"/>
                  </a:lnTo>
                  <a:lnTo>
                    <a:pt x="177" y="265"/>
                  </a:lnTo>
                  <a:lnTo>
                    <a:pt x="172" y="272"/>
                  </a:lnTo>
                  <a:lnTo>
                    <a:pt x="167" y="281"/>
                  </a:lnTo>
                  <a:lnTo>
                    <a:pt x="162" y="288"/>
                  </a:lnTo>
                  <a:lnTo>
                    <a:pt x="157" y="296"/>
                  </a:lnTo>
                  <a:lnTo>
                    <a:pt x="152" y="305"/>
                  </a:lnTo>
                  <a:lnTo>
                    <a:pt x="148" y="312"/>
                  </a:lnTo>
                  <a:lnTo>
                    <a:pt x="143" y="321"/>
                  </a:lnTo>
                  <a:lnTo>
                    <a:pt x="138" y="329"/>
                  </a:lnTo>
                  <a:lnTo>
                    <a:pt x="132" y="336"/>
                  </a:lnTo>
                  <a:lnTo>
                    <a:pt x="128" y="345"/>
                  </a:lnTo>
                  <a:lnTo>
                    <a:pt x="123" y="351"/>
                  </a:lnTo>
                  <a:lnTo>
                    <a:pt x="119" y="359"/>
                  </a:lnTo>
                  <a:lnTo>
                    <a:pt x="113" y="365"/>
                  </a:lnTo>
                  <a:lnTo>
                    <a:pt x="110" y="372"/>
                  </a:lnTo>
                  <a:lnTo>
                    <a:pt x="105" y="378"/>
                  </a:lnTo>
                  <a:lnTo>
                    <a:pt x="102" y="385"/>
                  </a:lnTo>
                  <a:lnTo>
                    <a:pt x="98" y="388"/>
                  </a:lnTo>
                  <a:lnTo>
                    <a:pt x="95" y="393"/>
                  </a:lnTo>
                  <a:lnTo>
                    <a:pt x="92" y="397"/>
                  </a:lnTo>
                  <a:lnTo>
                    <a:pt x="90" y="401"/>
                  </a:lnTo>
                  <a:lnTo>
                    <a:pt x="86" y="405"/>
                  </a:lnTo>
                  <a:lnTo>
                    <a:pt x="86" y="407"/>
                  </a:lnTo>
                  <a:lnTo>
                    <a:pt x="85" y="407"/>
                  </a:lnTo>
                  <a:lnTo>
                    <a:pt x="83" y="408"/>
                  </a:lnTo>
                  <a:lnTo>
                    <a:pt x="80" y="408"/>
                  </a:lnTo>
                  <a:lnTo>
                    <a:pt x="76" y="409"/>
                  </a:lnTo>
                  <a:lnTo>
                    <a:pt x="71" y="409"/>
                  </a:lnTo>
                  <a:lnTo>
                    <a:pt x="66" y="409"/>
                  </a:lnTo>
                  <a:lnTo>
                    <a:pt x="62" y="408"/>
                  </a:lnTo>
                  <a:lnTo>
                    <a:pt x="58" y="408"/>
                  </a:lnTo>
                  <a:lnTo>
                    <a:pt x="55" y="408"/>
                  </a:lnTo>
                  <a:lnTo>
                    <a:pt x="52" y="407"/>
                  </a:lnTo>
                  <a:lnTo>
                    <a:pt x="47" y="406"/>
                  </a:lnTo>
                  <a:lnTo>
                    <a:pt x="43" y="405"/>
                  </a:lnTo>
                  <a:lnTo>
                    <a:pt x="38" y="404"/>
                  </a:lnTo>
                  <a:lnTo>
                    <a:pt x="35" y="403"/>
                  </a:lnTo>
                  <a:lnTo>
                    <a:pt x="30" y="402"/>
                  </a:lnTo>
                  <a:lnTo>
                    <a:pt x="26" y="400"/>
                  </a:lnTo>
                  <a:lnTo>
                    <a:pt x="21" y="399"/>
                  </a:lnTo>
                  <a:lnTo>
                    <a:pt x="17" y="398"/>
                  </a:lnTo>
                  <a:lnTo>
                    <a:pt x="14" y="396"/>
                  </a:lnTo>
                  <a:lnTo>
                    <a:pt x="11" y="395"/>
                  </a:lnTo>
                  <a:lnTo>
                    <a:pt x="7" y="394"/>
                  </a:lnTo>
                  <a:lnTo>
                    <a:pt x="5" y="393"/>
                  </a:lnTo>
                  <a:lnTo>
                    <a:pt x="2" y="392"/>
                  </a:lnTo>
                  <a:lnTo>
                    <a:pt x="0" y="392"/>
                  </a:lnTo>
                  <a:lnTo>
                    <a:pt x="19" y="357"/>
                  </a:lnTo>
                  <a:lnTo>
                    <a:pt x="20" y="355"/>
                  </a:lnTo>
                  <a:lnTo>
                    <a:pt x="23" y="350"/>
                  </a:lnTo>
                  <a:lnTo>
                    <a:pt x="25" y="346"/>
                  </a:lnTo>
                  <a:lnTo>
                    <a:pt x="28" y="343"/>
                  </a:lnTo>
                  <a:lnTo>
                    <a:pt x="31" y="338"/>
                  </a:lnTo>
                  <a:lnTo>
                    <a:pt x="35" y="332"/>
                  </a:lnTo>
                  <a:lnTo>
                    <a:pt x="37" y="326"/>
                  </a:lnTo>
                  <a:lnTo>
                    <a:pt x="41" y="320"/>
                  </a:lnTo>
                  <a:lnTo>
                    <a:pt x="45" y="313"/>
                  </a:lnTo>
                  <a:lnTo>
                    <a:pt x="49" y="307"/>
                  </a:lnTo>
                  <a:lnTo>
                    <a:pt x="53" y="298"/>
                  </a:lnTo>
                  <a:lnTo>
                    <a:pt x="57" y="291"/>
                  </a:lnTo>
                  <a:lnTo>
                    <a:pt x="60" y="283"/>
                  </a:lnTo>
                  <a:lnTo>
                    <a:pt x="66" y="275"/>
                  </a:lnTo>
                  <a:lnTo>
                    <a:pt x="69" y="267"/>
                  </a:lnTo>
                  <a:lnTo>
                    <a:pt x="74" y="258"/>
                  </a:lnTo>
                  <a:lnTo>
                    <a:pt x="77" y="250"/>
                  </a:lnTo>
                  <a:lnTo>
                    <a:pt x="82" y="241"/>
                  </a:lnTo>
                  <a:lnTo>
                    <a:pt x="86" y="232"/>
                  </a:lnTo>
                  <a:lnTo>
                    <a:pt x="90" y="224"/>
                  </a:lnTo>
                  <a:lnTo>
                    <a:pt x="93" y="215"/>
                  </a:lnTo>
                  <a:lnTo>
                    <a:pt x="98" y="208"/>
                  </a:lnTo>
                  <a:lnTo>
                    <a:pt x="101" y="198"/>
                  </a:lnTo>
                  <a:lnTo>
                    <a:pt x="105" y="191"/>
                  </a:lnTo>
                  <a:lnTo>
                    <a:pt x="108" y="182"/>
                  </a:lnTo>
                  <a:lnTo>
                    <a:pt x="111" y="173"/>
                  </a:lnTo>
                  <a:lnTo>
                    <a:pt x="113" y="166"/>
                  </a:lnTo>
                  <a:lnTo>
                    <a:pt x="116" y="158"/>
                  </a:lnTo>
                  <a:lnTo>
                    <a:pt x="119" y="151"/>
                  </a:lnTo>
                  <a:lnTo>
                    <a:pt x="121" y="143"/>
                  </a:lnTo>
                  <a:lnTo>
                    <a:pt x="122" y="135"/>
                  </a:lnTo>
                  <a:lnTo>
                    <a:pt x="123" y="129"/>
                  </a:lnTo>
                  <a:lnTo>
                    <a:pt x="124" y="121"/>
                  </a:lnTo>
                  <a:lnTo>
                    <a:pt x="126" y="116"/>
                  </a:lnTo>
                  <a:lnTo>
                    <a:pt x="126" y="109"/>
                  </a:lnTo>
                  <a:lnTo>
                    <a:pt x="127" y="102"/>
                  </a:lnTo>
                  <a:lnTo>
                    <a:pt x="128" y="97"/>
                  </a:lnTo>
                  <a:lnTo>
                    <a:pt x="128" y="92"/>
                  </a:lnTo>
                  <a:lnTo>
                    <a:pt x="128" y="86"/>
                  </a:lnTo>
                  <a:lnTo>
                    <a:pt x="129" y="80"/>
                  </a:lnTo>
                  <a:lnTo>
                    <a:pt x="130" y="76"/>
                  </a:lnTo>
                  <a:lnTo>
                    <a:pt x="131" y="72"/>
                  </a:lnTo>
                  <a:lnTo>
                    <a:pt x="131" y="66"/>
                  </a:lnTo>
                  <a:lnTo>
                    <a:pt x="132" y="61"/>
                  </a:lnTo>
                  <a:lnTo>
                    <a:pt x="132" y="58"/>
                  </a:lnTo>
                  <a:lnTo>
                    <a:pt x="134" y="54"/>
                  </a:lnTo>
                  <a:lnTo>
                    <a:pt x="136" y="49"/>
                  </a:lnTo>
                  <a:lnTo>
                    <a:pt x="138" y="44"/>
                  </a:lnTo>
                  <a:lnTo>
                    <a:pt x="139" y="40"/>
                  </a:lnTo>
                  <a:lnTo>
                    <a:pt x="143" y="36"/>
                  </a:lnTo>
                  <a:lnTo>
                    <a:pt x="145" y="31"/>
                  </a:lnTo>
                  <a:lnTo>
                    <a:pt x="148" y="26"/>
                  </a:lnTo>
                  <a:lnTo>
                    <a:pt x="150" y="21"/>
                  </a:lnTo>
                  <a:lnTo>
                    <a:pt x="153" y="18"/>
                  </a:lnTo>
                  <a:lnTo>
                    <a:pt x="155" y="14"/>
                  </a:lnTo>
                  <a:lnTo>
                    <a:pt x="158" y="10"/>
                  </a:lnTo>
                  <a:lnTo>
                    <a:pt x="160" y="7"/>
                  </a:lnTo>
                  <a:lnTo>
                    <a:pt x="162" y="4"/>
                  </a:lnTo>
                  <a:lnTo>
                    <a:pt x="166" y="1"/>
                  </a:lnTo>
                  <a:lnTo>
                    <a:pt x="167" y="0"/>
                  </a:lnTo>
                  <a:lnTo>
                    <a:pt x="179" y="21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23" name="Freeform 74"/>
            <p:cNvSpPr>
              <a:spLocks/>
            </p:cNvSpPr>
            <p:nvPr/>
          </p:nvSpPr>
          <p:spPr bwMode="auto">
            <a:xfrm>
              <a:off x="1550" y="1684"/>
              <a:ext cx="133" cy="108"/>
            </a:xfrm>
            <a:custGeom>
              <a:avLst/>
              <a:gdLst>
                <a:gd name="T0" fmla="*/ 0 w 133"/>
                <a:gd name="T1" fmla="*/ 81 h 108"/>
                <a:gd name="T2" fmla="*/ 34 w 133"/>
                <a:gd name="T3" fmla="*/ 51 h 108"/>
                <a:gd name="T4" fmla="*/ 34 w 133"/>
                <a:gd name="T5" fmla="*/ 50 h 108"/>
                <a:gd name="T6" fmla="*/ 34 w 133"/>
                <a:gd name="T7" fmla="*/ 49 h 108"/>
                <a:gd name="T8" fmla="*/ 34 w 133"/>
                <a:gd name="T9" fmla="*/ 46 h 108"/>
                <a:gd name="T10" fmla="*/ 34 w 133"/>
                <a:gd name="T11" fmla="*/ 43 h 108"/>
                <a:gd name="T12" fmla="*/ 34 w 133"/>
                <a:gd name="T13" fmla="*/ 39 h 108"/>
                <a:gd name="T14" fmla="*/ 36 w 133"/>
                <a:gd name="T15" fmla="*/ 34 h 108"/>
                <a:gd name="T16" fmla="*/ 38 w 133"/>
                <a:gd name="T17" fmla="*/ 30 h 108"/>
                <a:gd name="T18" fmla="*/ 40 w 133"/>
                <a:gd name="T19" fmla="*/ 26 h 108"/>
                <a:gd name="T20" fmla="*/ 42 w 133"/>
                <a:gd name="T21" fmla="*/ 23 h 108"/>
                <a:gd name="T22" fmla="*/ 45 w 133"/>
                <a:gd name="T23" fmla="*/ 20 h 108"/>
                <a:gd name="T24" fmla="*/ 48 w 133"/>
                <a:gd name="T25" fmla="*/ 18 h 108"/>
                <a:gd name="T26" fmla="*/ 51 w 133"/>
                <a:gd name="T27" fmla="*/ 17 h 108"/>
                <a:gd name="T28" fmla="*/ 58 w 133"/>
                <a:gd name="T29" fmla="*/ 15 h 108"/>
                <a:gd name="T30" fmla="*/ 63 w 133"/>
                <a:gd name="T31" fmla="*/ 14 h 108"/>
                <a:gd name="T32" fmla="*/ 69 w 133"/>
                <a:gd name="T33" fmla="*/ 10 h 108"/>
                <a:gd name="T34" fmla="*/ 74 w 133"/>
                <a:gd name="T35" fmla="*/ 6 h 108"/>
                <a:gd name="T36" fmla="*/ 78 w 133"/>
                <a:gd name="T37" fmla="*/ 4 h 108"/>
                <a:gd name="T38" fmla="*/ 79 w 133"/>
                <a:gd name="T39" fmla="*/ 3 h 108"/>
                <a:gd name="T40" fmla="*/ 85 w 133"/>
                <a:gd name="T41" fmla="*/ 6 h 108"/>
                <a:gd name="T42" fmla="*/ 81 w 133"/>
                <a:gd name="T43" fmla="*/ 12 h 108"/>
                <a:gd name="T44" fmla="*/ 118 w 133"/>
                <a:gd name="T45" fmla="*/ 0 h 108"/>
                <a:gd name="T46" fmla="*/ 123 w 133"/>
                <a:gd name="T47" fmla="*/ 6 h 108"/>
                <a:gd name="T48" fmla="*/ 133 w 133"/>
                <a:gd name="T49" fmla="*/ 6 h 108"/>
                <a:gd name="T50" fmla="*/ 133 w 133"/>
                <a:gd name="T51" fmla="*/ 24 h 108"/>
                <a:gd name="T52" fmla="*/ 102 w 133"/>
                <a:gd name="T53" fmla="*/ 46 h 108"/>
                <a:gd name="T54" fmla="*/ 70 w 133"/>
                <a:gd name="T55" fmla="*/ 61 h 108"/>
                <a:gd name="T56" fmla="*/ 68 w 133"/>
                <a:gd name="T57" fmla="*/ 59 h 108"/>
                <a:gd name="T58" fmla="*/ 64 w 133"/>
                <a:gd name="T59" fmla="*/ 58 h 108"/>
                <a:gd name="T60" fmla="*/ 59 w 133"/>
                <a:gd name="T61" fmla="*/ 57 h 108"/>
                <a:gd name="T62" fmla="*/ 53 w 133"/>
                <a:gd name="T63" fmla="*/ 58 h 108"/>
                <a:gd name="T64" fmla="*/ 51 w 133"/>
                <a:gd name="T65" fmla="*/ 59 h 108"/>
                <a:gd name="T66" fmla="*/ 49 w 133"/>
                <a:gd name="T67" fmla="*/ 61 h 108"/>
                <a:gd name="T68" fmla="*/ 46 w 133"/>
                <a:gd name="T69" fmla="*/ 63 h 108"/>
                <a:gd name="T70" fmla="*/ 42 w 133"/>
                <a:gd name="T71" fmla="*/ 66 h 108"/>
                <a:gd name="T72" fmla="*/ 40 w 133"/>
                <a:gd name="T73" fmla="*/ 70 h 108"/>
                <a:gd name="T74" fmla="*/ 36 w 133"/>
                <a:gd name="T75" fmla="*/ 74 h 108"/>
                <a:gd name="T76" fmla="*/ 32 w 133"/>
                <a:gd name="T77" fmla="*/ 79 h 108"/>
                <a:gd name="T78" fmla="*/ 29 w 133"/>
                <a:gd name="T79" fmla="*/ 83 h 108"/>
                <a:gd name="T80" fmla="*/ 24 w 133"/>
                <a:gd name="T81" fmla="*/ 88 h 108"/>
                <a:gd name="T82" fmla="*/ 21 w 133"/>
                <a:gd name="T83" fmla="*/ 92 h 108"/>
                <a:gd name="T84" fmla="*/ 17 w 133"/>
                <a:gd name="T85" fmla="*/ 96 h 108"/>
                <a:gd name="T86" fmla="*/ 15 w 133"/>
                <a:gd name="T87" fmla="*/ 100 h 108"/>
                <a:gd name="T88" fmla="*/ 12 w 133"/>
                <a:gd name="T89" fmla="*/ 103 h 108"/>
                <a:gd name="T90" fmla="*/ 11 w 133"/>
                <a:gd name="T91" fmla="*/ 105 h 108"/>
                <a:gd name="T92" fmla="*/ 10 w 133"/>
                <a:gd name="T93" fmla="*/ 107 h 108"/>
                <a:gd name="T94" fmla="*/ 10 w 133"/>
                <a:gd name="T95" fmla="*/ 108 h 108"/>
                <a:gd name="T96" fmla="*/ 0 w 133"/>
                <a:gd name="T97" fmla="*/ 81 h 108"/>
                <a:gd name="T98" fmla="*/ 0 w 133"/>
                <a:gd name="T99" fmla="*/ 81 h 10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33"/>
                <a:gd name="T151" fmla="*/ 0 h 108"/>
                <a:gd name="T152" fmla="*/ 133 w 133"/>
                <a:gd name="T153" fmla="*/ 108 h 10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33" h="108">
                  <a:moveTo>
                    <a:pt x="0" y="81"/>
                  </a:moveTo>
                  <a:lnTo>
                    <a:pt x="34" y="51"/>
                  </a:lnTo>
                  <a:lnTo>
                    <a:pt x="34" y="50"/>
                  </a:lnTo>
                  <a:lnTo>
                    <a:pt x="34" y="49"/>
                  </a:lnTo>
                  <a:lnTo>
                    <a:pt x="34" y="46"/>
                  </a:lnTo>
                  <a:lnTo>
                    <a:pt x="34" y="43"/>
                  </a:lnTo>
                  <a:lnTo>
                    <a:pt x="34" y="39"/>
                  </a:lnTo>
                  <a:lnTo>
                    <a:pt x="36" y="34"/>
                  </a:lnTo>
                  <a:lnTo>
                    <a:pt x="38" y="30"/>
                  </a:lnTo>
                  <a:lnTo>
                    <a:pt x="40" y="26"/>
                  </a:lnTo>
                  <a:lnTo>
                    <a:pt x="42" y="23"/>
                  </a:lnTo>
                  <a:lnTo>
                    <a:pt x="45" y="20"/>
                  </a:lnTo>
                  <a:lnTo>
                    <a:pt x="48" y="18"/>
                  </a:lnTo>
                  <a:lnTo>
                    <a:pt x="51" y="17"/>
                  </a:lnTo>
                  <a:lnTo>
                    <a:pt x="58" y="15"/>
                  </a:lnTo>
                  <a:lnTo>
                    <a:pt x="63" y="14"/>
                  </a:lnTo>
                  <a:lnTo>
                    <a:pt x="69" y="10"/>
                  </a:lnTo>
                  <a:lnTo>
                    <a:pt x="74" y="6"/>
                  </a:lnTo>
                  <a:lnTo>
                    <a:pt x="78" y="4"/>
                  </a:lnTo>
                  <a:lnTo>
                    <a:pt x="79" y="3"/>
                  </a:lnTo>
                  <a:lnTo>
                    <a:pt x="85" y="6"/>
                  </a:lnTo>
                  <a:lnTo>
                    <a:pt x="81" y="12"/>
                  </a:lnTo>
                  <a:lnTo>
                    <a:pt x="118" y="0"/>
                  </a:lnTo>
                  <a:lnTo>
                    <a:pt x="123" y="6"/>
                  </a:lnTo>
                  <a:lnTo>
                    <a:pt x="133" y="6"/>
                  </a:lnTo>
                  <a:lnTo>
                    <a:pt x="133" y="24"/>
                  </a:lnTo>
                  <a:lnTo>
                    <a:pt x="102" y="46"/>
                  </a:lnTo>
                  <a:lnTo>
                    <a:pt x="70" y="61"/>
                  </a:lnTo>
                  <a:lnTo>
                    <a:pt x="68" y="59"/>
                  </a:lnTo>
                  <a:lnTo>
                    <a:pt x="64" y="58"/>
                  </a:lnTo>
                  <a:lnTo>
                    <a:pt x="59" y="57"/>
                  </a:lnTo>
                  <a:lnTo>
                    <a:pt x="53" y="58"/>
                  </a:lnTo>
                  <a:lnTo>
                    <a:pt x="51" y="59"/>
                  </a:lnTo>
                  <a:lnTo>
                    <a:pt x="49" y="61"/>
                  </a:lnTo>
                  <a:lnTo>
                    <a:pt x="46" y="63"/>
                  </a:lnTo>
                  <a:lnTo>
                    <a:pt x="42" y="66"/>
                  </a:lnTo>
                  <a:lnTo>
                    <a:pt x="40" y="70"/>
                  </a:lnTo>
                  <a:lnTo>
                    <a:pt x="36" y="74"/>
                  </a:lnTo>
                  <a:lnTo>
                    <a:pt x="32" y="79"/>
                  </a:lnTo>
                  <a:lnTo>
                    <a:pt x="29" y="83"/>
                  </a:lnTo>
                  <a:lnTo>
                    <a:pt x="24" y="88"/>
                  </a:lnTo>
                  <a:lnTo>
                    <a:pt x="21" y="92"/>
                  </a:lnTo>
                  <a:lnTo>
                    <a:pt x="17" y="96"/>
                  </a:lnTo>
                  <a:lnTo>
                    <a:pt x="15" y="100"/>
                  </a:lnTo>
                  <a:lnTo>
                    <a:pt x="12" y="103"/>
                  </a:lnTo>
                  <a:lnTo>
                    <a:pt x="11" y="105"/>
                  </a:lnTo>
                  <a:lnTo>
                    <a:pt x="10" y="107"/>
                  </a:lnTo>
                  <a:lnTo>
                    <a:pt x="10" y="108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24" name="Freeform 75"/>
            <p:cNvSpPr>
              <a:spLocks/>
            </p:cNvSpPr>
            <p:nvPr/>
          </p:nvSpPr>
          <p:spPr bwMode="auto">
            <a:xfrm>
              <a:off x="1144" y="1724"/>
              <a:ext cx="449" cy="319"/>
            </a:xfrm>
            <a:custGeom>
              <a:avLst/>
              <a:gdLst>
                <a:gd name="T0" fmla="*/ 50 w 449"/>
                <a:gd name="T1" fmla="*/ 299 h 319"/>
                <a:gd name="T2" fmla="*/ 8 w 449"/>
                <a:gd name="T3" fmla="*/ 298 h 319"/>
                <a:gd name="T4" fmla="*/ 0 w 449"/>
                <a:gd name="T5" fmla="*/ 189 h 319"/>
                <a:gd name="T6" fmla="*/ 2 w 449"/>
                <a:gd name="T7" fmla="*/ 180 h 319"/>
                <a:gd name="T8" fmla="*/ 7 w 449"/>
                <a:gd name="T9" fmla="*/ 168 h 319"/>
                <a:gd name="T10" fmla="*/ 15 w 449"/>
                <a:gd name="T11" fmla="*/ 155 h 319"/>
                <a:gd name="T12" fmla="*/ 27 w 449"/>
                <a:gd name="T13" fmla="*/ 142 h 319"/>
                <a:gd name="T14" fmla="*/ 42 w 449"/>
                <a:gd name="T15" fmla="*/ 125 h 319"/>
                <a:gd name="T16" fmla="*/ 58 w 449"/>
                <a:gd name="T17" fmla="*/ 110 h 319"/>
                <a:gd name="T18" fmla="*/ 73 w 449"/>
                <a:gd name="T19" fmla="*/ 96 h 319"/>
                <a:gd name="T20" fmla="*/ 87 w 449"/>
                <a:gd name="T21" fmla="*/ 86 h 319"/>
                <a:gd name="T22" fmla="*/ 96 w 449"/>
                <a:gd name="T23" fmla="*/ 81 h 319"/>
                <a:gd name="T24" fmla="*/ 109 w 449"/>
                <a:gd name="T25" fmla="*/ 81 h 319"/>
                <a:gd name="T26" fmla="*/ 123 w 449"/>
                <a:gd name="T27" fmla="*/ 79 h 319"/>
                <a:gd name="T28" fmla="*/ 135 w 449"/>
                <a:gd name="T29" fmla="*/ 75 h 319"/>
                <a:gd name="T30" fmla="*/ 160 w 449"/>
                <a:gd name="T31" fmla="*/ 62 h 319"/>
                <a:gd name="T32" fmla="*/ 208 w 449"/>
                <a:gd name="T33" fmla="*/ 78 h 319"/>
                <a:gd name="T34" fmla="*/ 223 w 449"/>
                <a:gd name="T35" fmla="*/ 82 h 319"/>
                <a:gd name="T36" fmla="*/ 233 w 449"/>
                <a:gd name="T37" fmla="*/ 79 h 319"/>
                <a:gd name="T38" fmla="*/ 243 w 449"/>
                <a:gd name="T39" fmla="*/ 76 h 319"/>
                <a:gd name="T40" fmla="*/ 254 w 449"/>
                <a:gd name="T41" fmla="*/ 75 h 319"/>
                <a:gd name="T42" fmla="*/ 264 w 449"/>
                <a:gd name="T43" fmla="*/ 73 h 319"/>
                <a:gd name="T44" fmla="*/ 275 w 449"/>
                <a:gd name="T45" fmla="*/ 71 h 319"/>
                <a:gd name="T46" fmla="*/ 287 w 449"/>
                <a:gd name="T47" fmla="*/ 68 h 319"/>
                <a:gd name="T48" fmla="*/ 302 w 449"/>
                <a:gd name="T49" fmla="*/ 63 h 319"/>
                <a:gd name="T50" fmla="*/ 319 w 449"/>
                <a:gd name="T51" fmla="*/ 59 h 319"/>
                <a:gd name="T52" fmla="*/ 336 w 449"/>
                <a:gd name="T53" fmla="*/ 48 h 319"/>
                <a:gd name="T54" fmla="*/ 355 w 449"/>
                <a:gd name="T55" fmla="*/ 38 h 319"/>
                <a:gd name="T56" fmla="*/ 372 w 449"/>
                <a:gd name="T57" fmla="*/ 28 h 319"/>
                <a:gd name="T58" fmla="*/ 387 w 449"/>
                <a:gd name="T59" fmla="*/ 21 h 319"/>
                <a:gd name="T60" fmla="*/ 393 w 449"/>
                <a:gd name="T61" fmla="*/ 17 h 319"/>
                <a:gd name="T62" fmla="*/ 438 w 449"/>
                <a:gd name="T63" fmla="*/ 0 h 319"/>
                <a:gd name="T64" fmla="*/ 434 w 449"/>
                <a:gd name="T65" fmla="*/ 55 h 319"/>
                <a:gd name="T66" fmla="*/ 431 w 449"/>
                <a:gd name="T67" fmla="*/ 61 h 319"/>
                <a:gd name="T68" fmla="*/ 421 w 449"/>
                <a:gd name="T69" fmla="*/ 76 h 319"/>
                <a:gd name="T70" fmla="*/ 411 w 449"/>
                <a:gd name="T71" fmla="*/ 82 h 319"/>
                <a:gd name="T72" fmla="*/ 399 w 449"/>
                <a:gd name="T73" fmla="*/ 90 h 319"/>
                <a:gd name="T74" fmla="*/ 382 w 449"/>
                <a:gd name="T75" fmla="*/ 97 h 319"/>
                <a:gd name="T76" fmla="*/ 364 w 449"/>
                <a:gd name="T77" fmla="*/ 103 h 319"/>
                <a:gd name="T78" fmla="*/ 343 w 449"/>
                <a:gd name="T79" fmla="*/ 113 h 319"/>
                <a:gd name="T80" fmla="*/ 320 w 449"/>
                <a:gd name="T81" fmla="*/ 125 h 319"/>
                <a:gd name="T82" fmla="*/ 296 w 449"/>
                <a:gd name="T83" fmla="*/ 141 h 319"/>
                <a:gd name="T84" fmla="*/ 273 w 449"/>
                <a:gd name="T85" fmla="*/ 160 h 319"/>
                <a:gd name="T86" fmla="*/ 251 w 449"/>
                <a:gd name="T87" fmla="*/ 181 h 319"/>
                <a:gd name="T88" fmla="*/ 234 w 449"/>
                <a:gd name="T89" fmla="*/ 199 h 319"/>
                <a:gd name="T90" fmla="*/ 221 w 449"/>
                <a:gd name="T91" fmla="*/ 212 h 319"/>
                <a:gd name="T92" fmla="*/ 217 w 449"/>
                <a:gd name="T93" fmla="*/ 217 h 319"/>
                <a:gd name="T94" fmla="*/ 45 w 449"/>
                <a:gd name="T95" fmla="*/ 283 h 31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49"/>
                <a:gd name="T145" fmla="*/ 0 h 319"/>
                <a:gd name="T146" fmla="*/ 449 w 449"/>
                <a:gd name="T147" fmla="*/ 319 h 31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49" h="319">
                  <a:moveTo>
                    <a:pt x="45" y="283"/>
                  </a:moveTo>
                  <a:lnTo>
                    <a:pt x="46" y="291"/>
                  </a:lnTo>
                  <a:lnTo>
                    <a:pt x="50" y="299"/>
                  </a:lnTo>
                  <a:lnTo>
                    <a:pt x="44" y="306"/>
                  </a:lnTo>
                  <a:lnTo>
                    <a:pt x="16" y="319"/>
                  </a:lnTo>
                  <a:lnTo>
                    <a:pt x="8" y="298"/>
                  </a:lnTo>
                  <a:lnTo>
                    <a:pt x="9" y="273"/>
                  </a:lnTo>
                  <a:lnTo>
                    <a:pt x="0" y="203"/>
                  </a:lnTo>
                  <a:lnTo>
                    <a:pt x="0" y="189"/>
                  </a:lnTo>
                  <a:lnTo>
                    <a:pt x="0" y="188"/>
                  </a:lnTo>
                  <a:lnTo>
                    <a:pt x="1" y="184"/>
                  </a:lnTo>
                  <a:lnTo>
                    <a:pt x="2" y="180"/>
                  </a:lnTo>
                  <a:lnTo>
                    <a:pt x="5" y="176"/>
                  </a:lnTo>
                  <a:lnTo>
                    <a:pt x="6" y="172"/>
                  </a:lnTo>
                  <a:lnTo>
                    <a:pt x="7" y="168"/>
                  </a:lnTo>
                  <a:lnTo>
                    <a:pt x="9" y="164"/>
                  </a:lnTo>
                  <a:lnTo>
                    <a:pt x="13" y="160"/>
                  </a:lnTo>
                  <a:lnTo>
                    <a:pt x="15" y="155"/>
                  </a:lnTo>
                  <a:lnTo>
                    <a:pt x="19" y="151"/>
                  </a:lnTo>
                  <a:lnTo>
                    <a:pt x="23" y="146"/>
                  </a:lnTo>
                  <a:lnTo>
                    <a:pt x="27" y="142"/>
                  </a:lnTo>
                  <a:lnTo>
                    <a:pt x="31" y="137"/>
                  </a:lnTo>
                  <a:lnTo>
                    <a:pt x="36" y="131"/>
                  </a:lnTo>
                  <a:lnTo>
                    <a:pt x="42" y="125"/>
                  </a:lnTo>
                  <a:lnTo>
                    <a:pt x="47" y="120"/>
                  </a:lnTo>
                  <a:lnTo>
                    <a:pt x="53" y="115"/>
                  </a:lnTo>
                  <a:lnTo>
                    <a:pt x="58" y="110"/>
                  </a:lnTo>
                  <a:lnTo>
                    <a:pt x="64" y="105"/>
                  </a:lnTo>
                  <a:lnTo>
                    <a:pt x="69" y="100"/>
                  </a:lnTo>
                  <a:lnTo>
                    <a:pt x="73" y="96"/>
                  </a:lnTo>
                  <a:lnTo>
                    <a:pt x="79" y="92"/>
                  </a:lnTo>
                  <a:lnTo>
                    <a:pt x="83" y="88"/>
                  </a:lnTo>
                  <a:lnTo>
                    <a:pt x="87" y="86"/>
                  </a:lnTo>
                  <a:lnTo>
                    <a:pt x="92" y="81"/>
                  </a:lnTo>
                  <a:lnTo>
                    <a:pt x="94" y="81"/>
                  </a:lnTo>
                  <a:lnTo>
                    <a:pt x="96" y="81"/>
                  </a:lnTo>
                  <a:lnTo>
                    <a:pt x="102" y="81"/>
                  </a:lnTo>
                  <a:lnTo>
                    <a:pt x="105" y="81"/>
                  </a:lnTo>
                  <a:lnTo>
                    <a:pt x="109" y="81"/>
                  </a:lnTo>
                  <a:lnTo>
                    <a:pt x="114" y="81"/>
                  </a:lnTo>
                  <a:lnTo>
                    <a:pt x="120" y="81"/>
                  </a:lnTo>
                  <a:lnTo>
                    <a:pt x="123" y="79"/>
                  </a:lnTo>
                  <a:lnTo>
                    <a:pt x="127" y="78"/>
                  </a:lnTo>
                  <a:lnTo>
                    <a:pt x="131" y="76"/>
                  </a:lnTo>
                  <a:lnTo>
                    <a:pt x="135" y="75"/>
                  </a:lnTo>
                  <a:lnTo>
                    <a:pt x="140" y="72"/>
                  </a:lnTo>
                  <a:lnTo>
                    <a:pt x="142" y="72"/>
                  </a:lnTo>
                  <a:lnTo>
                    <a:pt x="160" y="62"/>
                  </a:lnTo>
                  <a:lnTo>
                    <a:pt x="173" y="78"/>
                  </a:lnTo>
                  <a:lnTo>
                    <a:pt x="199" y="101"/>
                  </a:lnTo>
                  <a:lnTo>
                    <a:pt x="208" y="78"/>
                  </a:lnTo>
                  <a:lnTo>
                    <a:pt x="221" y="83"/>
                  </a:lnTo>
                  <a:lnTo>
                    <a:pt x="221" y="82"/>
                  </a:lnTo>
                  <a:lnTo>
                    <a:pt x="223" y="82"/>
                  </a:lnTo>
                  <a:lnTo>
                    <a:pt x="225" y="81"/>
                  </a:lnTo>
                  <a:lnTo>
                    <a:pt x="229" y="81"/>
                  </a:lnTo>
                  <a:lnTo>
                    <a:pt x="233" y="79"/>
                  </a:lnTo>
                  <a:lnTo>
                    <a:pt x="238" y="78"/>
                  </a:lnTo>
                  <a:lnTo>
                    <a:pt x="240" y="77"/>
                  </a:lnTo>
                  <a:lnTo>
                    <a:pt x="243" y="76"/>
                  </a:lnTo>
                  <a:lnTo>
                    <a:pt x="247" y="76"/>
                  </a:lnTo>
                  <a:lnTo>
                    <a:pt x="251" y="76"/>
                  </a:lnTo>
                  <a:lnTo>
                    <a:pt x="254" y="75"/>
                  </a:lnTo>
                  <a:lnTo>
                    <a:pt x="256" y="74"/>
                  </a:lnTo>
                  <a:lnTo>
                    <a:pt x="260" y="74"/>
                  </a:lnTo>
                  <a:lnTo>
                    <a:pt x="264" y="73"/>
                  </a:lnTo>
                  <a:lnTo>
                    <a:pt x="267" y="72"/>
                  </a:lnTo>
                  <a:lnTo>
                    <a:pt x="271" y="72"/>
                  </a:lnTo>
                  <a:lnTo>
                    <a:pt x="275" y="71"/>
                  </a:lnTo>
                  <a:lnTo>
                    <a:pt x="279" y="70"/>
                  </a:lnTo>
                  <a:lnTo>
                    <a:pt x="283" y="69"/>
                  </a:lnTo>
                  <a:lnTo>
                    <a:pt x="287" y="68"/>
                  </a:lnTo>
                  <a:lnTo>
                    <a:pt x="292" y="67"/>
                  </a:lnTo>
                  <a:lnTo>
                    <a:pt x="297" y="66"/>
                  </a:lnTo>
                  <a:lnTo>
                    <a:pt x="302" y="63"/>
                  </a:lnTo>
                  <a:lnTo>
                    <a:pt x="308" y="62"/>
                  </a:lnTo>
                  <a:lnTo>
                    <a:pt x="313" y="60"/>
                  </a:lnTo>
                  <a:lnTo>
                    <a:pt x="319" y="59"/>
                  </a:lnTo>
                  <a:lnTo>
                    <a:pt x="325" y="55"/>
                  </a:lnTo>
                  <a:lnTo>
                    <a:pt x="331" y="51"/>
                  </a:lnTo>
                  <a:lnTo>
                    <a:pt x="336" y="48"/>
                  </a:lnTo>
                  <a:lnTo>
                    <a:pt x="344" y="45"/>
                  </a:lnTo>
                  <a:lnTo>
                    <a:pt x="350" y="42"/>
                  </a:lnTo>
                  <a:lnTo>
                    <a:pt x="355" y="38"/>
                  </a:lnTo>
                  <a:lnTo>
                    <a:pt x="362" y="35"/>
                  </a:lnTo>
                  <a:lnTo>
                    <a:pt x="368" y="32"/>
                  </a:lnTo>
                  <a:lnTo>
                    <a:pt x="372" y="28"/>
                  </a:lnTo>
                  <a:lnTo>
                    <a:pt x="378" y="25"/>
                  </a:lnTo>
                  <a:lnTo>
                    <a:pt x="382" y="23"/>
                  </a:lnTo>
                  <a:lnTo>
                    <a:pt x="387" y="21"/>
                  </a:lnTo>
                  <a:lnTo>
                    <a:pt x="390" y="19"/>
                  </a:lnTo>
                  <a:lnTo>
                    <a:pt x="391" y="17"/>
                  </a:lnTo>
                  <a:lnTo>
                    <a:pt x="393" y="17"/>
                  </a:lnTo>
                  <a:lnTo>
                    <a:pt x="394" y="17"/>
                  </a:lnTo>
                  <a:lnTo>
                    <a:pt x="413" y="15"/>
                  </a:lnTo>
                  <a:lnTo>
                    <a:pt x="438" y="0"/>
                  </a:lnTo>
                  <a:lnTo>
                    <a:pt x="445" y="13"/>
                  </a:lnTo>
                  <a:lnTo>
                    <a:pt x="449" y="42"/>
                  </a:lnTo>
                  <a:lnTo>
                    <a:pt x="434" y="55"/>
                  </a:lnTo>
                  <a:lnTo>
                    <a:pt x="433" y="55"/>
                  </a:lnTo>
                  <a:lnTo>
                    <a:pt x="433" y="58"/>
                  </a:lnTo>
                  <a:lnTo>
                    <a:pt x="431" y="61"/>
                  </a:lnTo>
                  <a:lnTo>
                    <a:pt x="429" y="65"/>
                  </a:lnTo>
                  <a:lnTo>
                    <a:pt x="426" y="70"/>
                  </a:lnTo>
                  <a:lnTo>
                    <a:pt x="421" y="76"/>
                  </a:lnTo>
                  <a:lnTo>
                    <a:pt x="418" y="78"/>
                  </a:lnTo>
                  <a:lnTo>
                    <a:pt x="415" y="81"/>
                  </a:lnTo>
                  <a:lnTo>
                    <a:pt x="411" y="82"/>
                  </a:lnTo>
                  <a:lnTo>
                    <a:pt x="408" y="86"/>
                  </a:lnTo>
                  <a:lnTo>
                    <a:pt x="403" y="88"/>
                  </a:lnTo>
                  <a:lnTo>
                    <a:pt x="399" y="90"/>
                  </a:lnTo>
                  <a:lnTo>
                    <a:pt x="393" y="92"/>
                  </a:lnTo>
                  <a:lnTo>
                    <a:pt x="389" y="95"/>
                  </a:lnTo>
                  <a:lnTo>
                    <a:pt x="382" y="97"/>
                  </a:lnTo>
                  <a:lnTo>
                    <a:pt x="376" y="98"/>
                  </a:lnTo>
                  <a:lnTo>
                    <a:pt x="371" y="100"/>
                  </a:lnTo>
                  <a:lnTo>
                    <a:pt x="364" y="103"/>
                  </a:lnTo>
                  <a:lnTo>
                    <a:pt x="357" y="106"/>
                  </a:lnTo>
                  <a:lnTo>
                    <a:pt x="351" y="109"/>
                  </a:lnTo>
                  <a:lnTo>
                    <a:pt x="343" y="113"/>
                  </a:lnTo>
                  <a:lnTo>
                    <a:pt x="335" y="117"/>
                  </a:lnTo>
                  <a:lnTo>
                    <a:pt x="328" y="120"/>
                  </a:lnTo>
                  <a:lnTo>
                    <a:pt x="320" y="125"/>
                  </a:lnTo>
                  <a:lnTo>
                    <a:pt x="313" y="130"/>
                  </a:lnTo>
                  <a:lnTo>
                    <a:pt x="305" y="137"/>
                  </a:lnTo>
                  <a:lnTo>
                    <a:pt x="296" y="141"/>
                  </a:lnTo>
                  <a:lnTo>
                    <a:pt x="289" y="148"/>
                  </a:lnTo>
                  <a:lnTo>
                    <a:pt x="280" y="154"/>
                  </a:lnTo>
                  <a:lnTo>
                    <a:pt x="273" y="160"/>
                  </a:lnTo>
                  <a:lnTo>
                    <a:pt x="265" y="167"/>
                  </a:lnTo>
                  <a:lnTo>
                    <a:pt x="257" y="174"/>
                  </a:lnTo>
                  <a:lnTo>
                    <a:pt x="251" y="181"/>
                  </a:lnTo>
                  <a:lnTo>
                    <a:pt x="245" y="188"/>
                  </a:lnTo>
                  <a:lnTo>
                    <a:pt x="238" y="194"/>
                  </a:lnTo>
                  <a:lnTo>
                    <a:pt x="234" y="199"/>
                  </a:lnTo>
                  <a:lnTo>
                    <a:pt x="228" y="204"/>
                  </a:lnTo>
                  <a:lnTo>
                    <a:pt x="225" y="209"/>
                  </a:lnTo>
                  <a:lnTo>
                    <a:pt x="221" y="212"/>
                  </a:lnTo>
                  <a:lnTo>
                    <a:pt x="219" y="215"/>
                  </a:lnTo>
                  <a:lnTo>
                    <a:pt x="217" y="216"/>
                  </a:lnTo>
                  <a:lnTo>
                    <a:pt x="217" y="217"/>
                  </a:lnTo>
                  <a:lnTo>
                    <a:pt x="198" y="286"/>
                  </a:lnTo>
                  <a:lnTo>
                    <a:pt x="98" y="312"/>
                  </a:lnTo>
                  <a:lnTo>
                    <a:pt x="45" y="283"/>
                  </a:lnTo>
                  <a:close/>
                </a:path>
              </a:pathLst>
            </a:custGeom>
            <a:solidFill>
              <a:srgbClr val="FFFF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25" name="Freeform 76"/>
            <p:cNvSpPr>
              <a:spLocks/>
            </p:cNvSpPr>
            <p:nvPr/>
          </p:nvSpPr>
          <p:spPr bwMode="auto">
            <a:xfrm>
              <a:off x="1340" y="1741"/>
              <a:ext cx="250" cy="223"/>
            </a:xfrm>
            <a:custGeom>
              <a:avLst/>
              <a:gdLst>
                <a:gd name="T0" fmla="*/ 8 w 250"/>
                <a:gd name="T1" fmla="*/ 94 h 223"/>
                <a:gd name="T2" fmla="*/ 21 w 250"/>
                <a:gd name="T3" fmla="*/ 218 h 223"/>
                <a:gd name="T4" fmla="*/ 30 w 250"/>
                <a:gd name="T5" fmla="*/ 204 h 223"/>
                <a:gd name="T6" fmla="*/ 36 w 250"/>
                <a:gd name="T7" fmla="*/ 194 h 223"/>
                <a:gd name="T8" fmla="*/ 41 w 250"/>
                <a:gd name="T9" fmla="*/ 182 h 223"/>
                <a:gd name="T10" fmla="*/ 46 w 250"/>
                <a:gd name="T11" fmla="*/ 173 h 223"/>
                <a:gd name="T12" fmla="*/ 50 w 250"/>
                <a:gd name="T13" fmla="*/ 167 h 223"/>
                <a:gd name="T14" fmla="*/ 58 w 250"/>
                <a:gd name="T15" fmla="*/ 164 h 223"/>
                <a:gd name="T16" fmla="*/ 69 w 250"/>
                <a:gd name="T17" fmla="*/ 158 h 223"/>
                <a:gd name="T18" fmla="*/ 87 w 250"/>
                <a:gd name="T19" fmla="*/ 141 h 223"/>
                <a:gd name="T20" fmla="*/ 97 w 250"/>
                <a:gd name="T21" fmla="*/ 132 h 223"/>
                <a:gd name="T22" fmla="*/ 108 w 250"/>
                <a:gd name="T23" fmla="*/ 122 h 223"/>
                <a:gd name="T24" fmla="*/ 120 w 250"/>
                <a:gd name="T25" fmla="*/ 115 h 223"/>
                <a:gd name="T26" fmla="*/ 131 w 250"/>
                <a:gd name="T27" fmla="*/ 109 h 223"/>
                <a:gd name="T28" fmla="*/ 142 w 250"/>
                <a:gd name="T29" fmla="*/ 105 h 223"/>
                <a:gd name="T30" fmla="*/ 155 w 250"/>
                <a:gd name="T31" fmla="*/ 102 h 223"/>
                <a:gd name="T32" fmla="*/ 166 w 250"/>
                <a:gd name="T33" fmla="*/ 99 h 223"/>
                <a:gd name="T34" fmla="*/ 178 w 250"/>
                <a:gd name="T35" fmla="*/ 95 h 223"/>
                <a:gd name="T36" fmla="*/ 189 w 250"/>
                <a:gd name="T37" fmla="*/ 90 h 223"/>
                <a:gd name="T38" fmla="*/ 199 w 250"/>
                <a:gd name="T39" fmla="*/ 84 h 223"/>
                <a:gd name="T40" fmla="*/ 212 w 250"/>
                <a:gd name="T41" fmla="*/ 76 h 223"/>
                <a:gd name="T42" fmla="*/ 226 w 250"/>
                <a:gd name="T43" fmla="*/ 64 h 223"/>
                <a:gd name="T44" fmla="*/ 233 w 250"/>
                <a:gd name="T45" fmla="*/ 49 h 223"/>
                <a:gd name="T46" fmla="*/ 237 w 250"/>
                <a:gd name="T47" fmla="*/ 40 h 223"/>
                <a:gd name="T48" fmla="*/ 250 w 250"/>
                <a:gd name="T49" fmla="*/ 25 h 223"/>
                <a:gd name="T50" fmla="*/ 226 w 250"/>
                <a:gd name="T51" fmla="*/ 6 h 223"/>
                <a:gd name="T52" fmla="*/ 218 w 250"/>
                <a:gd name="T53" fmla="*/ 40 h 223"/>
                <a:gd name="T54" fmla="*/ 212 w 250"/>
                <a:gd name="T55" fmla="*/ 37 h 223"/>
                <a:gd name="T56" fmla="*/ 202 w 250"/>
                <a:gd name="T57" fmla="*/ 37 h 223"/>
                <a:gd name="T58" fmla="*/ 185 w 250"/>
                <a:gd name="T59" fmla="*/ 40 h 223"/>
                <a:gd name="T60" fmla="*/ 168 w 250"/>
                <a:gd name="T61" fmla="*/ 45 h 223"/>
                <a:gd name="T62" fmla="*/ 156 w 250"/>
                <a:gd name="T63" fmla="*/ 53 h 223"/>
                <a:gd name="T64" fmla="*/ 163 w 250"/>
                <a:gd name="T65" fmla="*/ 57 h 223"/>
                <a:gd name="T66" fmla="*/ 178 w 250"/>
                <a:gd name="T67" fmla="*/ 58 h 223"/>
                <a:gd name="T68" fmla="*/ 198 w 250"/>
                <a:gd name="T69" fmla="*/ 57 h 223"/>
                <a:gd name="T70" fmla="*/ 212 w 250"/>
                <a:gd name="T71" fmla="*/ 55 h 223"/>
                <a:gd name="T72" fmla="*/ 212 w 250"/>
                <a:gd name="T73" fmla="*/ 57 h 223"/>
                <a:gd name="T74" fmla="*/ 201 w 250"/>
                <a:gd name="T75" fmla="*/ 66 h 223"/>
                <a:gd name="T76" fmla="*/ 184 w 250"/>
                <a:gd name="T77" fmla="*/ 74 h 223"/>
                <a:gd name="T78" fmla="*/ 174 w 250"/>
                <a:gd name="T79" fmla="*/ 72 h 223"/>
                <a:gd name="T80" fmla="*/ 163 w 250"/>
                <a:gd name="T81" fmla="*/ 70 h 223"/>
                <a:gd name="T82" fmla="*/ 152 w 250"/>
                <a:gd name="T83" fmla="*/ 66 h 223"/>
                <a:gd name="T84" fmla="*/ 140 w 250"/>
                <a:gd name="T85" fmla="*/ 64 h 223"/>
                <a:gd name="T86" fmla="*/ 123 w 250"/>
                <a:gd name="T87" fmla="*/ 66 h 223"/>
                <a:gd name="T88" fmla="*/ 114 w 250"/>
                <a:gd name="T89" fmla="*/ 79 h 223"/>
                <a:gd name="T90" fmla="*/ 105 w 250"/>
                <a:gd name="T91" fmla="*/ 92 h 223"/>
                <a:gd name="T92" fmla="*/ 94 w 250"/>
                <a:gd name="T93" fmla="*/ 101 h 223"/>
                <a:gd name="T94" fmla="*/ 80 w 250"/>
                <a:gd name="T95" fmla="*/ 102 h 223"/>
                <a:gd name="T96" fmla="*/ 70 w 250"/>
                <a:gd name="T97" fmla="*/ 98 h 223"/>
                <a:gd name="T98" fmla="*/ 65 w 250"/>
                <a:gd name="T99" fmla="*/ 88 h 223"/>
                <a:gd name="T100" fmla="*/ 63 w 250"/>
                <a:gd name="T101" fmla="*/ 78 h 223"/>
                <a:gd name="T102" fmla="*/ 57 w 250"/>
                <a:gd name="T103" fmla="*/ 72 h 223"/>
                <a:gd name="T104" fmla="*/ 44 w 250"/>
                <a:gd name="T105" fmla="*/ 71 h 223"/>
                <a:gd name="T106" fmla="*/ 34 w 250"/>
                <a:gd name="T107" fmla="*/ 72 h 223"/>
                <a:gd name="T108" fmla="*/ 38 w 250"/>
                <a:gd name="T109" fmla="*/ 74 h 223"/>
                <a:gd name="T110" fmla="*/ 46 w 250"/>
                <a:gd name="T111" fmla="*/ 86 h 223"/>
                <a:gd name="T112" fmla="*/ 45 w 250"/>
                <a:gd name="T113" fmla="*/ 100 h 223"/>
                <a:gd name="T114" fmla="*/ 12 w 250"/>
                <a:gd name="T115" fmla="*/ 61 h 22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50"/>
                <a:gd name="T175" fmla="*/ 0 h 223"/>
                <a:gd name="T176" fmla="*/ 250 w 250"/>
                <a:gd name="T177" fmla="*/ 223 h 22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50" h="223">
                  <a:moveTo>
                    <a:pt x="12" y="61"/>
                  </a:moveTo>
                  <a:lnTo>
                    <a:pt x="0" y="79"/>
                  </a:lnTo>
                  <a:lnTo>
                    <a:pt x="8" y="94"/>
                  </a:lnTo>
                  <a:lnTo>
                    <a:pt x="19" y="223"/>
                  </a:lnTo>
                  <a:lnTo>
                    <a:pt x="19" y="221"/>
                  </a:lnTo>
                  <a:lnTo>
                    <a:pt x="21" y="218"/>
                  </a:lnTo>
                  <a:lnTo>
                    <a:pt x="24" y="214"/>
                  </a:lnTo>
                  <a:lnTo>
                    <a:pt x="28" y="208"/>
                  </a:lnTo>
                  <a:lnTo>
                    <a:pt x="30" y="204"/>
                  </a:lnTo>
                  <a:lnTo>
                    <a:pt x="32" y="200"/>
                  </a:lnTo>
                  <a:lnTo>
                    <a:pt x="34" y="197"/>
                  </a:lnTo>
                  <a:lnTo>
                    <a:pt x="36" y="194"/>
                  </a:lnTo>
                  <a:lnTo>
                    <a:pt x="38" y="190"/>
                  </a:lnTo>
                  <a:lnTo>
                    <a:pt x="40" y="186"/>
                  </a:lnTo>
                  <a:lnTo>
                    <a:pt x="41" y="182"/>
                  </a:lnTo>
                  <a:lnTo>
                    <a:pt x="44" y="179"/>
                  </a:lnTo>
                  <a:lnTo>
                    <a:pt x="44" y="176"/>
                  </a:lnTo>
                  <a:lnTo>
                    <a:pt x="46" y="173"/>
                  </a:lnTo>
                  <a:lnTo>
                    <a:pt x="46" y="171"/>
                  </a:lnTo>
                  <a:lnTo>
                    <a:pt x="48" y="169"/>
                  </a:lnTo>
                  <a:lnTo>
                    <a:pt x="50" y="167"/>
                  </a:lnTo>
                  <a:lnTo>
                    <a:pt x="53" y="166"/>
                  </a:lnTo>
                  <a:lnTo>
                    <a:pt x="55" y="165"/>
                  </a:lnTo>
                  <a:lnTo>
                    <a:pt x="58" y="164"/>
                  </a:lnTo>
                  <a:lnTo>
                    <a:pt x="60" y="163"/>
                  </a:lnTo>
                  <a:lnTo>
                    <a:pt x="65" y="161"/>
                  </a:lnTo>
                  <a:lnTo>
                    <a:pt x="69" y="158"/>
                  </a:lnTo>
                  <a:lnTo>
                    <a:pt x="75" y="153"/>
                  </a:lnTo>
                  <a:lnTo>
                    <a:pt x="80" y="147"/>
                  </a:lnTo>
                  <a:lnTo>
                    <a:pt x="87" y="141"/>
                  </a:lnTo>
                  <a:lnTo>
                    <a:pt x="90" y="138"/>
                  </a:lnTo>
                  <a:lnTo>
                    <a:pt x="93" y="135"/>
                  </a:lnTo>
                  <a:lnTo>
                    <a:pt x="97" y="132"/>
                  </a:lnTo>
                  <a:lnTo>
                    <a:pt x="100" y="129"/>
                  </a:lnTo>
                  <a:lnTo>
                    <a:pt x="104" y="125"/>
                  </a:lnTo>
                  <a:lnTo>
                    <a:pt x="108" y="122"/>
                  </a:lnTo>
                  <a:lnTo>
                    <a:pt x="112" y="120"/>
                  </a:lnTo>
                  <a:lnTo>
                    <a:pt x="117" y="118"/>
                  </a:lnTo>
                  <a:lnTo>
                    <a:pt x="120" y="115"/>
                  </a:lnTo>
                  <a:lnTo>
                    <a:pt x="123" y="113"/>
                  </a:lnTo>
                  <a:lnTo>
                    <a:pt x="127" y="111"/>
                  </a:lnTo>
                  <a:lnTo>
                    <a:pt x="131" y="109"/>
                  </a:lnTo>
                  <a:lnTo>
                    <a:pt x="135" y="107"/>
                  </a:lnTo>
                  <a:lnTo>
                    <a:pt x="139" y="106"/>
                  </a:lnTo>
                  <a:lnTo>
                    <a:pt x="142" y="105"/>
                  </a:lnTo>
                  <a:lnTo>
                    <a:pt x="147" y="104"/>
                  </a:lnTo>
                  <a:lnTo>
                    <a:pt x="151" y="102"/>
                  </a:lnTo>
                  <a:lnTo>
                    <a:pt x="155" y="102"/>
                  </a:lnTo>
                  <a:lnTo>
                    <a:pt x="158" y="100"/>
                  </a:lnTo>
                  <a:lnTo>
                    <a:pt x="162" y="100"/>
                  </a:lnTo>
                  <a:lnTo>
                    <a:pt x="166" y="99"/>
                  </a:lnTo>
                  <a:lnTo>
                    <a:pt x="170" y="97"/>
                  </a:lnTo>
                  <a:lnTo>
                    <a:pt x="174" y="96"/>
                  </a:lnTo>
                  <a:lnTo>
                    <a:pt x="178" y="95"/>
                  </a:lnTo>
                  <a:lnTo>
                    <a:pt x="181" y="93"/>
                  </a:lnTo>
                  <a:lnTo>
                    <a:pt x="185" y="91"/>
                  </a:lnTo>
                  <a:lnTo>
                    <a:pt x="189" y="90"/>
                  </a:lnTo>
                  <a:lnTo>
                    <a:pt x="193" y="88"/>
                  </a:lnTo>
                  <a:lnTo>
                    <a:pt x="195" y="86"/>
                  </a:lnTo>
                  <a:lnTo>
                    <a:pt x="199" y="84"/>
                  </a:lnTo>
                  <a:lnTo>
                    <a:pt x="202" y="83"/>
                  </a:lnTo>
                  <a:lnTo>
                    <a:pt x="206" y="81"/>
                  </a:lnTo>
                  <a:lnTo>
                    <a:pt x="212" y="76"/>
                  </a:lnTo>
                  <a:lnTo>
                    <a:pt x="216" y="72"/>
                  </a:lnTo>
                  <a:lnTo>
                    <a:pt x="221" y="67"/>
                  </a:lnTo>
                  <a:lnTo>
                    <a:pt x="226" y="64"/>
                  </a:lnTo>
                  <a:lnTo>
                    <a:pt x="229" y="59"/>
                  </a:lnTo>
                  <a:lnTo>
                    <a:pt x="232" y="53"/>
                  </a:lnTo>
                  <a:lnTo>
                    <a:pt x="233" y="49"/>
                  </a:lnTo>
                  <a:lnTo>
                    <a:pt x="235" y="46"/>
                  </a:lnTo>
                  <a:lnTo>
                    <a:pt x="236" y="43"/>
                  </a:lnTo>
                  <a:lnTo>
                    <a:pt x="237" y="40"/>
                  </a:lnTo>
                  <a:lnTo>
                    <a:pt x="237" y="38"/>
                  </a:lnTo>
                  <a:lnTo>
                    <a:pt x="238" y="38"/>
                  </a:lnTo>
                  <a:lnTo>
                    <a:pt x="250" y="25"/>
                  </a:lnTo>
                  <a:lnTo>
                    <a:pt x="249" y="4"/>
                  </a:lnTo>
                  <a:lnTo>
                    <a:pt x="234" y="0"/>
                  </a:lnTo>
                  <a:lnTo>
                    <a:pt x="226" y="6"/>
                  </a:lnTo>
                  <a:lnTo>
                    <a:pt x="232" y="28"/>
                  </a:lnTo>
                  <a:lnTo>
                    <a:pt x="222" y="17"/>
                  </a:lnTo>
                  <a:lnTo>
                    <a:pt x="218" y="40"/>
                  </a:lnTo>
                  <a:lnTo>
                    <a:pt x="217" y="38"/>
                  </a:lnTo>
                  <a:lnTo>
                    <a:pt x="214" y="38"/>
                  </a:lnTo>
                  <a:lnTo>
                    <a:pt x="212" y="37"/>
                  </a:lnTo>
                  <a:lnTo>
                    <a:pt x="210" y="36"/>
                  </a:lnTo>
                  <a:lnTo>
                    <a:pt x="206" y="36"/>
                  </a:lnTo>
                  <a:lnTo>
                    <a:pt x="202" y="37"/>
                  </a:lnTo>
                  <a:lnTo>
                    <a:pt x="195" y="37"/>
                  </a:lnTo>
                  <a:lnTo>
                    <a:pt x="191" y="38"/>
                  </a:lnTo>
                  <a:lnTo>
                    <a:pt x="185" y="40"/>
                  </a:lnTo>
                  <a:lnTo>
                    <a:pt x="179" y="42"/>
                  </a:lnTo>
                  <a:lnTo>
                    <a:pt x="174" y="44"/>
                  </a:lnTo>
                  <a:lnTo>
                    <a:pt x="168" y="45"/>
                  </a:lnTo>
                  <a:lnTo>
                    <a:pt x="163" y="47"/>
                  </a:lnTo>
                  <a:lnTo>
                    <a:pt x="160" y="50"/>
                  </a:lnTo>
                  <a:lnTo>
                    <a:pt x="156" y="53"/>
                  </a:lnTo>
                  <a:lnTo>
                    <a:pt x="157" y="56"/>
                  </a:lnTo>
                  <a:lnTo>
                    <a:pt x="159" y="57"/>
                  </a:lnTo>
                  <a:lnTo>
                    <a:pt x="163" y="57"/>
                  </a:lnTo>
                  <a:lnTo>
                    <a:pt x="167" y="58"/>
                  </a:lnTo>
                  <a:lnTo>
                    <a:pt x="174" y="59"/>
                  </a:lnTo>
                  <a:lnTo>
                    <a:pt x="178" y="58"/>
                  </a:lnTo>
                  <a:lnTo>
                    <a:pt x="186" y="57"/>
                  </a:lnTo>
                  <a:lnTo>
                    <a:pt x="192" y="57"/>
                  </a:lnTo>
                  <a:lnTo>
                    <a:pt x="198" y="57"/>
                  </a:lnTo>
                  <a:lnTo>
                    <a:pt x="203" y="55"/>
                  </a:lnTo>
                  <a:lnTo>
                    <a:pt x="208" y="55"/>
                  </a:lnTo>
                  <a:lnTo>
                    <a:pt x="212" y="55"/>
                  </a:lnTo>
                  <a:lnTo>
                    <a:pt x="213" y="55"/>
                  </a:lnTo>
                  <a:lnTo>
                    <a:pt x="212" y="57"/>
                  </a:lnTo>
                  <a:lnTo>
                    <a:pt x="209" y="60"/>
                  </a:lnTo>
                  <a:lnTo>
                    <a:pt x="206" y="64"/>
                  </a:lnTo>
                  <a:lnTo>
                    <a:pt x="201" y="66"/>
                  </a:lnTo>
                  <a:lnTo>
                    <a:pt x="196" y="70"/>
                  </a:lnTo>
                  <a:lnTo>
                    <a:pt x="191" y="72"/>
                  </a:lnTo>
                  <a:lnTo>
                    <a:pt x="184" y="74"/>
                  </a:lnTo>
                  <a:lnTo>
                    <a:pt x="180" y="73"/>
                  </a:lnTo>
                  <a:lnTo>
                    <a:pt x="176" y="73"/>
                  </a:lnTo>
                  <a:lnTo>
                    <a:pt x="174" y="72"/>
                  </a:lnTo>
                  <a:lnTo>
                    <a:pt x="170" y="72"/>
                  </a:lnTo>
                  <a:lnTo>
                    <a:pt x="167" y="71"/>
                  </a:lnTo>
                  <a:lnTo>
                    <a:pt x="163" y="70"/>
                  </a:lnTo>
                  <a:lnTo>
                    <a:pt x="159" y="69"/>
                  </a:lnTo>
                  <a:lnTo>
                    <a:pt x="156" y="68"/>
                  </a:lnTo>
                  <a:lnTo>
                    <a:pt x="152" y="66"/>
                  </a:lnTo>
                  <a:lnTo>
                    <a:pt x="148" y="65"/>
                  </a:lnTo>
                  <a:lnTo>
                    <a:pt x="144" y="64"/>
                  </a:lnTo>
                  <a:lnTo>
                    <a:pt x="140" y="64"/>
                  </a:lnTo>
                  <a:lnTo>
                    <a:pt x="134" y="64"/>
                  </a:lnTo>
                  <a:lnTo>
                    <a:pt x="129" y="65"/>
                  </a:lnTo>
                  <a:lnTo>
                    <a:pt x="123" y="66"/>
                  </a:lnTo>
                  <a:lnTo>
                    <a:pt x="120" y="70"/>
                  </a:lnTo>
                  <a:lnTo>
                    <a:pt x="117" y="74"/>
                  </a:lnTo>
                  <a:lnTo>
                    <a:pt x="114" y="79"/>
                  </a:lnTo>
                  <a:lnTo>
                    <a:pt x="111" y="83"/>
                  </a:lnTo>
                  <a:lnTo>
                    <a:pt x="108" y="88"/>
                  </a:lnTo>
                  <a:lnTo>
                    <a:pt x="105" y="92"/>
                  </a:lnTo>
                  <a:lnTo>
                    <a:pt x="102" y="97"/>
                  </a:lnTo>
                  <a:lnTo>
                    <a:pt x="98" y="99"/>
                  </a:lnTo>
                  <a:lnTo>
                    <a:pt x="94" y="101"/>
                  </a:lnTo>
                  <a:lnTo>
                    <a:pt x="89" y="102"/>
                  </a:lnTo>
                  <a:lnTo>
                    <a:pt x="85" y="102"/>
                  </a:lnTo>
                  <a:lnTo>
                    <a:pt x="80" y="102"/>
                  </a:lnTo>
                  <a:lnTo>
                    <a:pt x="77" y="101"/>
                  </a:lnTo>
                  <a:lnTo>
                    <a:pt x="73" y="99"/>
                  </a:lnTo>
                  <a:lnTo>
                    <a:pt x="70" y="98"/>
                  </a:lnTo>
                  <a:lnTo>
                    <a:pt x="68" y="94"/>
                  </a:lnTo>
                  <a:lnTo>
                    <a:pt x="67" y="91"/>
                  </a:lnTo>
                  <a:lnTo>
                    <a:pt x="65" y="88"/>
                  </a:lnTo>
                  <a:lnTo>
                    <a:pt x="65" y="84"/>
                  </a:lnTo>
                  <a:lnTo>
                    <a:pt x="63" y="81"/>
                  </a:lnTo>
                  <a:lnTo>
                    <a:pt x="63" y="78"/>
                  </a:lnTo>
                  <a:lnTo>
                    <a:pt x="61" y="76"/>
                  </a:lnTo>
                  <a:lnTo>
                    <a:pt x="60" y="74"/>
                  </a:lnTo>
                  <a:lnTo>
                    <a:pt x="57" y="72"/>
                  </a:lnTo>
                  <a:lnTo>
                    <a:pt x="53" y="71"/>
                  </a:lnTo>
                  <a:lnTo>
                    <a:pt x="47" y="71"/>
                  </a:lnTo>
                  <a:lnTo>
                    <a:pt x="44" y="71"/>
                  </a:lnTo>
                  <a:lnTo>
                    <a:pt x="40" y="71"/>
                  </a:lnTo>
                  <a:lnTo>
                    <a:pt x="36" y="72"/>
                  </a:lnTo>
                  <a:lnTo>
                    <a:pt x="34" y="72"/>
                  </a:lnTo>
                  <a:lnTo>
                    <a:pt x="38" y="74"/>
                  </a:lnTo>
                  <a:lnTo>
                    <a:pt x="41" y="77"/>
                  </a:lnTo>
                  <a:lnTo>
                    <a:pt x="45" y="81"/>
                  </a:lnTo>
                  <a:lnTo>
                    <a:pt x="46" y="86"/>
                  </a:lnTo>
                  <a:lnTo>
                    <a:pt x="46" y="93"/>
                  </a:lnTo>
                  <a:lnTo>
                    <a:pt x="45" y="98"/>
                  </a:lnTo>
                  <a:lnTo>
                    <a:pt x="45" y="100"/>
                  </a:lnTo>
                  <a:lnTo>
                    <a:pt x="25" y="81"/>
                  </a:lnTo>
                  <a:lnTo>
                    <a:pt x="12" y="61"/>
                  </a:lnTo>
                  <a:close/>
                </a:path>
              </a:pathLst>
            </a:custGeom>
            <a:solidFill>
              <a:srgbClr val="D1D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26" name="Freeform 77"/>
            <p:cNvSpPr>
              <a:spLocks/>
            </p:cNvSpPr>
            <p:nvPr/>
          </p:nvSpPr>
          <p:spPr bwMode="auto">
            <a:xfrm>
              <a:off x="1184" y="1816"/>
              <a:ext cx="168" cy="219"/>
            </a:xfrm>
            <a:custGeom>
              <a:avLst/>
              <a:gdLst>
                <a:gd name="T0" fmla="*/ 0 w 168"/>
                <a:gd name="T1" fmla="*/ 92 h 219"/>
                <a:gd name="T2" fmla="*/ 81 w 168"/>
                <a:gd name="T3" fmla="*/ 28 h 219"/>
                <a:gd name="T4" fmla="*/ 84 w 168"/>
                <a:gd name="T5" fmla="*/ 41 h 219"/>
                <a:gd name="T6" fmla="*/ 86 w 168"/>
                <a:gd name="T7" fmla="*/ 58 h 219"/>
                <a:gd name="T8" fmla="*/ 84 w 168"/>
                <a:gd name="T9" fmla="*/ 79 h 219"/>
                <a:gd name="T10" fmla="*/ 76 w 168"/>
                <a:gd name="T11" fmla="*/ 98 h 219"/>
                <a:gd name="T12" fmla="*/ 66 w 168"/>
                <a:gd name="T13" fmla="*/ 114 h 219"/>
                <a:gd name="T14" fmla="*/ 57 w 168"/>
                <a:gd name="T15" fmla="*/ 134 h 219"/>
                <a:gd name="T16" fmla="*/ 69 w 168"/>
                <a:gd name="T17" fmla="*/ 138 h 219"/>
                <a:gd name="T18" fmla="*/ 86 w 168"/>
                <a:gd name="T19" fmla="*/ 136 h 219"/>
                <a:gd name="T20" fmla="*/ 96 w 168"/>
                <a:gd name="T21" fmla="*/ 142 h 219"/>
                <a:gd name="T22" fmla="*/ 76 w 168"/>
                <a:gd name="T23" fmla="*/ 163 h 219"/>
                <a:gd name="T24" fmla="*/ 61 w 168"/>
                <a:gd name="T25" fmla="*/ 179 h 219"/>
                <a:gd name="T26" fmla="*/ 60 w 168"/>
                <a:gd name="T27" fmla="*/ 185 h 219"/>
                <a:gd name="T28" fmla="*/ 79 w 168"/>
                <a:gd name="T29" fmla="*/ 182 h 219"/>
                <a:gd name="T30" fmla="*/ 93 w 168"/>
                <a:gd name="T31" fmla="*/ 188 h 219"/>
                <a:gd name="T32" fmla="*/ 102 w 168"/>
                <a:gd name="T33" fmla="*/ 198 h 219"/>
                <a:gd name="T34" fmla="*/ 120 w 168"/>
                <a:gd name="T35" fmla="*/ 191 h 219"/>
                <a:gd name="T36" fmla="*/ 138 w 168"/>
                <a:gd name="T37" fmla="*/ 172 h 219"/>
                <a:gd name="T38" fmla="*/ 136 w 168"/>
                <a:gd name="T39" fmla="*/ 158 h 219"/>
                <a:gd name="T40" fmla="*/ 127 w 168"/>
                <a:gd name="T41" fmla="*/ 143 h 219"/>
                <a:gd name="T42" fmla="*/ 139 w 168"/>
                <a:gd name="T43" fmla="*/ 130 h 219"/>
                <a:gd name="T44" fmla="*/ 149 w 168"/>
                <a:gd name="T45" fmla="*/ 113 h 219"/>
                <a:gd name="T46" fmla="*/ 144 w 168"/>
                <a:gd name="T47" fmla="*/ 102 h 219"/>
                <a:gd name="T48" fmla="*/ 152 w 168"/>
                <a:gd name="T49" fmla="*/ 90 h 219"/>
                <a:gd name="T50" fmla="*/ 156 w 168"/>
                <a:gd name="T51" fmla="*/ 70 h 219"/>
                <a:gd name="T52" fmla="*/ 156 w 168"/>
                <a:gd name="T53" fmla="*/ 53 h 219"/>
                <a:gd name="T54" fmla="*/ 141 w 168"/>
                <a:gd name="T55" fmla="*/ 46 h 219"/>
                <a:gd name="T56" fmla="*/ 168 w 168"/>
                <a:gd name="T57" fmla="*/ 54 h 219"/>
                <a:gd name="T58" fmla="*/ 167 w 168"/>
                <a:gd name="T59" fmla="*/ 68 h 219"/>
                <a:gd name="T60" fmla="*/ 165 w 168"/>
                <a:gd name="T61" fmla="*/ 84 h 219"/>
                <a:gd name="T62" fmla="*/ 163 w 168"/>
                <a:gd name="T63" fmla="*/ 96 h 219"/>
                <a:gd name="T64" fmla="*/ 152 w 168"/>
                <a:gd name="T65" fmla="*/ 106 h 219"/>
                <a:gd name="T66" fmla="*/ 155 w 168"/>
                <a:gd name="T67" fmla="*/ 127 h 219"/>
                <a:gd name="T68" fmla="*/ 141 w 168"/>
                <a:gd name="T69" fmla="*/ 138 h 219"/>
                <a:gd name="T70" fmla="*/ 141 w 168"/>
                <a:gd name="T71" fmla="*/ 153 h 219"/>
                <a:gd name="T72" fmla="*/ 150 w 168"/>
                <a:gd name="T73" fmla="*/ 171 h 219"/>
                <a:gd name="T74" fmla="*/ 118 w 168"/>
                <a:gd name="T75" fmla="*/ 211 h 219"/>
                <a:gd name="T76" fmla="*/ 102 w 168"/>
                <a:gd name="T77" fmla="*/ 216 h 219"/>
                <a:gd name="T78" fmla="*/ 86 w 168"/>
                <a:gd name="T79" fmla="*/ 218 h 219"/>
                <a:gd name="T80" fmla="*/ 68 w 168"/>
                <a:gd name="T81" fmla="*/ 218 h 219"/>
                <a:gd name="T82" fmla="*/ 50 w 168"/>
                <a:gd name="T83" fmla="*/ 214 h 219"/>
                <a:gd name="T84" fmla="*/ 35 w 168"/>
                <a:gd name="T85" fmla="*/ 208 h 219"/>
                <a:gd name="T86" fmla="*/ 24 w 168"/>
                <a:gd name="T87" fmla="*/ 203 h 219"/>
                <a:gd name="T88" fmla="*/ 30 w 168"/>
                <a:gd name="T89" fmla="*/ 202 h 219"/>
                <a:gd name="T90" fmla="*/ 45 w 168"/>
                <a:gd name="T91" fmla="*/ 199 h 219"/>
                <a:gd name="T92" fmla="*/ 43 w 168"/>
                <a:gd name="T93" fmla="*/ 191 h 219"/>
                <a:gd name="T94" fmla="*/ 24 w 168"/>
                <a:gd name="T95" fmla="*/ 184 h 219"/>
                <a:gd name="T96" fmla="*/ 11 w 168"/>
                <a:gd name="T97" fmla="*/ 182 h 219"/>
                <a:gd name="T98" fmla="*/ 5 w 168"/>
                <a:gd name="T99" fmla="*/ 184 h 21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68"/>
                <a:gd name="T151" fmla="*/ 0 h 219"/>
                <a:gd name="T152" fmla="*/ 168 w 168"/>
                <a:gd name="T153" fmla="*/ 219 h 21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68" h="219">
                  <a:moveTo>
                    <a:pt x="5" y="184"/>
                  </a:moveTo>
                  <a:lnTo>
                    <a:pt x="11" y="159"/>
                  </a:lnTo>
                  <a:lnTo>
                    <a:pt x="10" y="111"/>
                  </a:lnTo>
                  <a:lnTo>
                    <a:pt x="0" y="92"/>
                  </a:lnTo>
                  <a:lnTo>
                    <a:pt x="11" y="93"/>
                  </a:lnTo>
                  <a:lnTo>
                    <a:pt x="42" y="74"/>
                  </a:lnTo>
                  <a:lnTo>
                    <a:pt x="81" y="27"/>
                  </a:lnTo>
                  <a:lnTo>
                    <a:pt x="81" y="28"/>
                  </a:lnTo>
                  <a:lnTo>
                    <a:pt x="81" y="32"/>
                  </a:lnTo>
                  <a:lnTo>
                    <a:pt x="82" y="34"/>
                  </a:lnTo>
                  <a:lnTo>
                    <a:pt x="83" y="38"/>
                  </a:lnTo>
                  <a:lnTo>
                    <a:pt x="84" y="41"/>
                  </a:lnTo>
                  <a:lnTo>
                    <a:pt x="85" y="46"/>
                  </a:lnTo>
                  <a:lnTo>
                    <a:pt x="85" y="49"/>
                  </a:lnTo>
                  <a:lnTo>
                    <a:pt x="86" y="54"/>
                  </a:lnTo>
                  <a:lnTo>
                    <a:pt x="86" y="58"/>
                  </a:lnTo>
                  <a:lnTo>
                    <a:pt x="86" y="64"/>
                  </a:lnTo>
                  <a:lnTo>
                    <a:pt x="86" y="68"/>
                  </a:lnTo>
                  <a:lnTo>
                    <a:pt x="85" y="73"/>
                  </a:lnTo>
                  <a:lnTo>
                    <a:pt x="84" y="79"/>
                  </a:lnTo>
                  <a:lnTo>
                    <a:pt x="83" y="84"/>
                  </a:lnTo>
                  <a:lnTo>
                    <a:pt x="81" y="88"/>
                  </a:lnTo>
                  <a:lnTo>
                    <a:pt x="79" y="93"/>
                  </a:lnTo>
                  <a:lnTo>
                    <a:pt x="76" y="98"/>
                  </a:lnTo>
                  <a:lnTo>
                    <a:pt x="74" y="103"/>
                  </a:lnTo>
                  <a:lnTo>
                    <a:pt x="71" y="106"/>
                  </a:lnTo>
                  <a:lnTo>
                    <a:pt x="69" y="110"/>
                  </a:lnTo>
                  <a:lnTo>
                    <a:pt x="66" y="114"/>
                  </a:lnTo>
                  <a:lnTo>
                    <a:pt x="64" y="119"/>
                  </a:lnTo>
                  <a:lnTo>
                    <a:pt x="61" y="124"/>
                  </a:lnTo>
                  <a:lnTo>
                    <a:pt x="58" y="130"/>
                  </a:lnTo>
                  <a:lnTo>
                    <a:pt x="57" y="134"/>
                  </a:lnTo>
                  <a:lnTo>
                    <a:pt x="58" y="137"/>
                  </a:lnTo>
                  <a:lnTo>
                    <a:pt x="61" y="138"/>
                  </a:lnTo>
                  <a:lnTo>
                    <a:pt x="66" y="138"/>
                  </a:lnTo>
                  <a:lnTo>
                    <a:pt x="69" y="138"/>
                  </a:lnTo>
                  <a:lnTo>
                    <a:pt x="73" y="138"/>
                  </a:lnTo>
                  <a:lnTo>
                    <a:pt x="76" y="137"/>
                  </a:lnTo>
                  <a:lnTo>
                    <a:pt x="80" y="137"/>
                  </a:lnTo>
                  <a:lnTo>
                    <a:pt x="86" y="136"/>
                  </a:lnTo>
                  <a:lnTo>
                    <a:pt x="92" y="136"/>
                  </a:lnTo>
                  <a:lnTo>
                    <a:pt x="96" y="137"/>
                  </a:lnTo>
                  <a:lnTo>
                    <a:pt x="98" y="140"/>
                  </a:lnTo>
                  <a:lnTo>
                    <a:pt x="96" y="142"/>
                  </a:lnTo>
                  <a:lnTo>
                    <a:pt x="92" y="148"/>
                  </a:lnTo>
                  <a:lnTo>
                    <a:pt x="86" y="154"/>
                  </a:lnTo>
                  <a:lnTo>
                    <a:pt x="80" y="161"/>
                  </a:lnTo>
                  <a:lnTo>
                    <a:pt x="76" y="163"/>
                  </a:lnTo>
                  <a:lnTo>
                    <a:pt x="73" y="167"/>
                  </a:lnTo>
                  <a:lnTo>
                    <a:pt x="69" y="170"/>
                  </a:lnTo>
                  <a:lnTo>
                    <a:pt x="66" y="174"/>
                  </a:lnTo>
                  <a:lnTo>
                    <a:pt x="61" y="179"/>
                  </a:lnTo>
                  <a:lnTo>
                    <a:pt x="58" y="183"/>
                  </a:lnTo>
                  <a:lnTo>
                    <a:pt x="56" y="185"/>
                  </a:lnTo>
                  <a:lnTo>
                    <a:pt x="58" y="186"/>
                  </a:lnTo>
                  <a:lnTo>
                    <a:pt x="60" y="185"/>
                  </a:lnTo>
                  <a:lnTo>
                    <a:pt x="64" y="185"/>
                  </a:lnTo>
                  <a:lnTo>
                    <a:pt x="68" y="184"/>
                  </a:lnTo>
                  <a:lnTo>
                    <a:pt x="74" y="183"/>
                  </a:lnTo>
                  <a:lnTo>
                    <a:pt x="79" y="182"/>
                  </a:lnTo>
                  <a:lnTo>
                    <a:pt x="84" y="183"/>
                  </a:lnTo>
                  <a:lnTo>
                    <a:pt x="87" y="184"/>
                  </a:lnTo>
                  <a:lnTo>
                    <a:pt x="90" y="186"/>
                  </a:lnTo>
                  <a:lnTo>
                    <a:pt x="93" y="188"/>
                  </a:lnTo>
                  <a:lnTo>
                    <a:pt x="95" y="192"/>
                  </a:lnTo>
                  <a:lnTo>
                    <a:pt x="97" y="195"/>
                  </a:lnTo>
                  <a:lnTo>
                    <a:pt x="100" y="197"/>
                  </a:lnTo>
                  <a:lnTo>
                    <a:pt x="102" y="198"/>
                  </a:lnTo>
                  <a:lnTo>
                    <a:pt x="107" y="199"/>
                  </a:lnTo>
                  <a:lnTo>
                    <a:pt x="111" y="197"/>
                  </a:lnTo>
                  <a:lnTo>
                    <a:pt x="116" y="195"/>
                  </a:lnTo>
                  <a:lnTo>
                    <a:pt x="120" y="191"/>
                  </a:lnTo>
                  <a:lnTo>
                    <a:pt x="126" y="187"/>
                  </a:lnTo>
                  <a:lnTo>
                    <a:pt x="130" y="182"/>
                  </a:lnTo>
                  <a:lnTo>
                    <a:pt x="135" y="177"/>
                  </a:lnTo>
                  <a:lnTo>
                    <a:pt x="138" y="172"/>
                  </a:lnTo>
                  <a:lnTo>
                    <a:pt x="139" y="168"/>
                  </a:lnTo>
                  <a:lnTo>
                    <a:pt x="139" y="164"/>
                  </a:lnTo>
                  <a:lnTo>
                    <a:pt x="139" y="161"/>
                  </a:lnTo>
                  <a:lnTo>
                    <a:pt x="136" y="158"/>
                  </a:lnTo>
                  <a:lnTo>
                    <a:pt x="133" y="156"/>
                  </a:lnTo>
                  <a:lnTo>
                    <a:pt x="128" y="151"/>
                  </a:lnTo>
                  <a:lnTo>
                    <a:pt x="127" y="147"/>
                  </a:lnTo>
                  <a:lnTo>
                    <a:pt x="127" y="143"/>
                  </a:lnTo>
                  <a:lnTo>
                    <a:pt x="130" y="141"/>
                  </a:lnTo>
                  <a:lnTo>
                    <a:pt x="132" y="137"/>
                  </a:lnTo>
                  <a:lnTo>
                    <a:pt x="136" y="134"/>
                  </a:lnTo>
                  <a:lnTo>
                    <a:pt x="139" y="130"/>
                  </a:lnTo>
                  <a:lnTo>
                    <a:pt x="142" y="126"/>
                  </a:lnTo>
                  <a:lnTo>
                    <a:pt x="145" y="123"/>
                  </a:lnTo>
                  <a:lnTo>
                    <a:pt x="148" y="120"/>
                  </a:lnTo>
                  <a:lnTo>
                    <a:pt x="149" y="113"/>
                  </a:lnTo>
                  <a:lnTo>
                    <a:pt x="147" y="110"/>
                  </a:lnTo>
                  <a:lnTo>
                    <a:pt x="145" y="106"/>
                  </a:lnTo>
                  <a:lnTo>
                    <a:pt x="144" y="104"/>
                  </a:lnTo>
                  <a:lnTo>
                    <a:pt x="144" y="102"/>
                  </a:lnTo>
                  <a:lnTo>
                    <a:pt x="147" y="99"/>
                  </a:lnTo>
                  <a:lnTo>
                    <a:pt x="149" y="96"/>
                  </a:lnTo>
                  <a:lnTo>
                    <a:pt x="150" y="94"/>
                  </a:lnTo>
                  <a:lnTo>
                    <a:pt x="152" y="90"/>
                  </a:lnTo>
                  <a:lnTo>
                    <a:pt x="154" y="86"/>
                  </a:lnTo>
                  <a:lnTo>
                    <a:pt x="154" y="81"/>
                  </a:lnTo>
                  <a:lnTo>
                    <a:pt x="156" y="76"/>
                  </a:lnTo>
                  <a:lnTo>
                    <a:pt x="156" y="70"/>
                  </a:lnTo>
                  <a:lnTo>
                    <a:pt x="156" y="65"/>
                  </a:lnTo>
                  <a:lnTo>
                    <a:pt x="156" y="60"/>
                  </a:lnTo>
                  <a:lnTo>
                    <a:pt x="156" y="56"/>
                  </a:lnTo>
                  <a:lnTo>
                    <a:pt x="156" y="53"/>
                  </a:lnTo>
                  <a:lnTo>
                    <a:pt x="137" y="60"/>
                  </a:lnTo>
                  <a:lnTo>
                    <a:pt x="109" y="0"/>
                  </a:lnTo>
                  <a:lnTo>
                    <a:pt x="141" y="46"/>
                  </a:lnTo>
                  <a:lnTo>
                    <a:pt x="160" y="24"/>
                  </a:lnTo>
                  <a:lnTo>
                    <a:pt x="168" y="49"/>
                  </a:lnTo>
                  <a:lnTo>
                    <a:pt x="168" y="50"/>
                  </a:lnTo>
                  <a:lnTo>
                    <a:pt x="168" y="54"/>
                  </a:lnTo>
                  <a:lnTo>
                    <a:pt x="167" y="56"/>
                  </a:lnTo>
                  <a:lnTo>
                    <a:pt x="167" y="60"/>
                  </a:lnTo>
                  <a:lnTo>
                    <a:pt x="167" y="64"/>
                  </a:lnTo>
                  <a:lnTo>
                    <a:pt x="167" y="68"/>
                  </a:lnTo>
                  <a:lnTo>
                    <a:pt x="166" y="72"/>
                  </a:lnTo>
                  <a:lnTo>
                    <a:pt x="166" y="75"/>
                  </a:lnTo>
                  <a:lnTo>
                    <a:pt x="165" y="79"/>
                  </a:lnTo>
                  <a:lnTo>
                    <a:pt x="165" y="84"/>
                  </a:lnTo>
                  <a:lnTo>
                    <a:pt x="164" y="86"/>
                  </a:lnTo>
                  <a:lnTo>
                    <a:pt x="164" y="90"/>
                  </a:lnTo>
                  <a:lnTo>
                    <a:pt x="163" y="92"/>
                  </a:lnTo>
                  <a:lnTo>
                    <a:pt x="163" y="96"/>
                  </a:lnTo>
                  <a:lnTo>
                    <a:pt x="158" y="100"/>
                  </a:lnTo>
                  <a:lnTo>
                    <a:pt x="156" y="103"/>
                  </a:lnTo>
                  <a:lnTo>
                    <a:pt x="153" y="104"/>
                  </a:lnTo>
                  <a:lnTo>
                    <a:pt x="152" y="106"/>
                  </a:lnTo>
                  <a:lnTo>
                    <a:pt x="153" y="110"/>
                  </a:lnTo>
                  <a:lnTo>
                    <a:pt x="154" y="116"/>
                  </a:lnTo>
                  <a:lnTo>
                    <a:pt x="156" y="122"/>
                  </a:lnTo>
                  <a:lnTo>
                    <a:pt x="155" y="127"/>
                  </a:lnTo>
                  <a:lnTo>
                    <a:pt x="151" y="130"/>
                  </a:lnTo>
                  <a:lnTo>
                    <a:pt x="146" y="133"/>
                  </a:lnTo>
                  <a:lnTo>
                    <a:pt x="143" y="135"/>
                  </a:lnTo>
                  <a:lnTo>
                    <a:pt x="141" y="138"/>
                  </a:lnTo>
                  <a:lnTo>
                    <a:pt x="139" y="141"/>
                  </a:lnTo>
                  <a:lnTo>
                    <a:pt x="139" y="144"/>
                  </a:lnTo>
                  <a:lnTo>
                    <a:pt x="140" y="148"/>
                  </a:lnTo>
                  <a:lnTo>
                    <a:pt x="141" y="153"/>
                  </a:lnTo>
                  <a:lnTo>
                    <a:pt x="143" y="159"/>
                  </a:lnTo>
                  <a:lnTo>
                    <a:pt x="146" y="163"/>
                  </a:lnTo>
                  <a:lnTo>
                    <a:pt x="148" y="167"/>
                  </a:lnTo>
                  <a:lnTo>
                    <a:pt x="150" y="171"/>
                  </a:lnTo>
                  <a:lnTo>
                    <a:pt x="151" y="174"/>
                  </a:lnTo>
                  <a:lnTo>
                    <a:pt x="152" y="175"/>
                  </a:lnTo>
                  <a:lnTo>
                    <a:pt x="120" y="211"/>
                  </a:lnTo>
                  <a:lnTo>
                    <a:pt x="118" y="211"/>
                  </a:lnTo>
                  <a:lnTo>
                    <a:pt x="115" y="212"/>
                  </a:lnTo>
                  <a:lnTo>
                    <a:pt x="111" y="214"/>
                  </a:lnTo>
                  <a:lnTo>
                    <a:pt x="105" y="216"/>
                  </a:lnTo>
                  <a:lnTo>
                    <a:pt x="102" y="216"/>
                  </a:lnTo>
                  <a:lnTo>
                    <a:pt x="99" y="217"/>
                  </a:lnTo>
                  <a:lnTo>
                    <a:pt x="95" y="217"/>
                  </a:lnTo>
                  <a:lnTo>
                    <a:pt x="91" y="218"/>
                  </a:lnTo>
                  <a:lnTo>
                    <a:pt x="86" y="218"/>
                  </a:lnTo>
                  <a:lnTo>
                    <a:pt x="82" y="219"/>
                  </a:lnTo>
                  <a:lnTo>
                    <a:pt x="78" y="219"/>
                  </a:lnTo>
                  <a:lnTo>
                    <a:pt x="74" y="219"/>
                  </a:lnTo>
                  <a:lnTo>
                    <a:pt x="68" y="218"/>
                  </a:lnTo>
                  <a:lnTo>
                    <a:pt x="64" y="217"/>
                  </a:lnTo>
                  <a:lnTo>
                    <a:pt x="59" y="216"/>
                  </a:lnTo>
                  <a:lnTo>
                    <a:pt x="55" y="216"/>
                  </a:lnTo>
                  <a:lnTo>
                    <a:pt x="50" y="214"/>
                  </a:lnTo>
                  <a:lnTo>
                    <a:pt x="46" y="213"/>
                  </a:lnTo>
                  <a:lnTo>
                    <a:pt x="43" y="212"/>
                  </a:lnTo>
                  <a:lnTo>
                    <a:pt x="39" y="210"/>
                  </a:lnTo>
                  <a:lnTo>
                    <a:pt x="35" y="208"/>
                  </a:lnTo>
                  <a:lnTo>
                    <a:pt x="32" y="207"/>
                  </a:lnTo>
                  <a:lnTo>
                    <a:pt x="29" y="206"/>
                  </a:lnTo>
                  <a:lnTo>
                    <a:pt x="27" y="205"/>
                  </a:lnTo>
                  <a:lnTo>
                    <a:pt x="24" y="203"/>
                  </a:lnTo>
                  <a:lnTo>
                    <a:pt x="26" y="203"/>
                  </a:lnTo>
                  <a:lnTo>
                    <a:pt x="30" y="202"/>
                  </a:lnTo>
                  <a:lnTo>
                    <a:pt x="35" y="202"/>
                  </a:lnTo>
                  <a:lnTo>
                    <a:pt x="39" y="201"/>
                  </a:lnTo>
                  <a:lnTo>
                    <a:pt x="43" y="200"/>
                  </a:lnTo>
                  <a:lnTo>
                    <a:pt x="45" y="199"/>
                  </a:lnTo>
                  <a:lnTo>
                    <a:pt x="47" y="198"/>
                  </a:lnTo>
                  <a:lnTo>
                    <a:pt x="47" y="195"/>
                  </a:lnTo>
                  <a:lnTo>
                    <a:pt x="45" y="193"/>
                  </a:lnTo>
                  <a:lnTo>
                    <a:pt x="43" y="191"/>
                  </a:lnTo>
                  <a:lnTo>
                    <a:pt x="40" y="189"/>
                  </a:lnTo>
                  <a:lnTo>
                    <a:pt x="35" y="187"/>
                  </a:lnTo>
                  <a:lnTo>
                    <a:pt x="30" y="185"/>
                  </a:lnTo>
                  <a:lnTo>
                    <a:pt x="24" y="184"/>
                  </a:lnTo>
                  <a:lnTo>
                    <a:pt x="21" y="183"/>
                  </a:lnTo>
                  <a:lnTo>
                    <a:pt x="17" y="182"/>
                  </a:lnTo>
                  <a:lnTo>
                    <a:pt x="14" y="182"/>
                  </a:lnTo>
                  <a:lnTo>
                    <a:pt x="11" y="182"/>
                  </a:lnTo>
                  <a:lnTo>
                    <a:pt x="9" y="182"/>
                  </a:lnTo>
                  <a:lnTo>
                    <a:pt x="5" y="183"/>
                  </a:lnTo>
                  <a:lnTo>
                    <a:pt x="5" y="184"/>
                  </a:lnTo>
                  <a:close/>
                </a:path>
              </a:pathLst>
            </a:custGeom>
            <a:solidFill>
              <a:srgbClr val="D1D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27" name="Freeform 78"/>
            <p:cNvSpPr>
              <a:spLocks/>
            </p:cNvSpPr>
            <p:nvPr/>
          </p:nvSpPr>
          <p:spPr bwMode="auto">
            <a:xfrm>
              <a:off x="1315" y="2131"/>
              <a:ext cx="127" cy="132"/>
            </a:xfrm>
            <a:custGeom>
              <a:avLst/>
              <a:gdLst>
                <a:gd name="T0" fmla="*/ 0 w 127"/>
                <a:gd name="T1" fmla="*/ 117 h 132"/>
                <a:gd name="T2" fmla="*/ 8 w 127"/>
                <a:gd name="T3" fmla="*/ 115 h 132"/>
                <a:gd name="T4" fmla="*/ 19 w 127"/>
                <a:gd name="T5" fmla="*/ 110 h 132"/>
                <a:gd name="T6" fmla="*/ 28 w 127"/>
                <a:gd name="T7" fmla="*/ 106 h 132"/>
                <a:gd name="T8" fmla="*/ 35 w 127"/>
                <a:gd name="T9" fmla="*/ 105 h 132"/>
                <a:gd name="T10" fmla="*/ 43 w 127"/>
                <a:gd name="T11" fmla="*/ 103 h 132"/>
                <a:gd name="T12" fmla="*/ 50 w 127"/>
                <a:gd name="T13" fmla="*/ 103 h 132"/>
                <a:gd name="T14" fmla="*/ 57 w 127"/>
                <a:gd name="T15" fmla="*/ 105 h 132"/>
                <a:gd name="T16" fmla="*/ 61 w 127"/>
                <a:gd name="T17" fmla="*/ 106 h 132"/>
                <a:gd name="T18" fmla="*/ 66 w 127"/>
                <a:gd name="T19" fmla="*/ 99 h 132"/>
                <a:gd name="T20" fmla="*/ 70 w 127"/>
                <a:gd name="T21" fmla="*/ 94 h 132"/>
                <a:gd name="T22" fmla="*/ 76 w 127"/>
                <a:gd name="T23" fmla="*/ 86 h 132"/>
                <a:gd name="T24" fmla="*/ 84 w 127"/>
                <a:gd name="T25" fmla="*/ 75 h 132"/>
                <a:gd name="T26" fmla="*/ 91 w 127"/>
                <a:gd name="T27" fmla="*/ 61 h 132"/>
                <a:gd name="T28" fmla="*/ 100 w 127"/>
                <a:gd name="T29" fmla="*/ 47 h 132"/>
                <a:gd name="T30" fmla="*/ 108 w 127"/>
                <a:gd name="T31" fmla="*/ 33 h 132"/>
                <a:gd name="T32" fmla="*/ 116 w 127"/>
                <a:gd name="T33" fmla="*/ 20 h 132"/>
                <a:gd name="T34" fmla="*/ 122 w 127"/>
                <a:gd name="T35" fmla="*/ 10 h 132"/>
                <a:gd name="T36" fmla="*/ 126 w 127"/>
                <a:gd name="T37" fmla="*/ 3 h 132"/>
                <a:gd name="T38" fmla="*/ 127 w 127"/>
                <a:gd name="T39" fmla="*/ 0 h 132"/>
                <a:gd name="T40" fmla="*/ 126 w 127"/>
                <a:gd name="T41" fmla="*/ 2 h 132"/>
                <a:gd name="T42" fmla="*/ 124 w 127"/>
                <a:gd name="T43" fmla="*/ 9 h 132"/>
                <a:gd name="T44" fmla="*/ 121 w 127"/>
                <a:gd name="T45" fmla="*/ 18 h 132"/>
                <a:gd name="T46" fmla="*/ 117 w 127"/>
                <a:gd name="T47" fmla="*/ 28 h 132"/>
                <a:gd name="T48" fmla="*/ 112 w 127"/>
                <a:gd name="T49" fmla="*/ 40 h 132"/>
                <a:gd name="T50" fmla="*/ 107 w 127"/>
                <a:gd name="T51" fmla="*/ 54 h 132"/>
                <a:gd name="T52" fmla="*/ 104 w 127"/>
                <a:gd name="T53" fmla="*/ 66 h 132"/>
                <a:gd name="T54" fmla="*/ 100 w 127"/>
                <a:gd name="T55" fmla="*/ 78 h 132"/>
                <a:gd name="T56" fmla="*/ 97 w 127"/>
                <a:gd name="T57" fmla="*/ 88 h 132"/>
                <a:gd name="T58" fmla="*/ 94 w 127"/>
                <a:gd name="T59" fmla="*/ 96 h 132"/>
                <a:gd name="T60" fmla="*/ 92 w 127"/>
                <a:gd name="T61" fmla="*/ 103 h 132"/>
                <a:gd name="T62" fmla="*/ 92 w 127"/>
                <a:gd name="T63" fmla="*/ 109 h 132"/>
                <a:gd name="T64" fmla="*/ 91 w 127"/>
                <a:gd name="T65" fmla="*/ 115 h 132"/>
                <a:gd name="T66" fmla="*/ 91 w 127"/>
                <a:gd name="T67" fmla="*/ 117 h 132"/>
                <a:gd name="T68" fmla="*/ 47 w 127"/>
                <a:gd name="T69" fmla="*/ 131 h 132"/>
                <a:gd name="T70" fmla="*/ 42 w 127"/>
                <a:gd name="T71" fmla="*/ 131 h 132"/>
                <a:gd name="T72" fmla="*/ 33 w 127"/>
                <a:gd name="T73" fmla="*/ 130 h 132"/>
                <a:gd name="T74" fmla="*/ 23 w 127"/>
                <a:gd name="T75" fmla="*/ 129 h 132"/>
                <a:gd name="T76" fmla="*/ 14 w 127"/>
                <a:gd name="T77" fmla="*/ 126 h 132"/>
                <a:gd name="T78" fmla="*/ 7 w 127"/>
                <a:gd name="T79" fmla="*/ 123 h 132"/>
                <a:gd name="T80" fmla="*/ 1 w 127"/>
                <a:gd name="T81" fmla="*/ 119 h 132"/>
                <a:gd name="T82" fmla="*/ 0 w 127"/>
                <a:gd name="T83" fmla="*/ 118 h 13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27"/>
                <a:gd name="T127" fmla="*/ 0 h 132"/>
                <a:gd name="T128" fmla="*/ 127 w 127"/>
                <a:gd name="T129" fmla="*/ 132 h 13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27" h="132">
                  <a:moveTo>
                    <a:pt x="0" y="118"/>
                  </a:moveTo>
                  <a:lnTo>
                    <a:pt x="0" y="117"/>
                  </a:lnTo>
                  <a:lnTo>
                    <a:pt x="4" y="116"/>
                  </a:lnTo>
                  <a:lnTo>
                    <a:pt x="8" y="115"/>
                  </a:lnTo>
                  <a:lnTo>
                    <a:pt x="13" y="113"/>
                  </a:lnTo>
                  <a:lnTo>
                    <a:pt x="19" y="110"/>
                  </a:lnTo>
                  <a:lnTo>
                    <a:pt x="26" y="108"/>
                  </a:lnTo>
                  <a:lnTo>
                    <a:pt x="28" y="106"/>
                  </a:lnTo>
                  <a:lnTo>
                    <a:pt x="32" y="106"/>
                  </a:lnTo>
                  <a:lnTo>
                    <a:pt x="35" y="105"/>
                  </a:lnTo>
                  <a:lnTo>
                    <a:pt x="38" y="105"/>
                  </a:lnTo>
                  <a:lnTo>
                    <a:pt x="43" y="103"/>
                  </a:lnTo>
                  <a:lnTo>
                    <a:pt x="46" y="103"/>
                  </a:lnTo>
                  <a:lnTo>
                    <a:pt x="50" y="103"/>
                  </a:lnTo>
                  <a:lnTo>
                    <a:pt x="54" y="104"/>
                  </a:lnTo>
                  <a:lnTo>
                    <a:pt x="57" y="105"/>
                  </a:lnTo>
                  <a:lnTo>
                    <a:pt x="59" y="106"/>
                  </a:lnTo>
                  <a:lnTo>
                    <a:pt x="61" y="106"/>
                  </a:lnTo>
                  <a:lnTo>
                    <a:pt x="63" y="103"/>
                  </a:lnTo>
                  <a:lnTo>
                    <a:pt x="66" y="99"/>
                  </a:lnTo>
                  <a:lnTo>
                    <a:pt x="67" y="96"/>
                  </a:lnTo>
                  <a:lnTo>
                    <a:pt x="70" y="94"/>
                  </a:lnTo>
                  <a:lnTo>
                    <a:pt x="72" y="90"/>
                  </a:lnTo>
                  <a:lnTo>
                    <a:pt x="76" y="86"/>
                  </a:lnTo>
                  <a:lnTo>
                    <a:pt x="80" y="80"/>
                  </a:lnTo>
                  <a:lnTo>
                    <a:pt x="84" y="75"/>
                  </a:lnTo>
                  <a:lnTo>
                    <a:pt x="86" y="68"/>
                  </a:lnTo>
                  <a:lnTo>
                    <a:pt x="91" y="61"/>
                  </a:lnTo>
                  <a:lnTo>
                    <a:pt x="95" y="54"/>
                  </a:lnTo>
                  <a:lnTo>
                    <a:pt x="100" y="47"/>
                  </a:lnTo>
                  <a:lnTo>
                    <a:pt x="104" y="39"/>
                  </a:lnTo>
                  <a:lnTo>
                    <a:pt x="108" y="33"/>
                  </a:lnTo>
                  <a:lnTo>
                    <a:pt x="112" y="26"/>
                  </a:lnTo>
                  <a:lnTo>
                    <a:pt x="116" y="20"/>
                  </a:lnTo>
                  <a:lnTo>
                    <a:pt x="119" y="15"/>
                  </a:lnTo>
                  <a:lnTo>
                    <a:pt x="122" y="10"/>
                  </a:lnTo>
                  <a:lnTo>
                    <a:pt x="123" y="5"/>
                  </a:lnTo>
                  <a:lnTo>
                    <a:pt x="126" y="3"/>
                  </a:lnTo>
                  <a:lnTo>
                    <a:pt x="127" y="0"/>
                  </a:lnTo>
                  <a:lnTo>
                    <a:pt x="126" y="2"/>
                  </a:lnTo>
                  <a:lnTo>
                    <a:pt x="125" y="5"/>
                  </a:lnTo>
                  <a:lnTo>
                    <a:pt x="124" y="9"/>
                  </a:lnTo>
                  <a:lnTo>
                    <a:pt x="123" y="13"/>
                  </a:lnTo>
                  <a:lnTo>
                    <a:pt x="121" y="18"/>
                  </a:lnTo>
                  <a:lnTo>
                    <a:pt x="119" y="22"/>
                  </a:lnTo>
                  <a:lnTo>
                    <a:pt x="117" y="28"/>
                  </a:lnTo>
                  <a:lnTo>
                    <a:pt x="114" y="34"/>
                  </a:lnTo>
                  <a:lnTo>
                    <a:pt x="112" y="40"/>
                  </a:lnTo>
                  <a:lnTo>
                    <a:pt x="109" y="47"/>
                  </a:lnTo>
                  <a:lnTo>
                    <a:pt x="107" y="54"/>
                  </a:lnTo>
                  <a:lnTo>
                    <a:pt x="105" y="59"/>
                  </a:lnTo>
                  <a:lnTo>
                    <a:pt x="104" y="66"/>
                  </a:lnTo>
                  <a:lnTo>
                    <a:pt x="102" y="73"/>
                  </a:lnTo>
                  <a:lnTo>
                    <a:pt x="100" y="78"/>
                  </a:lnTo>
                  <a:lnTo>
                    <a:pt x="99" y="83"/>
                  </a:lnTo>
                  <a:lnTo>
                    <a:pt x="97" y="88"/>
                  </a:lnTo>
                  <a:lnTo>
                    <a:pt x="95" y="92"/>
                  </a:lnTo>
                  <a:lnTo>
                    <a:pt x="94" y="96"/>
                  </a:lnTo>
                  <a:lnTo>
                    <a:pt x="93" y="99"/>
                  </a:lnTo>
                  <a:lnTo>
                    <a:pt x="92" y="103"/>
                  </a:lnTo>
                  <a:lnTo>
                    <a:pt x="92" y="106"/>
                  </a:lnTo>
                  <a:lnTo>
                    <a:pt x="92" y="109"/>
                  </a:lnTo>
                  <a:lnTo>
                    <a:pt x="91" y="113"/>
                  </a:lnTo>
                  <a:lnTo>
                    <a:pt x="91" y="115"/>
                  </a:lnTo>
                  <a:lnTo>
                    <a:pt x="91" y="116"/>
                  </a:lnTo>
                  <a:lnTo>
                    <a:pt x="91" y="117"/>
                  </a:lnTo>
                  <a:lnTo>
                    <a:pt x="48" y="132"/>
                  </a:lnTo>
                  <a:lnTo>
                    <a:pt x="47" y="131"/>
                  </a:lnTo>
                  <a:lnTo>
                    <a:pt x="46" y="131"/>
                  </a:lnTo>
                  <a:lnTo>
                    <a:pt x="42" y="131"/>
                  </a:lnTo>
                  <a:lnTo>
                    <a:pt x="38" y="131"/>
                  </a:lnTo>
                  <a:lnTo>
                    <a:pt x="33" y="130"/>
                  </a:lnTo>
                  <a:lnTo>
                    <a:pt x="27" y="130"/>
                  </a:lnTo>
                  <a:lnTo>
                    <a:pt x="23" y="129"/>
                  </a:lnTo>
                  <a:lnTo>
                    <a:pt x="18" y="128"/>
                  </a:lnTo>
                  <a:lnTo>
                    <a:pt x="14" y="126"/>
                  </a:lnTo>
                  <a:lnTo>
                    <a:pt x="10" y="125"/>
                  </a:lnTo>
                  <a:lnTo>
                    <a:pt x="7" y="123"/>
                  </a:lnTo>
                  <a:lnTo>
                    <a:pt x="5" y="122"/>
                  </a:lnTo>
                  <a:lnTo>
                    <a:pt x="1" y="119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28" name="Freeform 79"/>
            <p:cNvSpPr>
              <a:spLocks/>
            </p:cNvSpPr>
            <p:nvPr/>
          </p:nvSpPr>
          <p:spPr bwMode="auto">
            <a:xfrm>
              <a:off x="1317" y="2249"/>
              <a:ext cx="124" cy="28"/>
            </a:xfrm>
            <a:custGeom>
              <a:avLst/>
              <a:gdLst>
                <a:gd name="T0" fmla="*/ 15 w 124"/>
                <a:gd name="T1" fmla="*/ 0 h 28"/>
                <a:gd name="T2" fmla="*/ 4 w 124"/>
                <a:gd name="T3" fmla="*/ 15 h 28"/>
                <a:gd name="T4" fmla="*/ 0 w 124"/>
                <a:gd name="T5" fmla="*/ 28 h 28"/>
                <a:gd name="T6" fmla="*/ 124 w 124"/>
                <a:gd name="T7" fmla="*/ 22 h 28"/>
                <a:gd name="T8" fmla="*/ 114 w 124"/>
                <a:gd name="T9" fmla="*/ 10 h 28"/>
                <a:gd name="T10" fmla="*/ 113 w 124"/>
                <a:gd name="T11" fmla="*/ 10 h 28"/>
                <a:gd name="T12" fmla="*/ 111 w 124"/>
                <a:gd name="T13" fmla="*/ 10 h 28"/>
                <a:gd name="T14" fmla="*/ 107 w 124"/>
                <a:gd name="T15" fmla="*/ 10 h 28"/>
                <a:gd name="T16" fmla="*/ 104 w 124"/>
                <a:gd name="T17" fmla="*/ 11 h 28"/>
                <a:gd name="T18" fmla="*/ 99 w 124"/>
                <a:gd name="T19" fmla="*/ 11 h 28"/>
                <a:gd name="T20" fmla="*/ 94 w 124"/>
                <a:gd name="T21" fmla="*/ 11 h 28"/>
                <a:gd name="T22" fmla="*/ 89 w 124"/>
                <a:gd name="T23" fmla="*/ 10 h 28"/>
                <a:gd name="T24" fmla="*/ 84 w 124"/>
                <a:gd name="T25" fmla="*/ 10 h 28"/>
                <a:gd name="T26" fmla="*/ 79 w 124"/>
                <a:gd name="T27" fmla="*/ 9 h 28"/>
                <a:gd name="T28" fmla="*/ 74 w 124"/>
                <a:gd name="T29" fmla="*/ 7 h 28"/>
                <a:gd name="T30" fmla="*/ 69 w 124"/>
                <a:gd name="T31" fmla="*/ 5 h 28"/>
                <a:gd name="T32" fmla="*/ 65 w 124"/>
                <a:gd name="T33" fmla="*/ 4 h 28"/>
                <a:gd name="T34" fmla="*/ 63 w 124"/>
                <a:gd name="T35" fmla="*/ 2 h 28"/>
                <a:gd name="T36" fmla="*/ 60 w 124"/>
                <a:gd name="T37" fmla="*/ 1 h 28"/>
                <a:gd name="T38" fmla="*/ 58 w 124"/>
                <a:gd name="T39" fmla="*/ 0 h 28"/>
                <a:gd name="T40" fmla="*/ 30 w 124"/>
                <a:gd name="T41" fmla="*/ 10 h 28"/>
                <a:gd name="T42" fmla="*/ 15 w 124"/>
                <a:gd name="T43" fmla="*/ 0 h 28"/>
                <a:gd name="T44" fmla="*/ 15 w 124"/>
                <a:gd name="T45" fmla="*/ 0 h 2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4"/>
                <a:gd name="T70" fmla="*/ 0 h 28"/>
                <a:gd name="T71" fmla="*/ 124 w 124"/>
                <a:gd name="T72" fmla="*/ 28 h 2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4" h="28">
                  <a:moveTo>
                    <a:pt x="15" y="0"/>
                  </a:moveTo>
                  <a:lnTo>
                    <a:pt x="4" y="15"/>
                  </a:lnTo>
                  <a:lnTo>
                    <a:pt x="0" y="28"/>
                  </a:lnTo>
                  <a:lnTo>
                    <a:pt x="124" y="22"/>
                  </a:lnTo>
                  <a:lnTo>
                    <a:pt x="114" y="10"/>
                  </a:lnTo>
                  <a:lnTo>
                    <a:pt x="113" y="10"/>
                  </a:lnTo>
                  <a:lnTo>
                    <a:pt x="111" y="10"/>
                  </a:lnTo>
                  <a:lnTo>
                    <a:pt x="107" y="10"/>
                  </a:lnTo>
                  <a:lnTo>
                    <a:pt x="104" y="11"/>
                  </a:lnTo>
                  <a:lnTo>
                    <a:pt x="99" y="11"/>
                  </a:lnTo>
                  <a:lnTo>
                    <a:pt x="94" y="11"/>
                  </a:lnTo>
                  <a:lnTo>
                    <a:pt x="89" y="10"/>
                  </a:lnTo>
                  <a:lnTo>
                    <a:pt x="84" y="10"/>
                  </a:lnTo>
                  <a:lnTo>
                    <a:pt x="79" y="9"/>
                  </a:lnTo>
                  <a:lnTo>
                    <a:pt x="74" y="7"/>
                  </a:lnTo>
                  <a:lnTo>
                    <a:pt x="69" y="5"/>
                  </a:lnTo>
                  <a:lnTo>
                    <a:pt x="65" y="4"/>
                  </a:lnTo>
                  <a:lnTo>
                    <a:pt x="63" y="2"/>
                  </a:lnTo>
                  <a:lnTo>
                    <a:pt x="60" y="1"/>
                  </a:lnTo>
                  <a:lnTo>
                    <a:pt x="58" y="0"/>
                  </a:lnTo>
                  <a:lnTo>
                    <a:pt x="30" y="1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913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29" name="Freeform 80"/>
            <p:cNvSpPr>
              <a:spLocks/>
            </p:cNvSpPr>
            <p:nvPr/>
          </p:nvSpPr>
          <p:spPr bwMode="auto">
            <a:xfrm>
              <a:off x="1295" y="1653"/>
              <a:ext cx="111" cy="172"/>
            </a:xfrm>
            <a:custGeom>
              <a:avLst/>
              <a:gdLst>
                <a:gd name="T0" fmla="*/ 79 w 111"/>
                <a:gd name="T1" fmla="*/ 0 h 172"/>
                <a:gd name="T2" fmla="*/ 100 w 111"/>
                <a:gd name="T3" fmla="*/ 34 h 172"/>
                <a:gd name="T4" fmla="*/ 99 w 111"/>
                <a:gd name="T5" fmla="*/ 43 h 172"/>
                <a:gd name="T6" fmla="*/ 111 w 111"/>
                <a:gd name="T7" fmla="*/ 64 h 172"/>
                <a:gd name="T8" fmla="*/ 102 w 111"/>
                <a:gd name="T9" fmla="*/ 75 h 172"/>
                <a:gd name="T10" fmla="*/ 102 w 111"/>
                <a:gd name="T11" fmla="*/ 108 h 172"/>
                <a:gd name="T12" fmla="*/ 75 w 111"/>
                <a:gd name="T13" fmla="*/ 128 h 172"/>
                <a:gd name="T14" fmla="*/ 48 w 111"/>
                <a:gd name="T15" fmla="*/ 172 h 172"/>
                <a:gd name="T16" fmla="*/ 6 w 111"/>
                <a:gd name="T17" fmla="*/ 138 h 172"/>
                <a:gd name="T18" fmla="*/ 6 w 111"/>
                <a:gd name="T19" fmla="*/ 136 h 172"/>
                <a:gd name="T20" fmla="*/ 7 w 111"/>
                <a:gd name="T21" fmla="*/ 134 h 172"/>
                <a:gd name="T22" fmla="*/ 8 w 111"/>
                <a:gd name="T23" fmla="*/ 132 h 172"/>
                <a:gd name="T24" fmla="*/ 9 w 111"/>
                <a:gd name="T25" fmla="*/ 128 h 172"/>
                <a:gd name="T26" fmla="*/ 10 w 111"/>
                <a:gd name="T27" fmla="*/ 122 h 172"/>
                <a:gd name="T28" fmla="*/ 11 w 111"/>
                <a:gd name="T29" fmla="*/ 116 h 172"/>
                <a:gd name="T30" fmla="*/ 11 w 111"/>
                <a:gd name="T31" fmla="*/ 113 h 172"/>
                <a:gd name="T32" fmla="*/ 11 w 111"/>
                <a:gd name="T33" fmla="*/ 109 h 172"/>
                <a:gd name="T34" fmla="*/ 11 w 111"/>
                <a:gd name="T35" fmla="*/ 105 h 172"/>
                <a:gd name="T36" fmla="*/ 11 w 111"/>
                <a:gd name="T37" fmla="*/ 101 h 172"/>
                <a:gd name="T38" fmla="*/ 11 w 111"/>
                <a:gd name="T39" fmla="*/ 95 h 172"/>
                <a:gd name="T40" fmla="*/ 10 w 111"/>
                <a:gd name="T41" fmla="*/ 91 h 172"/>
                <a:gd name="T42" fmla="*/ 10 w 111"/>
                <a:gd name="T43" fmla="*/ 86 h 172"/>
                <a:gd name="T44" fmla="*/ 9 w 111"/>
                <a:gd name="T45" fmla="*/ 81 h 172"/>
                <a:gd name="T46" fmla="*/ 9 w 111"/>
                <a:gd name="T47" fmla="*/ 76 h 172"/>
                <a:gd name="T48" fmla="*/ 7 w 111"/>
                <a:gd name="T49" fmla="*/ 73 h 172"/>
                <a:gd name="T50" fmla="*/ 6 w 111"/>
                <a:gd name="T51" fmla="*/ 67 h 172"/>
                <a:gd name="T52" fmla="*/ 5 w 111"/>
                <a:gd name="T53" fmla="*/ 64 h 172"/>
                <a:gd name="T54" fmla="*/ 3 w 111"/>
                <a:gd name="T55" fmla="*/ 59 h 172"/>
                <a:gd name="T56" fmla="*/ 3 w 111"/>
                <a:gd name="T57" fmla="*/ 56 h 172"/>
                <a:gd name="T58" fmla="*/ 2 w 111"/>
                <a:gd name="T59" fmla="*/ 53 h 172"/>
                <a:gd name="T60" fmla="*/ 1 w 111"/>
                <a:gd name="T61" fmla="*/ 51 h 172"/>
                <a:gd name="T62" fmla="*/ 0 w 111"/>
                <a:gd name="T63" fmla="*/ 47 h 172"/>
                <a:gd name="T64" fmla="*/ 0 w 111"/>
                <a:gd name="T65" fmla="*/ 46 h 172"/>
                <a:gd name="T66" fmla="*/ 29 w 111"/>
                <a:gd name="T67" fmla="*/ 16 h 172"/>
                <a:gd name="T68" fmla="*/ 79 w 111"/>
                <a:gd name="T69" fmla="*/ 0 h 172"/>
                <a:gd name="T70" fmla="*/ 79 w 111"/>
                <a:gd name="T71" fmla="*/ 0 h 17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1"/>
                <a:gd name="T109" fmla="*/ 0 h 172"/>
                <a:gd name="T110" fmla="*/ 111 w 111"/>
                <a:gd name="T111" fmla="*/ 172 h 17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1" h="172">
                  <a:moveTo>
                    <a:pt x="79" y="0"/>
                  </a:moveTo>
                  <a:lnTo>
                    <a:pt x="100" y="34"/>
                  </a:lnTo>
                  <a:lnTo>
                    <a:pt x="99" y="43"/>
                  </a:lnTo>
                  <a:lnTo>
                    <a:pt x="111" y="64"/>
                  </a:lnTo>
                  <a:lnTo>
                    <a:pt x="102" y="75"/>
                  </a:lnTo>
                  <a:lnTo>
                    <a:pt x="102" y="108"/>
                  </a:lnTo>
                  <a:lnTo>
                    <a:pt x="75" y="128"/>
                  </a:lnTo>
                  <a:lnTo>
                    <a:pt x="48" y="172"/>
                  </a:lnTo>
                  <a:lnTo>
                    <a:pt x="6" y="138"/>
                  </a:lnTo>
                  <a:lnTo>
                    <a:pt x="6" y="136"/>
                  </a:lnTo>
                  <a:lnTo>
                    <a:pt x="7" y="134"/>
                  </a:lnTo>
                  <a:lnTo>
                    <a:pt x="8" y="132"/>
                  </a:lnTo>
                  <a:lnTo>
                    <a:pt x="9" y="128"/>
                  </a:lnTo>
                  <a:lnTo>
                    <a:pt x="10" y="122"/>
                  </a:lnTo>
                  <a:lnTo>
                    <a:pt x="11" y="116"/>
                  </a:lnTo>
                  <a:lnTo>
                    <a:pt x="11" y="113"/>
                  </a:lnTo>
                  <a:lnTo>
                    <a:pt x="11" y="109"/>
                  </a:lnTo>
                  <a:lnTo>
                    <a:pt x="11" y="105"/>
                  </a:lnTo>
                  <a:lnTo>
                    <a:pt x="11" y="101"/>
                  </a:lnTo>
                  <a:lnTo>
                    <a:pt x="11" y="95"/>
                  </a:lnTo>
                  <a:lnTo>
                    <a:pt x="10" y="91"/>
                  </a:lnTo>
                  <a:lnTo>
                    <a:pt x="10" y="86"/>
                  </a:lnTo>
                  <a:lnTo>
                    <a:pt x="9" y="81"/>
                  </a:lnTo>
                  <a:lnTo>
                    <a:pt x="9" y="76"/>
                  </a:lnTo>
                  <a:lnTo>
                    <a:pt x="7" y="73"/>
                  </a:lnTo>
                  <a:lnTo>
                    <a:pt x="6" y="67"/>
                  </a:lnTo>
                  <a:lnTo>
                    <a:pt x="5" y="64"/>
                  </a:lnTo>
                  <a:lnTo>
                    <a:pt x="3" y="59"/>
                  </a:lnTo>
                  <a:lnTo>
                    <a:pt x="3" y="56"/>
                  </a:lnTo>
                  <a:lnTo>
                    <a:pt x="2" y="53"/>
                  </a:lnTo>
                  <a:lnTo>
                    <a:pt x="1" y="51"/>
                  </a:lnTo>
                  <a:lnTo>
                    <a:pt x="0" y="47"/>
                  </a:lnTo>
                  <a:lnTo>
                    <a:pt x="0" y="46"/>
                  </a:lnTo>
                  <a:lnTo>
                    <a:pt x="29" y="16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30" name="Freeform 81"/>
            <p:cNvSpPr>
              <a:spLocks/>
            </p:cNvSpPr>
            <p:nvPr/>
          </p:nvSpPr>
          <p:spPr bwMode="auto">
            <a:xfrm>
              <a:off x="1338" y="1835"/>
              <a:ext cx="23" cy="32"/>
            </a:xfrm>
            <a:custGeom>
              <a:avLst/>
              <a:gdLst>
                <a:gd name="T0" fmla="*/ 6 w 23"/>
                <a:gd name="T1" fmla="*/ 1 h 32"/>
                <a:gd name="T2" fmla="*/ 14 w 23"/>
                <a:gd name="T3" fmla="*/ 0 h 32"/>
                <a:gd name="T4" fmla="*/ 17 w 23"/>
                <a:gd name="T5" fmla="*/ 3 h 32"/>
                <a:gd name="T6" fmla="*/ 20 w 23"/>
                <a:gd name="T7" fmla="*/ 8 h 32"/>
                <a:gd name="T8" fmla="*/ 21 w 23"/>
                <a:gd name="T9" fmla="*/ 12 h 32"/>
                <a:gd name="T10" fmla="*/ 23 w 23"/>
                <a:gd name="T11" fmla="*/ 14 h 32"/>
                <a:gd name="T12" fmla="*/ 12 w 23"/>
                <a:gd name="T13" fmla="*/ 32 h 32"/>
                <a:gd name="T14" fmla="*/ 0 w 23"/>
                <a:gd name="T15" fmla="*/ 14 h 32"/>
                <a:gd name="T16" fmla="*/ 6 w 23"/>
                <a:gd name="T17" fmla="*/ 1 h 32"/>
                <a:gd name="T18" fmla="*/ 6 w 23"/>
                <a:gd name="T19" fmla="*/ 1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"/>
                <a:gd name="T31" fmla="*/ 0 h 32"/>
                <a:gd name="T32" fmla="*/ 23 w 23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" h="32">
                  <a:moveTo>
                    <a:pt x="6" y="1"/>
                  </a:moveTo>
                  <a:lnTo>
                    <a:pt x="14" y="0"/>
                  </a:lnTo>
                  <a:lnTo>
                    <a:pt x="17" y="3"/>
                  </a:lnTo>
                  <a:lnTo>
                    <a:pt x="20" y="8"/>
                  </a:lnTo>
                  <a:lnTo>
                    <a:pt x="21" y="12"/>
                  </a:lnTo>
                  <a:lnTo>
                    <a:pt x="23" y="14"/>
                  </a:lnTo>
                  <a:lnTo>
                    <a:pt x="12" y="32"/>
                  </a:lnTo>
                  <a:lnTo>
                    <a:pt x="0" y="14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7E94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31" name="Freeform 82"/>
            <p:cNvSpPr>
              <a:spLocks/>
            </p:cNvSpPr>
            <p:nvPr/>
          </p:nvSpPr>
          <p:spPr bwMode="auto">
            <a:xfrm>
              <a:off x="1050" y="1998"/>
              <a:ext cx="368" cy="408"/>
            </a:xfrm>
            <a:custGeom>
              <a:avLst/>
              <a:gdLst>
                <a:gd name="T0" fmla="*/ 143 w 368"/>
                <a:gd name="T1" fmla="*/ 18 h 408"/>
                <a:gd name="T2" fmla="*/ 154 w 368"/>
                <a:gd name="T3" fmla="*/ 34 h 408"/>
                <a:gd name="T4" fmla="*/ 164 w 368"/>
                <a:gd name="T5" fmla="*/ 48 h 408"/>
                <a:gd name="T6" fmla="*/ 184 w 368"/>
                <a:gd name="T7" fmla="*/ 61 h 408"/>
                <a:gd name="T8" fmla="*/ 198 w 368"/>
                <a:gd name="T9" fmla="*/ 66 h 408"/>
                <a:gd name="T10" fmla="*/ 190 w 368"/>
                <a:gd name="T11" fmla="*/ 84 h 408"/>
                <a:gd name="T12" fmla="*/ 171 w 368"/>
                <a:gd name="T13" fmla="*/ 128 h 408"/>
                <a:gd name="T14" fmla="*/ 149 w 368"/>
                <a:gd name="T15" fmla="*/ 181 h 408"/>
                <a:gd name="T16" fmla="*/ 133 w 368"/>
                <a:gd name="T17" fmla="*/ 225 h 408"/>
                <a:gd name="T18" fmla="*/ 124 w 368"/>
                <a:gd name="T19" fmla="*/ 252 h 408"/>
                <a:gd name="T20" fmla="*/ 122 w 368"/>
                <a:gd name="T21" fmla="*/ 269 h 408"/>
                <a:gd name="T22" fmla="*/ 117 w 368"/>
                <a:gd name="T23" fmla="*/ 284 h 408"/>
                <a:gd name="T24" fmla="*/ 102 w 368"/>
                <a:gd name="T25" fmla="*/ 305 h 408"/>
                <a:gd name="T26" fmla="*/ 73 w 368"/>
                <a:gd name="T27" fmla="*/ 333 h 408"/>
                <a:gd name="T28" fmla="*/ 40 w 368"/>
                <a:gd name="T29" fmla="*/ 365 h 408"/>
                <a:gd name="T30" fmla="*/ 11 w 368"/>
                <a:gd name="T31" fmla="*/ 390 h 408"/>
                <a:gd name="T32" fmla="*/ 0 w 368"/>
                <a:gd name="T33" fmla="*/ 402 h 408"/>
                <a:gd name="T34" fmla="*/ 64 w 368"/>
                <a:gd name="T35" fmla="*/ 404 h 408"/>
                <a:gd name="T36" fmla="*/ 78 w 368"/>
                <a:gd name="T37" fmla="*/ 382 h 408"/>
                <a:gd name="T38" fmla="*/ 98 w 368"/>
                <a:gd name="T39" fmla="*/ 350 h 408"/>
                <a:gd name="T40" fmla="*/ 114 w 368"/>
                <a:gd name="T41" fmla="*/ 325 h 408"/>
                <a:gd name="T42" fmla="*/ 124 w 368"/>
                <a:gd name="T43" fmla="*/ 310 h 408"/>
                <a:gd name="T44" fmla="*/ 139 w 368"/>
                <a:gd name="T45" fmla="*/ 290 h 408"/>
                <a:gd name="T46" fmla="*/ 148 w 368"/>
                <a:gd name="T47" fmla="*/ 281 h 408"/>
                <a:gd name="T48" fmla="*/ 230 w 368"/>
                <a:gd name="T49" fmla="*/ 153 h 408"/>
                <a:gd name="T50" fmla="*/ 252 w 368"/>
                <a:gd name="T51" fmla="*/ 156 h 408"/>
                <a:gd name="T52" fmla="*/ 269 w 368"/>
                <a:gd name="T53" fmla="*/ 159 h 408"/>
                <a:gd name="T54" fmla="*/ 281 w 368"/>
                <a:gd name="T55" fmla="*/ 161 h 408"/>
                <a:gd name="T56" fmla="*/ 297 w 368"/>
                <a:gd name="T57" fmla="*/ 166 h 408"/>
                <a:gd name="T58" fmla="*/ 325 w 368"/>
                <a:gd name="T59" fmla="*/ 132 h 408"/>
                <a:gd name="T60" fmla="*/ 316 w 368"/>
                <a:gd name="T61" fmla="*/ 125 h 408"/>
                <a:gd name="T62" fmla="*/ 298 w 368"/>
                <a:gd name="T63" fmla="*/ 116 h 408"/>
                <a:gd name="T64" fmla="*/ 281 w 368"/>
                <a:gd name="T65" fmla="*/ 110 h 408"/>
                <a:gd name="T66" fmla="*/ 261 w 368"/>
                <a:gd name="T67" fmla="*/ 104 h 408"/>
                <a:gd name="T68" fmla="*/ 243 w 368"/>
                <a:gd name="T69" fmla="*/ 100 h 408"/>
                <a:gd name="T70" fmla="*/ 232 w 368"/>
                <a:gd name="T71" fmla="*/ 98 h 408"/>
                <a:gd name="T72" fmla="*/ 244 w 368"/>
                <a:gd name="T73" fmla="*/ 56 h 408"/>
                <a:gd name="T74" fmla="*/ 258 w 368"/>
                <a:gd name="T75" fmla="*/ 37 h 408"/>
                <a:gd name="T76" fmla="*/ 277 w 368"/>
                <a:gd name="T77" fmla="*/ 30 h 408"/>
                <a:gd name="T78" fmla="*/ 296 w 368"/>
                <a:gd name="T79" fmla="*/ 37 h 408"/>
                <a:gd name="T80" fmla="*/ 310 w 368"/>
                <a:gd name="T81" fmla="*/ 42 h 408"/>
                <a:gd name="T82" fmla="*/ 322 w 368"/>
                <a:gd name="T83" fmla="*/ 49 h 408"/>
                <a:gd name="T84" fmla="*/ 342 w 368"/>
                <a:gd name="T85" fmla="*/ 64 h 408"/>
                <a:gd name="T86" fmla="*/ 358 w 368"/>
                <a:gd name="T87" fmla="*/ 76 h 408"/>
                <a:gd name="T88" fmla="*/ 366 w 368"/>
                <a:gd name="T89" fmla="*/ 83 h 408"/>
                <a:gd name="T90" fmla="*/ 349 w 368"/>
                <a:gd name="T91" fmla="*/ 64 h 408"/>
                <a:gd name="T92" fmla="*/ 333 w 368"/>
                <a:gd name="T93" fmla="*/ 49 h 408"/>
                <a:gd name="T94" fmla="*/ 318 w 368"/>
                <a:gd name="T95" fmla="*/ 33 h 408"/>
                <a:gd name="T96" fmla="*/ 302 w 368"/>
                <a:gd name="T97" fmla="*/ 15 h 408"/>
                <a:gd name="T98" fmla="*/ 288 w 368"/>
                <a:gd name="T99" fmla="*/ 0 h 408"/>
                <a:gd name="T100" fmla="*/ 277 w 368"/>
                <a:gd name="T101" fmla="*/ 7 h 408"/>
                <a:gd name="T102" fmla="*/ 260 w 368"/>
                <a:gd name="T103" fmla="*/ 18 h 408"/>
                <a:gd name="T104" fmla="*/ 237 w 368"/>
                <a:gd name="T105" fmla="*/ 25 h 408"/>
                <a:gd name="T106" fmla="*/ 210 w 368"/>
                <a:gd name="T107" fmla="*/ 26 h 408"/>
                <a:gd name="T108" fmla="*/ 181 w 368"/>
                <a:gd name="T109" fmla="*/ 21 h 408"/>
                <a:gd name="T110" fmla="*/ 156 w 368"/>
                <a:gd name="T111" fmla="*/ 15 h 408"/>
                <a:gd name="T112" fmla="*/ 141 w 368"/>
                <a:gd name="T113" fmla="*/ 10 h 40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68"/>
                <a:gd name="T172" fmla="*/ 0 h 408"/>
                <a:gd name="T173" fmla="*/ 368 w 368"/>
                <a:gd name="T174" fmla="*/ 408 h 40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68" h="408">
                  <a:moveTo>
                    <a:pt x="139" y="9"/>
                  </a:moveTo>
                  <a:lnTo>
                    <a:pt x="139" y="11"/>
                  </a:lnTo>
                  <a:lnTo>
                    <a:pt x="141" y="14"/>
                  </a:lnTo>
                  <a:lnTo>
                    <a:pt x="143" y="18"/>
                  </a:lnTo>
                  <a:lnTo>
                    <a:pt x="146" y="22"/>
                  </a:lnTo>
                  <a:lnTo>
                    <a:pt x="150" y="28"/>
                  </a:lnTo>
                  <a:lnTo>
                    <a:pt x="152" y="31"/>
                  </a:lnTo>
                  <a:lnTo>
                    <a:pt x="154" y="34"/>
                  </a:lnTo>
                  <a:lnTo>
                    <a:pt x="156" y="37"/>
                  </a:lnTo>
                  <a:lnTo>
                    <a:pt x="158" y="42"/>
                  </a:lnTo>
                  <a:lnTo>
                    <a:pt x="161" y="45"/>
                  </a:lnTo>
                  <a:lnTo>
                    <a:pt x="164" y="48"/>
                  </a:lnTo>
                  <a:lnTo>
                    <a:pt x="167" y="51"/>
                  </a:lnTo>
                  <a:lnTo>
                    <a:pt x="171" y="54"/>
                  </a:lnTo>
                  <a:lnTo>
                    <a:pt x="177" y="57"/>
                  </a:lnTo>
                  <a:lnTo>
                    <a:pt x="184" y="61"/>
                  </a:lnTo>
                  <a:lnTo>
                    <a:pt x="189" y="62"/>
                  </a:lnTo>
                  <a:lnTo>
                    <a:pt x="194" y="64"/>
                  </a:lnTo>
                  <a:lnTo>
                    <a:pt x="196" y="65"/>
                  </a:lnTo>
                  <a:lnTo>
                    <a:pt x="198" y="66"/>
                  </a:lnTo>
                  <a:lnTo>
                    <a:pt x="196" y="66"/>
                  </a:lnTo>
                  <a:lnTo>
                    <a:pt x="196" y="70"/>
                  </a:lnTo>
                  <a:lnTo>
                    <a:pt x="193" y="76"/>
                  </a:lnTo>
                  <a:lnTo>
                    <a:pt x="190" y="84"/>
                  </a:lnTo>
                  <a:lnTo>
                    <a:pt x="186" y="93"/>
                  </a:lnTo>
                  <a:lnTo>
                    <a:pt x="181" y="104"/>
                  </a:lnTo>
                  <a:lnTo>
                    <a:pt x="176" y="115"/>
                  </a:lnTo>
                  <a:lnTo>
                    <a:pt x="171" y="128"/>
                  </a:lnTo>
                  <a:lnTo>
                    <a:pt x="165" y="141"/>
                  </a:lnTo>
                  <a:lnTo>
                    <a:pt x="160" y="154"/>
                  </a:lnTo>
                  <a:lnTo>
                    <a:pt x="155" y="168"/>
                  </a:lnTo>
                  <a:lnTo>
                    <a:pt x="149" y="181"/>
                  </a:lnTo>
                  <a:lnTo>
                    <a:pt x="143" y="193"/>
                  </a:lnTo>
                  <a:lnTo>
                    <a:pt x="139" y="205"/>
                  </a:lnTo>
                  <a:lnTo>
                    <a:pt x="136" y="215"/>
                  </a:lnTo>
                  <a:lnTo>
                    <a:pt x="133" y="225"/>
                  </a:lnTo>
                  <a:lnTo>
                    <a:pt x="129" y="232"/>
                  </a:lnTo>
                  <a:lnTo>
                    <a:pt x="127" y="241"/>
                  </a:lnTo>
                  <a:lnTo>
                    <a:pt x="126" y="246"/>
                  </a:lnTo>
                  <a:lnTo>
                    <a:pt x="124" y="252"/>
                  </a:lnTo>
                  <a:lnTo>
                    <a:pt x="123" y="256"/>
                  </a:lnTo>
                  <a:lnTo>
                    <a:pt x="122" y="262"/>
                  </a:lnTo>
                  <a:lnTo>
                    <a:pt x="122" y="265"/>
                  </a:lnTo>
                  <a:lnTo>
                    <a:pt x="122" y="269"/>
                  </a:lnTo>
                  <a:lnTo>
                    <a:pt x="120" y="272"/>
                  </a:lnTo>
                  <a:lnTo>
                    <a:pt x="119" y="276"/>
                  </a:lnTo>
                  <a:lnTo>
                    <a:pt x="118" y="280"/>
                  </a:lnTo>
                  <a:lnTo>
                    <a:pt x="117" y="284"/>
                  </a:lnTo>
                  <a:lnTo>
                    <a:pt x="114" y="287"/>
                  </a:lnTo>
                  <a:lnTo>
                    <a:pt x="110" y="293"/>
                  </a:lnTo>
                  <a:lnTo>
                    <a:pt x="107" y="298"/>
                  </a:lnTo>
                  <a:lnTo>
                    <a:pt x="102" y="305"/>
                  </a:lnTo>
                  <a:lnTo>
                    <a:pt x="96" y="310"/>
                  </a:lnTo>
                  <a:lnTo>
                    <a:pt x="88" y="318"/>
                  </a:lnTo>
                  <a:lnTo>
                    <a:pt x="81" y="325"/>
                  </a:lnTo>
                  <a:lnTo>
                    <a:pt x="73" y="333"/>
                  </a:lnTo>
                  <a:lnTo>
                    <a:pt x="64" y="341"/>
                  </a:lnTo>
                  <a:lnTo>
                    <a:pt x="56" y="349"/>
                  </a:lnTo>
                  <a:lnTo>
                    <a:pt x="47" y="356"/>
                  </a:lnTo>
                  <a:lnTo>
                    <a:pt x="40" y="365"/>
                  </a:lnTo>
                  <a:lnTo>
                    <a:pt x="31" y="372"/>
                  </a:lnTo>
                  <a:lnTo>
                    <a:pt x="23" y="379"/>
                  </a:lnTo>
                  <a:lnTo>
                    <a:pt x="16" y="384"/>
                  </a:lnTo>
                  <a:lnTo>
                    <a:pt x="11" y="390"/>
                  </a:lnTo>
                  <a:lnTo>
                    <a:pt x="5" y="394"/>
                  </a:lnTo>
                  <a:lnTo>
                    <a:pt x="3" y="398"/>
                  </a:lnTo>
                  <a:lnTo>
                    <a:pt x="0" y="400"/>
                  </a:lnTo>
                  <a:lnTo>
                    <a:pt x="0" y="402"/>
                  </a:lnTo>
                  <a:lnTo>
                    <a:pt x="24" y="408"/>
                  </a:lnTo>
                  <a:lnTo>
                    <a:pt x="62" y="408"/>
                  </a:lnTo>
                  <a:lnTo>
                    <a:pt x="62" y="406"/>
                  </a:lnTo>
                  <a:lnTo>
                    <a:pt x="64" y="404"/>
                  </a:lnTo>
                  <a:lnTo>
                    <a:pt x="66" y="400"/>
                  </a:lnTo>
                  <a:lnTo>
                    <a:pt x="70" y="395"/>
                  </a:lnTo>
                  <a:lnTo>
                    <a:pt x="74" y="388"/>
                  </a:lnTo>
                  <a:lnTo>
                    <a:pt x="78" y="382"/>
                  </a:lnTo>
                  <a:lnTo>
                    <a:pt x="82" y="374"/>
                  </a:lnTo>
                  <a:lnTo>
                    <a:pt x="88" y="366"/>
                  </a:lnTo>
                  <a:lnTo>
                    <a:pt x="93" y="358"/>
                  </a:lnTo>
                  <a:lnTo>
                    <a:pt x="98" y="350"/>
                  </a:lnTo>
                  <a:lnTo>
                    <a:pt x="101" y="343"/>
                  </a:lnTo>
                  <a:lnTo>
                    <a:pt x="107" y="336"/>
                  </a:lnTo>
                  <a:lnTo>
                    <a:pt x="110" y="330"/>
                  </a:lnTo>
                  <a:lnTo>
                    <a:pt x="114" y="325"/>
                  </a:lnTo>
                  <a:lnTo>
                    <a:pt x="116" y="322"/>
                  </a:lnTo>
                  <a:lnTo>
                    <a:pt x="118" y="320"/>
                  </a:lnTo>
                  <a:lnTo>
                    <a:pt x="120" y="315"/>
                  </a:lnTo>
                  <a:lnTo>
                    <a:pt x="124" y="310"/>
                  </a:lnTo>
                  <a:lnTo>
                    <a:pt x="129" y="304"/>
                  </a:lnTo>
                  <a:lnTo>
                    <a:pt x="135" y="298"/>
                  </a:lnTo>
                  <a:lnTo>
                    <a:pt x="136" y="294"/>
                  </a:lnTo>
                  <a:lnTo>
                    <a:pt x="139" y="290"/>
                  </a:lnTo>
                  <a:lnTo>
                    <a:pt x="141" y="287"/>
                  </a:lnTo>
                  <a:lnTo>
                    <a:pt x="143" y="286"/>
                  </a:lnTo>
                  <a:lnTo>
                    <a:pt x="147" y="282"/>
                  </a:lnTo>
                  <a:lnTo>
                    <a:pt x="148" y="281"/>
                  </a:lnTo>
                  <a:lnTo>
                    <a:pt x="212" y="163"/>
                  </a:lnTo>
                  <a:lnTo>
                    <a:pt x="224" y="153"/>
                  </a:lnTo>
                  <a:lnTo>
                    <a:pt x="227" y="153"/>
                  </a:lnTo>
                  <a:lnTo>
                    <a:pt x="230" y="153"/>
                  </a:lnTo>
                  <a:lnTo>
                    <a:pt x="235" y="154"/>
                  </a:lnTo>
                  <a:lnTo>
                    <a:pt x="239" y="154"/>
                  </a:lnTo>
                  <a:lnTo>
                    <a:pt x="245" y="156"/>
                  </a:lnTo>
                  <a:lnTo>
                    <a:pt x="252" y="156"/>
                  </a:lnTo>
                  <a:lnTo>
                    <a:pt x="258" y="157"/>
                  </a:lnTo>
                  <a:lnTo>
                    <a:pt x="261" y="157"/>
                  </a:lnTo>
                  <a:lnTo>
                    <a:pt x="265" y="158"/>
                  </a:lnTo>
                  <a:lnTo>
                    <a:pt x="269" y="159"/>
                  </a:lnTo>
                  <a:lnTo>
                    <a:pt x="273" y="159"/>
                  </a:lnTo>
                  <a:lnTo>
                    <a:pt x="275" y="160"/>
                  </a:lnTo>
                  <a:lnTo>
                    <a:pt x="278" y="161"/>
                  </a:lnTo>
                  <a:lnTo>
                    <a:pt x="281" y="161"/>
                  </a:lnTo>
                  <a:lnTo>
                    <a:pt x="285" y="163"/>
                  </a:lnTo>
                  <a:lnTo>
                    <a:pt x="290" y="164"/>
                  </a:lnTo>
                  <a:lnTo>
                    <a:pt x="294" y="165"/>
                  </a:lnTo>
                  <a:lnTo>
                    <a:pt x="297" y="166"/>
                  </a:lnTo>
                  <a:lnTo>
                    <a:pt x="298" y="166"/>
                  </a:lnTo>
                  <a:lnTo>
                    <a:pt x="331" y="141"/>
                  </a:lnTo>
                  <a:lnTo>
                    <a:pt x="300" y="141"/>
                  </a:lnTo>
                  <a:lnTo>
                    <a:pt x="325" y="132"/>
                  </a:lnTo>
                  <a:lnTo>
                    <a:pt x="324" y="130"/>
                  </a:lnTo>
                  <a:lnTo>
                    <a:pt x="322" y="129"/>
                  </a:lnTo>
                  <a:lnTo>
                    <a:pt x="319" y="127"/>
                  </a:lnTo>
                  <a:lnTo>
                    <a:pt x="316" y="125"/>
                  </a:lnTo>
                  <a:lnTo>
                    <a:pt x="311" y="122"/>
                  </a:lnTo>
                  <a:lnTo>
                    <a:pt x="305" y="119"/>
                  </a:lnTo>
                  <a:lnTo>
                    <a:pt x="302" y="117"/>
                  </a:lnTo>
                  <a:lnTo>
                    <a:pt x="298" y="116"/>
                  </a:lnTo>
                  <a:lnTo>
                    <a:pt x="294" y="114"/>
                  </a:lnTo>
                  <a:lnTo>
                    <a:pt x="292" y="114"/>
                  </a:lnTo>
                  <a:lnTo>
                    <a:pt x="286" y="112"/>
                  </a:lnTo>
                  <a:lnTo>
                    <a:pt x="281" y="110"/>
                  </a:lnTo>
                  <a:lnTo>
                    <a:pt x="276" y="108"/>
                  </a:lnTo>
                  <a:lnTo>
                    <a:pt x="272" y="107"/>
                  </a:lnTo>
                  <a:lnTo>
                    <a:pt x="266" y="105"/>
                  </a:lnTo>
                  <a:lnTo>
                    <a:pt x="261" y="104"/>
                  </a:lnTo>
                  <a:lnTo>
                    <a:pt x="256" y="102"/>
                  </a:lnTo>
                  <a:lnTo>
                    <a:pt x="252" y="102"/>
                  </a:lnTo>
                  <a:lnTo>
                    <a:pt x="247" y="100"/>
                  </a:lnTo>
                  <a:lnTo>
                    <a:pt x="243" y="100"/>
                  </a:lnTo>
                  <a:lnTo>
                    <a:pt x="239" y="99"/>
                  </a:lnTo>
                  <a:lnTo>
                    <a:pt x="237" y="99"/>
                  </a:lnTo>
                  <a:lnTo>
                    <a:pt x="233" y="98"/>
                  </a:lnTo>
                  <a:lnTo>
                    <a:pt x="232" y="98"/>
                  </a:lnTo>
                  <a:lnTo>
                    <a:pt x="241" y="64"/>
                  </a:lnTo>
                  <a:lnTo>
                    <a:pt x="241" y="63"/>
                  </a:lnTo>
                  <a:lnTo>
                    <a:pt x="242" y="60"/>
                  </a:lnTo>
                  <a:lnTo>
                    <a:pt x="244" y="56"/>
                  </a:lnTo>
                  <a:lnTo>
                    <a:pt x="247" y="52"/>
                  </a:lnTo>
                  <a:lnTo>
                    <a:pt x="250" y="46"/>
                  </a:lnTo>
                  <a:lnTo>
                    <a:pt x="254" y="40"/>
                  </a:lnTo>
                  <a:lnTo>
                    <a:pt x="258" y="37"/>
                  </a:lnTo>
                  <a:lnTo>
                    <a:pt x="264" y="34"/>
                  </a:lnTo>
                  <a:lnTo>
                    <a:pt x="268" y="30"/>
                  </a:lnTo>
                  <a:lnTo>
                    <a:pt x="273" y="30"/>
                  </a:lnTo>
                  <a:lnTo>
                    <a:pt x="277" y="30"/>
                  </a:lnTo>
                  <a:lnTo>
                    <a:pt x="283" y="32"/>
                  </a:lnTo>
                  <a:lnTo>
                    <a:pt x="288" y="33"/>
                  </a:lnTo>
                  <a:lnTo>
                    <a:pt x="292" y="35"/>
                  </a:lnTo>
                  <a:lnTo>
                    <a:pt x="296" y="37"/>
                  </a:lnTo>
                  <a:lnTo>
                    <a:pt x="301" y="39"/>
                  </a:lnTo>
                  <a:lnTo>
                    <a:pt x="304" y="40"/>
                  </a:lnTo>
                  <a:lnTo>
                    <a:pt x="307" y="41"/>
                  </a:lnTo>
                  <a:lnTo>
                    <a:pt x="310" y="42"/>
                  </a:lnTo>
                  <a:lnTo>
                    <a:pt x="312" y="43"/>
                  </a:lnTo>
                  <a:lnTo>
                    <a:pt x="315" y="45"/>
                  </a:lnTo>
                  <a:lnTo>
                    <a:pt x="319" y="47"/>
                  </a:lnTo>
                  <a:lnTo>
                    <a:pt x="322" y="49"/>
                  </a:lnTo>
                  <a:lnTo>
                    <a:pt x="328" y="53"/>
                  </a:lnTo>
                  <a:lnTo>
                    <a:pt x="332" y="56"/>
                  </a:lnTo>
                  <a:lnTo>
                    <a:pt x="339" y="61"/>
                  </a:lnTo>
                  <a:lnTo>
                    <a:pt x="342" y="64"/>
                  </a:lnTo>
                  <a:lnTo>
                    <a:pt x="346" y="67"/>
                  </a:lnTo>
                  <a:lnTo>
                    <a:pt x="349" y="70"/>
                  </a:lnTo>
                  <a:lnTo>
                    <a:pt x="352" y="73"/>
                  </a:lnTo>
                  <a:lnTo>
                    <a:pt x="358" y="76"/>
                  </a:lnTo>
                  <a:lnTo>
                    <a:pt x="363" y="81"/>
                  </a:lnTo>
                  <a:lnTo>
                    <a:pt x="366" y="83"/>
                  </a:lnTo>
                  <a:lnTo>
                    <a:pt x="368" y="85"/>
                  </a:lnTo>
                  <a:lnTo>
                    <a:pt x="366" y="83"/>
                  </a:lnTo>
                  <a:lnTo>
                    <a:pt x="363" y="80"/>
                  </a:lnTo>
                  <a:lnTo>
                    <a:pt x="358" y="75"/>
                  </a:lnTo>
                  <a:lnTo>
                    <a:pt x="352" y="69"/>
                  </a:lnTo>
                  <a:lnTo>
                    <a:pt x="349" y="64"/>
                  </a:lnTo>
                  <a:lnTo>
                    <a:pt x="345" y="61"/>
                  </a:lnTo>
                  <a:lnTo>
                    <a:pt x="341" y="56"/>
                  </a:lnTo>
                  <a:lnTo>
                    <a:pt x="337" y="53"/>
                  </a:lnTo>
                  <a:lnTo>
                    <a:pt x="333" y="49"/>
                  </a:lnTo>
                  <a:lnTo>
                    <a:pt x="330" y="44"/>
                  </a:lnTo>
                  <a:lnTo>
                    <a:pt x="326" y="40"/>
                  </a:lnTo>
                  <a:lnTo>
                    <a:pt x="322" y="37"/>
                  </a:lnTo>
                  <a:lnTo>
                    <a:pt x="318" y="33"/>
                  </a:lnTo>
                  <a:lnTo>
                    <a:pt x="314" y="28"/>
                  </a:lnTo>
                  <a:lnTo>
                    <a:pt x="311" y="24"/>
                  </a:lnTo>
                  <a:lnTo>
                    <a:pt x="308" y="21"/>
                  </a:lnTo>
                  <a:lnTo>
                    <a:pt x="302" y="15"/>
                  </a:lnTo>
                  <a:lnTo>
                    <a:pt x="297" y="10"/>
                  </a:lnTo>
                  <a:lnTo>
                    <a:pt x="292" y="5"/>
                  </a:lnTo>
                  <a:lnTo>
                    <a:pt x="290" y="2"/>
                  </a:lnTo>
                  <a:lnTo>
                    <a:pt x="288" y="0"/>
                  </a:lnTo>
                  <a:lnTo>
                    <a:pt x="286" y="0"/>
                  </a:lnTo>
                  <a:lnTo>
                    <a:pt x="283" y="4"/>
                  </a:lnTo>
                  <a:lnTo>
                    <a:pt x="279" y="5"/>
                  </a:lnTo>
                  <a:lnTo>
                    <a:pt x="277" y="7"/>
                  </a:lnTo>
                  <a:lnTo>
                    <a:pt x="273" y="10"/>
                  </a:lnTo>
                  <a:lnTo>
                    <a:pt x="270" y="13"/>
                  </a:lnTo>
                  <a:lnTo>
                    <a:pt x="265" y="15"/>
                  </a:lnTo>
                  <a:lnTo>
                    <a:pt x="260" y="18"/>
                  </a:lnTo>
                  <a:lnTo>
                    <a:pt x="255" y="19"/>
                  </a:lnTo>
                  <a:lnTo>
                    <a:pt x="250" y="22"/>
                  </a:lnTo>
                  <a:lnTo>
                    <a:pt x="243" y="23"/>
                  </a:lnTo>
                  <a:lnTo>
                    <a:pt x="237" y="25"/>
                  </a:lnTo>
                  <a:lnTo>
                    <a:pt x="231" y="26"/>
                  </a:lnTo>
                  <a:lnTo>
                    <a:pt x="224" y="28"/>
                  </a:lnTo>
                  <a:lnTo>
                    <a:pt x="217" y="27"/>
                  </a:lnTo>
                  <a:lnTo>
                    <a:pt x="210" y="26"/>
                  </a:lnTo>
                  <a:lnTo>
                    <a:pt x="202" y="25"/>
                  </a:lnTo>
                  <a:lnTo>
                    <a:pt x="195" y="24"/>
                  </a:lnTo>
                  <a:lnTo>
                    <a:pt x="188" y="22"/>
                  </a:lnTo>
                  <a:lnTo>
                    <a:pt x="181" y="21"/>
                  </a:lnTo>
                  <a:lnTo>
                    <a:pt x="174" y="19"/>
                  </a:lnTo>
                  <a:lnTo>
                    <a:pt x="168" y="18"/>
                  </a:lnTo>
                  <a:lnTo>
                    <a:pt x="161" y="17"/>
                  </a:lnTo>
                  <a:lnTo>
                    <a:pt x="156" y="15"/>
                  </a:lnTo>
                  <a:lnTo>
                    <a:pt x="151" y="13"/>
                  </a:lnTo>
                  <a:lnTo>
                    <a:pt x="147" y="12"/>
                  </a:lnTo>
                  <a:lnTo>
                    <a:pt x="143" y="11"/>
                  </a:lnTo>
                  <a:lnTo>
                    <a:pt x="141" y="10"/>
                  </a:lnTo>
                  <a:lnTo>
                    <a:pt x="139" y="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32" name="Freeform 83"/>
            <p:cNvSpPr>
              <a:spLocks/>
            </p:cNvSpPr>
            <p:nvPr/>
          </p:nvSpPr>
          <p:spPr bwMode="auto">
            <a:xfrm>
              <a:off x="1298" y="1861"/>
              <a:ext cx="74" cy="186"/>
            </a:xfrm>
            <a:custGeom>
              <a:avLst/>
              <a:gdLst>
                <a:gd name="T0" fmla="*/ 54 w 74"/>
                <a:gd name="T1" fmla="*/ 1 h 186"/>
                <a:gd name="T2" fmla="*/ 57 w 74"/>
                <a:gd name="T3" fmla="*/ 6 h 186"/>
                <a:gd name="T4" fmla="*/ 61 w 74"/>
                <a:gd name="T5" fmla="*/ 13 h 186"/>
                <a:gd name="T6" fmla="*/ 63 w 74"/>
                <a:gd name="T7" fmla="*/ 21 h 186"/>
                <a:gd name="T8" fmla="*/ 66 w 74"/>
                <a:gd name="T9" fmla="*/ 32 h 186"/>
                <a:gd name="T10" fmla="*/ 69 w 74"/>
                <a:gd name="T11" fmla="*/ 42 h 186"/>
                <a:gd name="T12" fmla="*/ 72 w 74"/>
                <a:gd name="T13" fmla="*/ 55 h 186"/>
                <a:gd name="T14" fmla="*/ 73 w 74"/>
                <a:gd name="T15" fmla="*/ 66 h 186"/>
                <a:gd name="T16" fmla="*/ 74 w 74"/>
                <a:gd name="T17" fmla="*/ 78 h 186"/>
                <a:gd name="T18" fmla="*/ 73 w 74"/>
                <a:gd name="T19" fmla="*/ 89 h 186"/>
                <a:gd name="T20" fmla="*/ 71 w 74"/>
                <a:gd name="T21" fmla="*/ 101 h 186"/>
                <a:gd name="T22" fmla="*/ 69 w 74"/>
                <a:gd name="T23" fmla="*/ 112 h 186"/>
                <a:gd name="T24" fmla="*/ 65 w 74"/>
                <a:gd name="T25" fmla="*/ 122 h 186"/>
                <a:gd name="T26" fmla="*/ 61 w 74"/>
                <a:gd name="T27" fmla="*/ 132 h 186"/>
                <a:gd name="T28" fmla="*/ 55 w 74"/>
                <a:gd name="T29" fmla="*/ 141 h 186"/>
                <a:gd name="T30" fmla="*/ 49 w 74"/>
                <a:gd name="T31" fmla="*/ 150 h 186"/>
                <a:gd name="T32" fmla="*/ 42 w 74"/>
                <a:gd name="T33" fmla="*/ 156 h 186"/>
                <a:gd name="T34" fmla="*/ 35 w 74"/>
                <a:gd name="T35" fmla="*/ 163 h 186"/>
                <a:gd name="T36" fmla="*/ 27 w 74"/>
                <a:gd name="T37" fmla="*/ 171 h 186"/>
                <a:gd name="T38" fmla="*/ 20 w 74"/>
                <a:gd name="T39" fmla="*/ 175 h 186"/>
                <a:gd name="T40" fmla="*/ 13 w 74"/>
                <a:gd name="T41" fmla="*/ 180 h 186"/>
                <a:gd name="T42" fmla="*/ 7 w 74"/>
                <a:gd name="T43" fmla="*/ 185 h 186"/>
                <a:gd name="T44" fmla="*/ 0 w 74"/>
                <a:gd name="T45" fmla="*/ 151 h 186"/>
                <a:gd name="T46" fmla="*/ 4 w 74"/>
                <a:gd name="T47" fmla="*/ 148 h 186"/>
                <a:gd name="T48" fmla="*/ 14 w 74"/>
                <a:gd name="T49" fmla="*/ 140 h 186"/>
                <a:gd name="T50" fmla="*/ 26 w 74"/>
                <a:gd name="T51" fmla="*/ 129 h 186"/>
                <a:gd name="T52" fmla="*/ 32 w 74"/>
                <a:gd name="T53" fmla="*/ 120 h 186"/>
                <a:gd name="T54" fmla="*/ 38 w 74"/>
                <a:gd name="T55" fmla="*/ 114 h 186"/>
                <a:gd name="T56" fmla="*/ 42 w 74"/>
                <a:gd name="T57" fmla="*/ 104 h 186"/>
                <a:gd name="T58" fmla="*/ 44 w 74"/>
                <a:gd name="T59" fmla="*/ 96 h 186"/>
                <a:gd name="T60" fmla="*/ 45 w 74"/>
                <a:gd name="T61" fmla="*/ 86 h 186"/>
                <a:gd name="T62" fmla="*/ 47 w 74"/>
                <a:gd name="T63" fmla="*/ 78 h 186"/>
                <a:gd name="T64" fmla="*/ 47 w 74"/>
                <a:gd name="T65" fmla="*/ 68 h 186"/>
                <a:gd name="T66" fmla="*/ 48 w 74"/>
                <a:gd name="T67" fmla="*/ 59 h 186"/>
                <a:gd name="T68" fmla="*/ 48 w 74"/>
                <a:gd name="T69" fmla="*/ 51 h 186"/>
                <a:gd name="T70" fmla="*/ 48 w 74"/>
                <a:gd name="T71" fmla="*/ 44 h 186"/>
                <a:gd name="T72" fmla="*/ 48 w 74"/>
                <a:gd name="T73" fmla="*/ 37 h 186"/>
                <a:gd name="T74" fmla="*/ 48 w 74"/>
                <a:gd name="T75" fmla="*/ 32 h 186"/>
                <a:gd name="T76" fmla="*/ 48 w 74"/>
                <a:gd name="T77" fmla="*/ 23 h 186"/>
                <a:gd name="T78" fmla="*/ 48 w 74"/>
                <a:gd name="T79" fmla="*/ 18 h 186"/>
                <a:gd name="T80" fmla="*/ 54 w 74"/>
                <a:gd name="T81" fmla="*/ 0 h 18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74"/>
                <a:gd name="T124" fmla="*/ 0 h 186"/>
                <a:gd name="T125" fmla="*/ 74 w 74"/>
                <a:gd name="T126" fmla="*/ 186 h 18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74" h="186">
                  <a:moveTo>
                    <a:pt x="54" y="0"/>
                  </a:moveTo>
                  <a:lnTo>
                    <a:pt x="54" y="1"/>
                  </a:lnTo>
                  <a:lnTo>
                    <a:pt x="56" y="4"/>
                  </a:lnTo>
                  <a:lnTo>
                    <a:pt x="57" y="6"/>
                  </a:lnTo>
                  <a:lnTo>
                    <a:pt x="59" y="9"/>
                  </a:lnTo>
                  <a:lnTo>
                    <a:pt x="61" y="13"/>
                  </a:lnTo>
                  <a:lnTo>
                    <a:pt x="63" y="18"/>
                  </a:lnTo>
                  <a:lnTo>
                    <a:pt x="63" y="21"/>
                  </a:lnTo>
                  <a:lnTo>
                    <a:pt x="65" y="26"/>
                  </a:lnTo>
                  <a:lnTo>
                    <a:pt x="66" y="32"/>
                  </a:lnTo>
                  <a:lnTo>
                    <a:pt x="68" y="37"/>
                  </a:lnTo>
                  <a:lnTo>
                    <a:pt x="69" y="42"/>
                  </a:lnTo>
                  <a:lnTo>
                    <a:pt x="71" y="48"/>
                  </a:lnTo>
                  <a:lnTo>
                    <a:pt x="72" y="55"/>
                  </a:lnTo>
                  <a:lnTo>
                    <a:pt x="73" y="60"/>
                  </a:lnTo>
                  <a:lnTo>
                    <a:pt x="73" y="66"/>
                  </a:lnTo>
                  <a:lnTo>
                    <a:pt x="74" y="72"/>
                  </a:lnTo>
                  <a:lnTo>
                    <a:pt x="74" y="78"/>
                  </a:lnTo>
                  <a:lnTo>
                    <a:pt x="74" y="84"/>
                  </a:lnTo>
                  <a:lnTo>
                    <a:pt x="73" y="89"/>
                  </a:lnTo>
                  <a:lnTo>
                    <a:pt x="73" y="95"/>
                  </a:lnTo>
                  <a:lnTo>
                    <a:pt x="71" y="101"/>
                  </a:lnTo>
                  <a:lnTo>
                    <a:pt x="71" y="107"/>
                  </a:lnTo>
                  <a:lnTo>
                    <a:pt x="69" y="112"/>
                  </a:lnTo>
                  <a:lnTo>
                    <a:pt x="67" y="117"/>
                  </a:lnTo>
                  <a:lnTo>
                    <a:pt x="65" y="122"/>
                  </a:lnTo>
                  <a:lnTo>
                    <a:pt x="63" y="128"/>
                  </a:lnTo>
                  <a:lnTo>
                    <a:pt x="61" y="132"/>
                  </a:lnTo>
                  <a:lnTo>
                    <a:pt x="59" y="137"/>
                  </a:lnTo>
                  <a:lnTo>
                    <a:pt x="55" y="141"/>
                  </a:lnTo>
                  <a:lnTo>
                    <a:pt x="53" y="146"/>
                  </a:lnTo>
                  <a:lnTo>
                    <a:pt x="49" y="150"/>
                  </a:lnTo>
                  <a:lnTo>
                    <a:pt x="45" y="153"/>
                  </a:lnTo>
                  <a:lnTo>
                    <a:pt x="42" y="156"/>
                  </a:lnTo>
                  <a:lnTo>
                    <a:pt x="39" y="160"/>
                  </a:lnTo>
                  <a:lnTo>
                    <a:pt x="35" y="163"/>
                  </a:lnTo>
                  <a:lnTo>
                    <a:pt x="31" y="167"/>
                  </a:lnTo>
                  <a:lnTo>
                    <a:pt x="27" y="171"/>
                  </a:lnTo>
                  <a:lnTo>
                    <a:pt x="24" y="174"/>
                  </a:lnTo>
                  <a:lnTo>
                    <a:pt x="20" y="175"/>
                  </a:lnTo>
                  <a:lnTo>
                    <a:pt x="16" y="178"/>
                  </a:lnTo>
                  <a:lnTo>
                    <a:pt x="13" y="180"/>
                  </a:lnTo>
                  <a:lnTo>
                    <a:pt x="11" y="182"/>
                  </a:lnTo>
                  <a:lnTo>
                    <a:pt x="7" y="185"/>
                  </a:lnTo>
                  <a:lnTo>
                    <a:pt x="6" y="186"/>
                  </a:lnTo>
                  <a:lnTo>
                    <a:pt x="0" y="151"/>
                  </a:lnTo>
                  <a:lnTo>
                    <a:pt x="1" y="150"/>
                  </a:lnTo>
                  <a:lnTo>
                    <a:pt x="4" y="148"/>
                  </a:lnTo>
                  <a:lnTo>
                    <a:pt x="8" y="144"/>
                  </a:lnTo>
                  <a:lnTo>
                    <a:pt x="14" y="140"/>
                  </a:lnTo>
                  <a:lnTo>
                    <a:pt x="20" y="135"/>
                  </a:lnTo>
                  <a:lnTo>
                    <a:pt x="26" y="129"/>
                  </a:lnTo>
                  <a:lnTo>
                    <a:pt x="29" y="124"/>
                  </a:lnTo>
                  <a:lnTo>
                    <a:pt x="32" y="120"/>
                  </a:lnTo>
                  <a:lnTo>
                    <a:pt x="35" y="117"/>
                  </a:lnTo>
                  <a:lnTo>
                    <a:pt x="38" y="114"/>
                  </a:lnTo>
                  <a:lnTo>
                    <a:pt x="40" y="108"/>
                  </a:lnTo>
                  <a:lnTo>
                    <a:pt x="42" y="104"/>
                  </a:lnTo>
                  <a:lnTo>
                    <a:pt x="43" y="99"/>
                  </a:lnTo>
                  <a:lnTo>
                    <a:pt x="44" y="96"/>
                  </a:lnTo>
                  <a:lnTo>
                    <a:pt x="44" y="91"/>
                  </a:lnTo>
                  <a:lnTo>
                    <a:pt x="45" y="86"/>
                  </a:lnTo>
                  <a:lnTo>
                    <a:pt x="46" y="82"/>
                  </a:lnTo>
                  <a:lnTo>
                    <a:pt x="47" y="78"/>
                  </a:lnTo>
                  <a:lnTo>
                    <a:pt x="47" y="73"/>
                  </a:lnTo>
                  <a:lnTo>
                    <a:pt x="47" y="68"/>
                  </a:lnTo>
                  <a:lnTo>
                    <a:pt x="47" y="63"/>
                  </a:lnTo>
                  <a:lnTo>
                    <a:pt x="48" y="59"/>
                  </a:lnTo>
                  <a:lnTo>
                    <a:pt x="48" y="56"/>
                  </a:lnTo>
                  <a:lnTo>
                    <a:pt x="48" y="51"/>
                  </a:lnTo>
                  <a:lnTo>
                    <a:pt x="48" y="47"/>
                  </a:lnTo>
                  <a:lnTo>
                    <a:pt x="48" y="44"/>
                  </a:lnTo>
                  <a:lnTo>
                    <a:pt x="48" y="40"/>
                  </a:lnTo>
                  <a:lnTo>
                    <a:pt x="48" y="37"/>
                  </a:lnTo>
                  <a:lnTo>
                    <a:pt x="48" y="34"/>
                  </a:lnTo>
                  <a:lnTo>
                    <a:pt x="48" y="32"/>
                  </a:lnTo>
                  <a:lnTo>
                    <a:pt x="48" y="27"/>
                  </a:lnTo>
                  <a:lnTo>
                    <a:pt x="48" y="23"/>
                  </a:lnTo>
                  <a:lnTo>
                    <a:pt x="48" y="20"/>
                  </a:lnTo>
                  <a:lnTo>
                    <a:pt x="48" y="18"/>
                  </a:lnTo>
                  <a:lnTo>
                    <a:pt x="48" y="1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7E94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33" name="Freeform 84"/>
            <p:cNvSpPr>
              <a:spLocks/>
            </p:cNvSpPr>
            <p:nvPr/>
          </p:nvSpPr>
          <p:spPr bwMode="auto">
            <a:xfrm>
              <a:off x="1152" y="2018"/>
              <a:ext cx="78" cy="79"/>
            </a:xfrm>
            <a:custGeom>
              <a:avLst/>
              <a:gdLst>
                <a:gd name="T0" fmla="*/ 31 w 78"/>
                <a:gd name="T1" fmla="*/ 0 h 79"/>
                <a:gd name="T2" fmla="*/ 42 w 78"/>
                <a:gd name="T3" fmla="*/ 29 h 79"/>
                <a:gd name="T4" fmla="*/ 56 w 78"/>
                <a:gd name="T5" fmla="*/ 22 h 79"/>
                <a:gd name="T6" fmla="*/ 78 w 78"/>
                <a:gd name="T7" fmla="*/ 31 h 79"/>
                <a:gd name="T8" fmla="*/ 71 w 78"/>
                <a:gd name="T9" fmla="*/ 44 h 79"/>
                <a:gd name="T10" fmla="*/ 52 w 78"/>
                <a:gd name="T11" fmla="*/ 42 h 79"/>
                <a:gd name="T12" fmla="*/ 62 w 78"/>
                <a:gd name="T13" fmla="*/ 63 h 79"/>
                <a:gd name="T14" fmla="*/ 6 w 78"/>
                <a:gd name="T15" fmla="*/ 79 h 79"/>
                <a:gd name="T16" fmla="*/ 0 w 78"/>
                <a:gd name="T17" fmla="*/ 66 h 79"/>
                <a:gd name="T18" fmla="*/ 2 w 78"/>
                <a:gd name="T19" fmla="*/ 63 h 79"/>
                <a:gd name="T20" fmla="*/ 6 w 78"/>
                <a:gd name="T21" fmla="*/ 58 h 79"/>
                <a:gd name="T22" fmla="*/ 9 w 78"/>
                <a:gd name="T23" fmla="*/ 55 h 79"/>
                <a:gd name="T24" fmla="*/ 12 w 78"/>
                <a:gd name="T25" fmla="*/ 51 h 79"/>
                <a:gd name="T26" fmla="*/ 13 w 78"/>
                <a:gd name="T27" fmla="*/ 46 h 79"/>
                <a:gd name="T28" fmla="*/ 15 w 78"/>
                <a:gd name="T29" fmla="*/ 42 h 79"/>
                <a:gd name="T30" fmla="*/ 14 w 78"/>
                <a:gd name="T31" fmla="*/ 36 h 79"/>
                <a:gd name="T32" fmla="*/ 14 w 78"/>
                <a:gd name="T33" fmla="*/ 31 h 79"/>
                <a:gd name="T34" fmla="*/ 12 w 78"/>
                <a:gd name="T35" fmla="*/ 25 h 79"/>
                <a:gd name="T36" fmla="*/ 11 w 78"/>
                <a:gd name="T37" fmla="*/ 22 h 79"/>
                <a:gd name="T38" fmla="*/ 9 w 78"/>
                <a:gd name="T39" fmla="*/ 18 h 79"/>
                <a:gd name="T40" fmla="*/ 8 w 78"/>
                <a:gd name="T41" fmla="*/ 16 h 79"/>
                <a:gd name="T42" fmla="*/ 6 w 78"/>
                <a:gd name="T43" fmla="*/ 14 h 79"/>
                <a:gd name="T44" fmla="*/ 31 w 78"/>
                <a:gd name="T45" fmla="*/ 0 h 79"/>
                <a:gd name="T46" fmla="*/ 31 w 78"/>
                <a:gd name="T47" fmla="*/ 0 h 7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8"/>
                <a:gd name="T73" fmla="*/ 0 h 79"/>
                <a:gd name="T74" fmla="*/ 78 w 78"/>
                <a:gd name="T75" fmla="*/ 79 h 7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8" h="79">
                  <a:moveTo>
                    <a:pt x="31" y="0"/>
                  </a:moveTo>
                  <a:lnTo>
                    <a:pt x="42" y="29"/>
                  </a:lnTo>
                  <a:lnTo>
                    <a:pt x="56" y="22"/>
                  </a:lnTo>
                  <a:lnTo>
                    <a:pt x="78" y="31"/>
                  </a:lnTo>
                  <a:lnTo>
                    <a:pt x="71" y="44"/>
                  </a:lnTo>
                  <a:lnTo>
                    <a:pt x="52" y="42"/>
                  </a:lnTo>
                  <a:lnTo>
                    <a:pt x="62" y="63"/>
                  </a:lnTo>
                  <a:lnTo>
                    <a:pt x="6" y="79"/>
                  </a:lnTo>
                  <a:lnTo>
                    <a:pt x="0" y="66"/>
                  </a:lnTo>
                  <a:lnTo>
                    <a:pt x="2" y="63"/>
                  </a:lnTo>
                  <a:lnTo>
                    <a:pt x="6" y="58"/>
                  </a:lnTo>
                  <a:lnTo>
                    <a:pt x="9" y="55"/>
                  </a:lnTo>
                  <a:lnTo>
                    <a:pt x="12" y="51"/>
                  </a:lnTo>
                  <a:lnTo>
                    <a:pt x="13" y="46"/>
                  </a:lnTo>
                  <a:lnTo>
                    <a:pt x="15" y="42"/>
                  </a:lnTo>
                  <a:lnTo>
                    <a:pt x="14" y="36"/>
                  </a:lnTo>
                  <a:lnTo>
                    <a:pt x="14" y="31"/>
                  </a:lnTo>
                  <a:lnTo>
                    <a:pt x="12" y="25"/>
                  </a:lnTo>
                  <a:lnTo>
                    <a:pt x="11" y="22"/>
                  </a:lnTo>
                  <a:lnTo>
                    <a:pt x="9" y="18"/>
                  </a:lnTo>
                  <a:lnTo>
                    <a:pt x="8" y="16"/>
                  </a:lnTo>
                  <a:lnTo>
                    <a:pt x="6" y="14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34" name="Freeform 85"/>
            <p:cNvSpPr>
              <a:spLocks/>
            </p:cNvSpPr>
            <p:nvPr/>
          </p:nvSpPr>
          <p:spPr bwMode="auto">
            <a:xfrm>
              <a:off x="1204" y="2055"/>
              <a:ext cx="27" cy="26"/>
            </a:xfrm>
            <a:custGeom>
              <a:avLst/>
              <a:gdLst>
                <a:gd name="T0" fmla="*/ 0 w 27"/>
                <a:gd name="T1" fmla="*/ 5 h 26"/>
                <a:gd name="T2" fmla="*/ 0 w 27"/>
                <a:gd name="T3" fmla="*/ 4 h 26"/>
                <a:gd name="T4" fmla="*/ 3 w 27"/>
                <a:gd name="T5" fmla="*/ 2 h 26"/>
                <a:gd name="T6" fmla="*/ 5 w 27"/>
                <a:gd name="T7" fmla="*/ 1 h 26"/>
                <a:gd name="T8" fmla="*/ 10 w 27"/>
                <a:gd name="T9" fmla="*/ 0 h 26"/>
                <a:gd name="T10" fmla="*/ 15 w 27"/>
                <a:gd name="T11" fmla="*/ 0 h 26"/>
                <a:gd name="T12" fmla="*/ 20 w 27"/>
                <a:gd name="T13" fmla="*/ 1 h 26"/>
                <a:gd name="T14" fmla="*/ 23 w 27"/>
                <a:gd name="T15" fmla="*/ 2 h 26"/>
                <a:gd name="T16" fmla="*/ 26 w 27"/>
                <a:gd name="T17" fmla="*/ 6 h 26"/>
                <a:gd name="T18" fmla="*/ 26 w 27"/>
                <a:gd name="T19" fmla="*/ 8 h 26"/>
                <a:gd name="T20" fmla="*/ 27 w 27"/>
                <a:gd name="T21" fmla="*/ 12 h 26"/>
                <a:gd name="T22" fmla="*/ 27 w 27"/>
                <a:gd name="T23" fmla="*/ 15 h 26"/>
                <a:gd name="T24" fmla="*/ 27 w 27"/>
                <a:gd name="T25" fmla="*/ 19 h 26"/>
                <a:gd name="T26" fmla="*/ 27 w 27"/>
                <a:gd name="T27" fmla="*/ 24 h 26"/>
                <a:gd name="T28" fmla="*/ 27 w 27"/>
                <a:gd name="T29" fmla="*/ 26 h 26"/>
                <a:gd name="T30" fmla="*/ 10 w 27"/>
                <a:gd name="T31" fmla="*/ 26 h 26"/>
                <a:gd name="T32" fmla="*/ 0 w 27"/>
                <a:gd name="T33" fmla="*/ 5 h 26"/>
                <a:gd name="T34" fmla="*/ 0 w 27"/>
                <a:gd name="T35" fmla="*/ 5 h 2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7"/>
                <a:gd name="T55" fmla="*/ 0 h 26"/>
                <a:gd name="T56" fmla="*/ 27 w 27"/>
                <a:gd name="T57" fmla="*/ 26 h 2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7" h="26">
                  <a:moveTo>
                    <a:pt x="0" y="5"/>
                  </a:moveTo>
                  <a:lnTo>
                    <a:pt x="0" y="4"/>
                  </a:lnTo>
                  <a:lnTo>
                    <a:pt x="3" y="2"/>
                  </a:lnTo>
                  <a:lnTo>
                    <a:pt x="5" y="1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6" y="6"/>
                  </a:lnTo>
                  <a:lnTo>
                    <a:pt x="26" y="8"/>
                  </a:lnTo>
                  <a:lnTo>
                    <a:pt x="27" y="12"/>
                  </a:lnTo>
                  <a:lnTo>
                    <a:pt x="27" y="15"/>
                  </a:lnTo>
                  <a:lnTo>
                    <a:pt x="27" y="19"/>
                  </a:lnTo>
                  <a:lnTo>
                    <a:pt x="27" y="24"/>
                  </a:lnTo>
                  <a:lnTo>
                    <a:pt x="27" y="26"/>
                  </a:lnTo>
                  <a:lnTo>
                    <a:pt x="10" y="2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8F8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35" name="Freeform 86"/>
            <p:cNvSpPr>
              <a:spLocks/>
            </p:cNvSpPr>
            <p:nvPr/>
          </p:nvSpPr>
          <p:spPr bwMode="auto">
            <a:xfrm>
              <a:off x="1320" y="2255"/>
              <a:ext cx="23" cy="12"/>
            </a:xfrm>
            <a:custGeom>
              <a:avLst/>
              <a:gdLst>
                <a:gd name="T0" fmla="*/ 8 w 23"/>
                <a:gd name="T1" fmla="*/ 0 h 12"/>
                <a:gd name="T2" fmla="*/ 23 w 23"/>
                <a:gd name="T3" fmla="*/ 10 h 12"/>
                <a:gd name="T4" fmla="*/ 0 w 23"/>
                <a:gd name="T5" fmla="*/ 12 h 12"/>
                <a:gd name="T6" fmla="*/ 0 w 23"/>
                <a:gd name="T7" fmla="*/ 11 h 12"/>
                <a:gd name="T8" fmla="*/ 0 w 23"/>
                <a:gd name="T9" fmla="*/ 10 h 12"/>
                <a:gd name="T10" fmla="*/ 1 w 23"/>
                <a:gd name="T11" fmla="*/ 7 h 12"/>
                <a:gd name="T12" fmla="*/ 3 w 23"/>
                <a:gd name="T13" fmla="*/ 5 h 12"/>
                <a:gd name="T14" fmla="*/ 5 w 23"/>
                <a:gd name="T15" fmla="*/ 1 h 12"/>
                <a:gd name="T16" fmla="*/ 8 w 23"/>
                <a:gd name="T17" fmla="*/ 0 h 12"/>
                <a:gd name="T18" fmla="*/ 8 w 23"/>
                <a:gd name="T19" fmla="*/ 0 h 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"/>
                <a:gd name="T31" fmla="*/ 0 h 12"/>
                <a:gd name="T32" fmla="*/ 23 w 23"/>
                <a:gd name="T33" fmla="*/ 12 h 1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" h="12">
                  <a:moveTo>
                    <a:pt x="8" y="0"/>
                  </a:moveTo>
                  <a:lnTo>
                    <a:pt x="23" y="10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1" y="7"/>
                  </a:lnTo>
                  <a:lnTo>
                    <a:pt x="3" y="5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E68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36" name="Freeform 87"/>
            <p:cNvSpPr>
              <a:spLocks/>
            </p:cNvSpPr>
            <p:nvPr/>
          </p:nvSpPr>
          <p:spPr bwMode="auto">
            <a:xfrm>
              <a:off x="1321" y="1651"/>
              <a:ext cx="74" cy="174"/>
            </a:xfrm>
            <a:custGeom>
              <a:avLst/>
              <a:gdLst>
                <a:gd name="T0" fmla="*/ 54 w 74"/>
                <a:gd name="T1" fmla="*/ 32 h 174"/>
                <a:gd name="T2" fmla="*/ 60 w 74"/>
                <a:gd name="T3" fmla="*/ 50 h 174"/>
                <a:gd name="T4" fmla="*/ 61 w 74"/>
                <a:gd name="T5" fmla="*/ 72 h 174"/>
                <a:gd name="T6" fmla="*/ 59 w 74"/>
                <a:gd name="T7" fmla="*/ 71 h 174"/>
                <a:gd name="T8" fmla="*/ 53 w 74"/>
                <a:gd name="T9" fmla="*/ 71 h 174"/>
                <a:gd name="T10" fmla="*/ 45 w 74"/>
                <a:gd name="T11" fmla="*/ 71 h 174"/>
                <a:gd name="T12" fmla="*/ 40 w 74"/>
                <a:gd name="T13" fmla="*/ 76 h 174"/>
                <a:gd name="T14" fmla="*/ 35 w 74"/>
                <a:gd name="T15" fmla="*/ 82 h 174"/>
                <a:gd name="T16" fmla="*/ 35 w 74"/>
                <a:gd name="T17" fmla="*/ 92 h 174"/>
                <a:gd name="T18" fmla="*/ 37 w 74"/>
                <a:gd name="T19" fmla="*/ 100 h 174"/>
                <a:gd name="T20" fmla="*/ 42 w 74"/>
                <a:gd name="T21" fmla="*/ 107 h 174"/>
                <a:gd name="T22" fmla="*/ 49 w 74"/>
                <a:gd name="T23" fmla="*/ 111 h 174"/>
                <a:gd name="T24" fmla="*/ 58 w 74"/>
                <a:gd name="T25" fmla="*/ 113 h 174"/>
                <a:gd name="T26" fmla="*/ 63 w 74"/>
                <a:gd name="T27" fmla="*/ 113 h 174"/>
                <a:gd name="T28" fmla="*/ 66 w 74"/>
                <a:gd name="T29" fmla="*/ 113 h 174"/>
                <a:gd name="T30" fmla="*/ 22 w 74"/>
                <a:gd name="T31" fmla="*/ 174 h 174"/>
                <a:gd name="T32" fmla="*/ 7 w 74"/>
                <a:gd name="T33" fmla="*/ 162 h 174"/>
                <a:gd name="T34" fmla="*/ 8 w 74"/>
                <a:gd name="T35" fmla="*/ 155 h 174"/>
                <a:gd name="T36" fmla="*/ 10 w 74"/>
                <a:gd name="T37" fmla="*/ 149 h 174"/>
                <a:gd name="T38" fmla="*/ 12 w 74"/>
                <a:gd name="T39" fmla="*/ 141 h 174"/>
                <a:gd name="T40" fmla="*/ 13 w 74"/>
                <a:gd name="T41" fmla="*/ 134 h 174"/>
                <a:gd name="T42" fmla="*/ 14 w 74"/>
                <a:gd name="T43" fmla="*/ 126 h 174"/>
                <a:gd name="T44" fmla="*/ 15 w 74"/>
                <a:gd name="T45" fmla="*/ 119 h 174"/>
                <a:gd name="T46" fmla="*/ 13 w 74"/>
                <a:gd name="T47" fmla="*/ 112 h 174"/>
                <a:gd name="T48" fmla="*/ 10 w 74"/>
                <a:gd name="T49" fmla="*/ 105 h 174"/>
                <a:gd name="T50" fmla="*/ 3 w 74"/>
                <a:gd name="T51" fmla="*/ 102 h 174"/>
                <a:gd name="T52" fmla="*/ 2 w 74"/>
                <a:gd name="T53" fmla="*/ 95 h 174"/>
                <a:gd name="T54" fmla="*/ 8 w 74"/>
                <a:gd name="T55" fmla="*/ 84 h 174"/>
                <a:gd name="T56" fmla="*/ 8 w 74"/>
                <a:gd name="T57" fmla="*/ 80 h 174"/>
                <a:gd name="T58" fmla="*/ 3 w 74"/>
                <a:gd name="T59" fmla="*/ 74 h 174"/>
                <a:gd name="T60" fmla="*/ 2 w 74"/>
                <a:gd name="T61" fmla="*/ 66 h 174"/>
                <a:gd name="T62" fmla="*/ 1 w 74"/>
                <a:gd name="T63" fmla="*/ 57 h 174"/>
                <a:gd name="T64" fmla="*/ 0 w 74"/>
                <a:gd name="T65" fmla="*/ 50 h 174"/>
                <a:gd name="T66" fmla="*/ 0 w 74"/>
                <a:gd name="T67" fmla="*/ 43 h 174"/>
                <a:gd name="T68" fmla="*/ 1 w 74"/>
                <a:gd name="T69" fmla="*/ 36 h 174"/>
                <a:gd name="T70" fmla="*/ 2 w 74"/>
                <a:gd name="T71" fmla="*/ 26 h 174"/>
                <a:gd name="T72" fmla="*/ 3 w 74"/>
                <a:gd name="T73" fmla="*/ 19 h 174"/>
                <a:gd name="T74" fmla="*/ 40 w 74"/>
                <a:gd name="T75" fmla="*/ 0 h 17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4"/>
                <a:gd name="T115" fmla="*/ 0 h 174"/>
                <a:gd name="T116" fmla="*/ 74 w 74"/>
                <a:gd name="T117" fmla="*/ 174 h 17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4" h="174">
                  <a:moveTo>
                    <a:pt x="40" y="0"/>
                  </a:moveTo>
                  <a:lnTo>
                    <a:pt x="54" y="32"/>
                  </a:lnTo>
                  <a:lnTo>
                    <a:pt x="44" y="50"/>
                  </a:lnTo>
                  <a:lnTo>
                    <a:pt x="60" y="50"/>
                  </a:lnTo>
                  <a:lnTo>
                    <a:pt x="74" y="68"/>
                  </a:lnTo>
                  <a:lnTo>
                    <a:pt x="61" y="72"/>
                  </a:lnTo>
                  <a:lnTo>
                    <a:pt x="60" y="71"/>
                  </a:lnTo>
                  <a:lnTo>
                    <a:pt x="59" y="71"/>
                  </a:lnTo>
                  <a:lnTo>
                    <a:pt x="56" y="71"/>
                  </a:lnTo>
                  <a:lnTo>
                    <a:pt x="53" y="71"/>
                  </a:lnTo>
                  <a:lnTo>
                    <a:pt x="49" y="71"/>
                  </a:lnTo>
                  <a:lnTo>
                    <a:pt x="45" y="71"/>
                  </a:lnTo>
                  <a:lnTo>
                    <a:pt x="41" y="73"/>
                  </a:lnTo>
                  <a:lnTo>
                    <a:pt x="40" y="76"/>
                  </a:lnTo>
                  <a:lnTo>
                    <a:pt x="37" y="78"/>
                  </a:lnTo>
                  <a:lnTo>
                    <a:pt x="35" y="82"/>
                  </a:lnTo>
                  <a:lnTo>
                    <a:pt x="34" y="86"/>
                  </a:lnTo>
                  <a:lnTo>
                    <a:pt x="35" y="92"/>
                  </a:lnTo>
                  <a:lnTo>
                    <a:pt x="35" y="96"/>
                  </a:lnTo>
                  <a:lnTo>
                    <a:pt x="37" y="100"/>
                  </a:lnTo>
                  <a:lnTo>
                    <a:pt x="40" y="104"/>
                  </a:lnTo>
                  <a:lnTo>
                    <a:pt x="42" y="107"/>
                  </a:lnTo>
                  <a:lnTo>
                    <a:pt x="45" y="109"/>
                  </a:lnTo>
                  <a:lnTo>
                    <a:pt x="49" y="111"/>
                  </a:lnTo>
                  <a:lnTo>
                    <a:pt x="53" y="112"/>
                  </a:lnTo>
                  <a:lnTo>
                    <a:pt x="58" y="113"/>
                  </a:lnTo>
                  <a:lnTo>
                    <a:pt x="60" y="113"/>
                  </a:lnTo>
                  <a:lnTo>
                    <a:pt x="63" y="113"/>
                  </a:lnTo>
                  <a:lnTo>
                    <a:pt x="65" y="113"/>
                  </a:lnTo>
                  <a:lnTo>
                    <a:pt x="66" y="113"/>
                  </a:lnTo>
                  <a:lnTo>
                    <a:pt x="49" y="130"/>
                  </a:lnTo>
                  <a:lnTo>
                    <a:pt x="22" y="174"/>
                  </a:lnTo>
                  <a:lnTo>
                    <a:pt x="7" y="164"/>
                  </a:lnTo>
                  <a:lnTo>
                    <a:pt x="7" y="162"/>
                  </a:lnTo>
                  <a:lnTo>
                    <a:pt x="8" y="158"/>
                  </a:lnTo>
                  <a:lnTo>
                    <a:pt x="8" y="155"/>
                  </a:lnTo>
                  <a:lnTo>
                    <a:pt x="10" y="153"/>
                  </a:lnTo>
                  <a:lnTo>
                    <a:pt x="10" y="149"/>
                  </a:lnTo>
                  <a:lnTo>
                    <a:pt x="12" y="145"/>
                  </a:lnTo>
                  <a:lnTo>
                    <a:pt x="12" y="141"/>
                  </a:lnTo>
                  <a:lnTo>
                    <a:pt x="13" y="137"/>
                  </a:lnTo>
                  <a:lnTo>
                    <a:pt x="13" y="134"/>
                  </a:lnTo>
                  <a:lnTo>
                    <a:pt x="14" y="130"/>
                  </a:lnTo>
                  <a:lnTo>
                    <a:pt x="14" y="126"/>
                  </a:lnTo>
                  <a:lnTo>
                    <a:pt x="15" y="123"/>
                  </a:lnTo>
                  <a:lnTo>
                    <a:pt x="15" y="119"/>
                  </a:lnTo>
                  <a:lnTo>
                    <a:pt x="15" y="117"/>
                  </a:lnTo>
                  <a:lnTo>
                    <a:pt x="13" y="112"/>
                  </a:lnTo>
                  <a:lnTo>
                    <a:pt x="12" y="108"/>
                  </a:lnTo>
                  <a:lnTo>
                    <a:pt x="10" y="105"/>
                  </a:lnTo>
                  <a:lnTo>
                    <a:pt x="8" y="104"/>
                  </a:lnTo>
                  <a:lnTo>
                    <a:pt x="3" y="102"/>
                  </a:lnTo>
                  <a:lnTo>
                    <a:pt x="2" y="99"/>
                  </a:lnTo>
                  <a:lnTo>
                    <a:pt x="2" y="95"/>
                  </a:lnTo>
                  <a:lnTo>
                    <a:pt x="5" y="89"/>
                  </a:lnTo>
                  <a:lnTo>
                    <a:pt x="8" y="84"/>
                  </a:lnTo>
                  <a:lnTo>
                    <a:pt x="10" y="82"/>
                  </a:lnTo>
                  <a:lnTo>
                    <a:pt x="8" y="80"/>
                  </a:lnTo>
                  <a:lnTo>
                    <a:pt x="5" y="77"/>
                  </a:lnTo>
                  <a:lnTo>
                    <a:pt x="3" y="74"/>
                  </a:lnTo>
                  <a:lnTo>
                    <a:pt x="2" y="71"/>
                  </a:lnTo>
                  <a:lnTo>
                    <a:pt x="2" y="66"/>
                  </a:lnTo>
                  <a:lnTo>
                    <a:pt x="2" y="60"/>
                  </a:lnTo>
                  <a:lnTo>
                    <a:pt x="1" y="57"/>
                  </a:lnTo>
                  <a:lnTo>
                    <a:pt x="0" y="54"/>
                  </a:lnTo>
                  <a:lnTo>
                    <a:pt x="0" y="50"/>
                  </a:lnTo>
                  <a:lnTo>
                    <a:pt x="0" y="47"/>
                  </a:lnTo>
                  <a:lnTo>
                    <a:pt x="0" y="43"/>
                  </a:lnTo>
                  <a:lnTo>
                    <a:pt x="1" y="39"/>
                  </a:lnTo>
                  <a:lnTo>
                    <a:pt x="1" y="36"/>
                  </a:lnTo>
                  <a:lnTo>
                    <a:pt x="2" y="33"/>
                  </a:lnTo>
                  <a:lnTo>
                    <a:pt x="2" y="26"/>
                  </a:lnTo>
                  <a:lnTo>
                    <a:pt x="2" y="21"/>
                  </a:lnTo>
                  <a:lnTo>
                    <a:pt x="3" y="19"/>
                  </a:lnTo>
                  <a:lnTo>
                    <a:pt x="3" y="18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E6B3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37" name="Freeform 88"/>
            <p:cNvSpPr>
              <a:spLocks/>
            </p:cNvSpPr>
            <p:nvPr/>
          </p:nvSpPr>
          <p:spPr bwMode="auto">
            <a:xfrm>
              <a:off x="1274" y="1632"/>
              <a:ext cx="116" cy="118"/>
            </a:xfrm>
            <a:custGeom>
              <a:avLst/>
              <a:gdLst>
                <a:gd name="T0" fmla="*/ 88 w 116"/>
                <a:gd name="T1" fmla="*/ 33 h 118"/>
                <a:gd name="T2" fmla="*/ 96 w 116"/>
                <a:gd name="T3" fmla="*/ 33 h 118"/>
                <a:gd name="T4" fmla="*/ 100 w 116"/>
                <a:gd name="T5" fmla="*/ 30 h 118"/>
                <a:gd name="T6" fmla="*/ 111 w 116"/>
                <a:gd name="T7" fmla="*/ 38 h 118"/>
                <a:gd name="T8" fmla="*/ 113 w 116"/>
                <a:gd name="T9" fmla="*/ 34 h 118"/>
                <a:gd name="T10" fmla="*/ 116 w 116"/>
                <a:gd name="T11" fmla="*/ 26 h 118"/>
                <a:gd name="T12" fmla="*/ 109 w 116"/>
                <a:gd name="T13" fmla="*/ 19 h 118"/>
                <a:gd name="T14" fmla="*/ 105 w 116"/>
                <a:gd name="T15" fmla="*/ 16 h 118"/>
                <a:gd name="T16" fmla="*/ 104 w 116"/>
                <a:gd name="T17" fmla="*/ 10 h 118"/>
                <a:gd name="T18" fmla="*/ 100 w 116"/>
                <a:gd name="T19" fmla="*/ 3 h 118"/>
                <a:gd name="T20" fmla="*/ 89 w 116"/>
                <a:gd name="T21" fmla="*/ 0 h 118"/>
                <a:gd name="T22" fmla="*/ 83 w 116"/>
                <a:gd name="T23" fmla="*/ 0 h 118"/>
                <a:gd name="T24" fmla="*/ 76 w 116"/>
                <a:gd name="T25" fmla="*/ 3 h 118"/>
                <a:gd name="T26" fmla="*/ 68 w 116"/>
                <a:gd name="T27" fmla="*/ 6 h 118"/>
                <a:gd name="T28" fmla="*/ 62 w 116"/>
                <a:gd name="T29" fmla="*/ 11 h 118"/>
                <a:gd name="T30" fmla="*/ 50 w 116"/>
                <a:gd name="T31" fmla="*/ 19 h 118"/>
                <a:gd name="T32" fmla="*/ 40 w 116"/>
                <a:gd name="T33" fmla="*/ 19 h 118"/>
                <a:gd name="T34" fmla="*/ 28 w 116"/>
                <a:gd name="T35" fmla="*/ 20 h 118"/>
                <a:gd name="T36" fmla="*/ 21 w 116"/>
                <a:gd name="T37" fmla="*/ 24 h 118"/>
                <a:gd name="T38" fmla="*/ 13 w 116"/>
                <a:gd name="T39" fmla="*/ 30 h 118"/>
                <a:gd name="T40" fmla="*/ 8 w 116"/>
                <a:gd name="T41" fmla="*/ 37 h 118"/>
                <a:gd name="T42" fmla="*/ 4 w 116"/>
                <a:gd name="T43" fmla="*/ 43 h 118"/>
                <a:gd name="T44" fmla="*/ 2 w 116"/>
                <a:gd name="T45" fmla="*/ 52 h 118"/>
                <a:gd name="T46" fmla="*/ 4 w 116"/>
                <a:gd name="T47" fmla="*/ 58 h 118"/>
                <a:gd name="T48" fmla="*/ 2 w 116"/>
                <a:gd name="T49" fmla="*/ 64 h 118"/>
                <a:gd name="T50" fmla="*/ 0 w 116"/>
                <a:gd name="T51" fmla="*/ 71 h 118"/>
                <a:gd name="T52" fmla="*/ 0 w 116"/>
                <a:gd name="T53" fmla="*/ 79 h 118"/>
                <a:gd name="T54" fmla="*/ 3 w 116"/>
                <a:gd name="T55" fmla="*/ 91 h 118"/>
                <a:gd name="T56" fmla="*/ 7 w 116"/>
                <a:gd name="T57" fmla="*/ 102 h 118"/>
                <a:gd name="T58" fmla="*/ 15 w 116"/>
                <a:gd name="T59" fmla="*/ 111 h 118"/>
                <a:gd name="T60" fmla="*/ 27 w 116"/>
                <a:gd name="T61" fmla="*/ 116 h 118"/>
                <a:gd name="T62" fmla="*/ 34 w 116"/>
                <a:gd name="T63" fmla="*/ 118 h 118"/>
                <a:gd name="T64" fmla="*/ 41 w 116"/>
                <a:gd name="T65" fmla="*/ 98 h 118"/>
                <a:gd name="T66" fmla="*/ 38 w 116"/>
                <a:gd name="T67" fmla="*/ 88 h 118"/>
                <a:gd name="T68" fmla="*/ 38 w 116"/>
                <a:gd name="T69" fmla="*/ 79 h 118"/>
                <a:gd name="T70" fmla="*/ 47 w 116"/>
                <a:gd name="T71" fmla="*/ 79 h 118"/>
                <a:gd name="T72" fmla="*/ 54 w 116"/>
                <a:gd name="T73" fmla="*/ 82 h 118"/>
                <a:gd name="T74" fmla="*/ 61 w 116"/>
                <a:gd name="T75" fmla="*/ 81 h 118"/>
                <a:gd name="T76" fmla="*/ 66 w 116"/>
                <a:gd name="T77" fmla="*/ 76 h 118"/>
                <a:gd name="T78" fmla="*/ 67 w 116"/>
                <a:gd name="T79" fmla="*/ 68 h 118"/>
                <a:gd name="T80" fmla="*/ 66 w 116"/>
                <a:gd name="T81" fmla="*/ 62 h 118"/>
                <a:gd name="T82" fmla="*/ 69 w 116"/>
                <a:gd name="T83" fmla="*/ 57 h 118"/>
                <a:gd name="T84" fmla="*/ 79 w 116"/>
                <a:gd name="T85" fmla="*/ 49 h 118"/>
                <a:gd name="T86" fmla="*/ 85 w 116"/>
                <a:gd name="T87" fmla="*/ 40 h 118"/>
                <a:gd name="T88" fmla="*/ 87 w 116"/>
                <a:gd name="T89" fmla="*/ 32 h 118"/>
                <a:gd name="T90" fmla="*/ 87 w 116"/>
                <a:gd name="T91" fmla="*/ 31 h 11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16"/>
                <a:gd name="T139" fmla="*/ 0 h 118"/>
                <a:gd name="T140" fmla="*/ 116 w 116"/>
                <a:gd name="T141" fmla="*/ 118 h 11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16" h="118">
                  <a:moveTo>
                    <a:pt x="87" y="31"/>
                  </a:moveTo>
                  <a:lnTo>
                    <a:pt x="88" y="33"/>
                  </a:lnTo>
                  <a:lnTo>
                    <a:pt x="93" y="35"/>
                  </a:lnTo>
                  <a:lnTo>
                    <a:pt x="96" y="33"/>
                  </a:lnTo>
                  <a:lnTo>
                    <a:pt x="98" y="32"/>
                  </a:lnTo>
                  <a:lnTo>
                    <a:pt x="100" y="30"/>
                  </a:lnTo>
                  <a:lnTo>
                    <a:pt x="101" y="29"/>
                  </a:lnTo>
                  <a:lnTo>
                    <a:pt x="111" y="38"/>
                  </a:lnTo>
                  <a:lnTo>
                    <a:pt x="112" y="37"/>
                  </a:lnTo>
                  <a:lnTo>
                    <a:pt x="113" y="34"/>
                  </a:lnTo>
                  <a:lnTo>
                    <a:pt x="115" y="30"/>
                  </a:lnTo>
                  <a:lnTo>
                    <a:pt x="116" y="26"/>
                  </a:lnTo>
                  <a:lnTo>
                    <a:pt x="113" y="21"/>
                  </a:lnTo>
                  <a:lnTo>
                    <a:pt x="109" y="19"/>
                  </a:lnTo>
                  <a:lnTo>
                    <a:pt x="106" y="16"/>
                  </a:lnTo>
                  <a:lnTo>
                    <a:pt x="105" y="16"/>
                  </a:lnTo>
                  <a:lnTo>
                    <a:pt x="104" y="14"/>
                  </a:lnTo>
                  <a:lnTo>
                    <a:pt x="104" y="10"/>
                  </a:lnTo>
                  <a:lnTo>
                    <a:pt x="102" y="6"/>
                  </a:lnTo>
                  <a:lnTo>
                    <a:pt x="100" y="3"/>
                  </a:lnTo>
                  <a:lnTo>
                    <a:pt x="95" y="0"/>
                  </a:lnTo>
                  <a:lnTo>
                    <a:pt x="89" y="0"/>
                  </a:lnTo>
                  <a:lnTo>
                    <a:pt x="86" y="0"/>
                  </a:lnTo>
                  <a:lnTo>
                    <a:pt x="83" y="0"/>
                  </a:lnTo>
                  <a:lnTo>
                    <a:pt x="79" y="1"/>
                  </a:lnTo>
                  <a:lnTo>
                    <a:pt x="76" y="3"/>
                  </a:lnTo>
                  <a:lnTo>
                    <a:pt x="72" y="4"/>
                  </a:lnTo>
                  <a:lnTo>
                    <a:pt x="68" y="6"/>
                  </a:lnTo>
                  <a:lnTo>
                    <a:pt x="66" y="9"/>
                  </a:lnTo>
                  <a:lnTo>
                    <a:pt x="62" y="11"/>
                  </a:lnTo>
                  <a:lnTo>
                    <a:pt x="56" y="16"/>
                  </a:lnTo>
                  <a:lnTo>
                    <a:pt x="50" y="19"/>
                  </a:lnTo>
                  <a:lnTo>
                    <a:pt x="45" y="19"/>
                  </a:lnTo>
                  <a:lnTo>
                    <a:pt x="40" y="19"/>
                  </a:lnTo>
                  <a:lnTo>
                    <a:pt x="33" y="19"/>
                  </a:lnTo>
                  <a:lnTo>
                    <a:pt x="28" y="20"/>
                  </a:lnTo>
                  <a:lnTo>
                    <a:pt x="24" y="21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30"/>
                  </a:lnTo>
                  <a:lnTo>
                    <a:pt x="11" y="33"/>
                  </a:lnTo>
                  <a:lnTo>
                    <a:pt x="8" y="37"/>
                  </a:lnTo>
                  <a:lnTo>
                    <a:pt x="5" y="39"/>
                  </a:lnTo>
                  <a:lnTo>
                    <a:pt x="4" y="43"/>
                  </a:lnTo>
                  <a:lnTo>
                    <a:pt x="2" y="48"/>
                  </a:lnTo>
                  <a:lnTo>
                    <a:pt x="2" y="52"/>
                  </a:lnTo>
                  <a:lnTo>
                    <a:pt x="3" y="56"/>
                  </a:lnTo>
                  <a:lnTo>
                    <a:pt x="4" y="58"/>
                  </a:lnTo>
                  <a:lnTo>
                    <a:pt x="4" y="60"/>
                  </a:lnTo>
                  <a:lnTo>
                    <a:pt x="2" y="64"/>
                  </a:lnTo>
                  <a:lnTo>
                    <a:pt x="1" y="67"/>
                  </a:lnTo>
                  <a:lnTo>
                    <a:pt x="0" y="71"/>
                  </a:lnTo>
                  <a:lnTo>
                    <a:pt x="0" y="75"/>
                  </a:lnTo>
                  <a:lnTo>
                    <a:pt x="0" y="79"/>
                  </a:lnTo>
                  <a:lnTo>
                    <a:pt x="1" y="85"/>
                  </a:lnTo>
                  <a:lnTo>
                    <a:pt x="3" y="91"/>
                  </a:lnTo>
                  <a:lnTo>
                    <a:pt x="5" y="96"/>
                  </a:lnTo>
                  <a:lnTo>
                    <a:pt x="7" y="102"/>
                  </a:lnTo>
                  <a:lnTo>
                    <a:pt x="11" y="106"/>
                  </a:lnTo>
                  <a:lnTo>
                    <a:pt x="15" y="111"/>
                  </a:lnTo>
                  <a:lnTo>
                    <a:pt x="21" y="115"/>
                  </a:lnTo>
                  <a:lnTo>
                    <a:pt x="27" y="116"/>
                  </a:lnTo>
                  <a:lnTo>
                    <a:pt x="31" y="117"/>
                  </a:lnTo>
                  <a:lnTo>
                    <a:pt x="34" y="118"/>
                  </a:lnTo>
                  <a:lnTo>
                    <a:pt x="42" y="101"/>
                  </a:lnTo>
                  <a:lnTo>
                    <a:pt x="41" y="98"/>
                  </a:lnTo>
                  <a:lnTo>
                    <a:pt x="40" y="94"/>
                  </a:lnTo>
                  <a:lnTo>
                    <a:pt x="38" y="88"/>
                  </a:lnTo>
                  <a:lnTo>
                    <a:pt x="37" y="85"/>
                  </a:lnTo>
                  <a:lnTo>
                    <a:pt x="38" y="79"/>
                  </a:lnTo>
                  <a:lnTo>
                    <a:pt x="43" y="78"/>
                  </a:lnTo>
                  <a:lnTo>
                    <a:pt x="47" y="79"/>
                  </a:lnTo>
                  <a:lnTo>
                    <a:pt x="50" y="81"/>
                  </a:lnTo>
                  <a:lnTo>
                    <a:pt x="54" y="82"/>
                  </a:lnTo>
                  <a:lnTo>
                    <a:pt x="58" y="83"/>
                  </a:lnTo>
                  <a:lnTo>
                    <a:pt x="61" y="81"/>
                  </a:lnTo>
                  <a:lnTo>
                    <a:pt x="64" y="79"/>
                  </a:lnTo>
                  <a:lnTo>
                    <a:pt x="66" y="76"/>
                  </a:lnTo>
                  <a:lnTo>
                    <a:pt x="68" y="72"/>
                  </a:lnTo>
                  <a:lnTo>
                    <a:pt x="67" y="68"/>
                  </a:lnTo>
                  <a:lnTo>
                    <a:pt x="66" y="65"/>
                  </a:lnTo>
                  <a:lnTo>
                    <a:pt x="66" y="62"/>
                  </a:lnTo>
                  <a:lnTo>
                    <a:pt x="68" y="59"/>
                  </a:lnTo>
                  <a:lnTo>
                    <a:pt x="69" y="57"/>
                  </a:lnTo>
                  <a:lnTo>
                    <a:pt x="74" y="54"/>
                  </a:lnTo>
                  <a:lnTo>
                    <a:pt x="79" y="49"/>
                  </a:lnTo>
                  <a:lnTo>
                    <a:pt x="83" y="45"/>
                  </a:lnTo>
                  <a:lnTo>
                    <a:pt x="85" y="40"/>
                  </a:lnTo>
                  <a:lnTo>
                    <a:pt x="87" y="36"/>
                  </a:lnTo>
                  <a:lnTo>
                    <a:pt x="87" y="32"/>
                  </a:lnTo>
                  <a:lnTo>
                    <a:pt x="87" y="3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38" name="Freeform 89"/>
            <p:cNvSpPr>
              <a:spLocks/>
            </p:cNvSpPr>
            <p:nvPr/>
          </p:nvSpPr>
          <p:spPr bwMode="auto">
            <a:xfrm>
              <a:off x="1589" y="1703"/>
              <a:ext cx="90" cy="55"/>
            </a:xfrm>
            <a:custGeom>
              <a:avLst/>
              <a:gdLst>
                <a:gd name="T0" fmla="*/ 0 w 90"/>
                <a:gd name="T1" fmla="*/ 34 h 55"/>
                <a:gd name="T2" fmla="*/ 1 w 90"/>
                <a:gd name="T3" fmla="*/ 32 h 55"/>
                <a:gd name="T4" fmla="*/ 3 w 90"/>
                <a:gd name="T5" fmla="*/ 28 h 55"/>
                <a:gd name="T6" fmla="*/ 6 w 90"/>
                <a:gd name="T7" fmla="*/ 25 h 55"/>
                <a:gd name="T8" fmla="*/ 10 w 90"/>
                <a:gd name="T9" fmla="*/ 24 h 55"/>
                <a:gd name="T10" fmla="*/ 14 w 90"/>
                <a:gd name="T11" fmla="*/ 23 h 55"/>
                <a:gd name="T12" fmla="*/ 20 w 90"/>
                <a:gd name="T13" fmla="*/ 21 h 55"/>
                <a:gd name="T14" fmla="*/ 24 w 90"/>
                <a:gd name="T15" fmla="*/ 19 h 55"/>
                <a:gd name="T16" fmla="*/ 29 w 90"/>
                <a:gd name="T17" fmla="*/ 19 h 55"/>
                <a:gd name="T18" fmla="*/ 35 w 90"/>
                <a:gd name="T19" fmla="*/ 17 h 55"/>
                <a:gd name="T20" fmla="*/ 41 w 90"/>
                <a:gd name="T21" fmla="*/ 17 h 55"/>
                <a:gd name="T22" fmla="*/ 45 w 90"/>
                <a:gd name="T23" fmla="*/ 17 h 55"/>
                <a:gd name="T24" fmla="*/ 50 w 90"/>
                <a:gd name="T25" fmla="*/ 17 h 55"/>
                <a:gd name="T26" fmla="*/ 52 w 90"/>
                <a:gd name="T27" fmla="*/ 17 h 55"/>
                <a:gd name="T28" fmla="*/ 54 w 90"/>
                <a:gd name="T29" fmla="*/ 17 h 55"/>
                <a:gd name="T30" fmla="*/ 90 w 90"/>
                <a:gd name="T31" fmla="*/ 0 h 55"/>
                <a:gd name="T32" fmla="*/ 88 w 90"/>
                <a:gd name="T33" fmla="*/ 8 h 55"/>
                <a:gd name="T34" fmla="*/ 63 w 90"/>
                <a:gd name="T35" fmla="*/ 27 h 55"/>
                <a:gd name="T36" fmla="*/ 14 w 90"/>
                <a:gd name="T37" fmla="*/ 42 h 55"/>
                <a:gd name="T38" fmla="*/ 1 w 90"/>
                <a:gd name="T39" fmla="*/ 55 h 55"/>
                <a:gd name="T40" fmla="*/ 0 w 90"/>
                <a:gd name="T41" fmla="*/ 34 h 55"/>
                <a:gd name="T42" fmla="*/ 0 w 90"/>
                <a:gd name="T43" fmla="*/ 34 h 5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90"/>
                <a:gd name="T67" fmla="*/ 0 h 55"/>
                <a:gd name="T68" fmla="*/ 90 w 90"/>
                <a:gd name="T69" fmla="*/ 55 h 5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90" h="55">
                  <a:moveTo>
                    <a:pt x="0" y="34"/>
                  </a:moveTo>
                  <a:lnTo>
                    <a:pt x="1" y="32"/>
                  </a:lnTo>
                  <a:lnTo>
                    <a:pt x="3" y="28"/>
                  </a:lnTo>
                  <a:lnTo>
                    <a:pt x="6" y="25"/>
                  </a:lnTo>
                  <a:lnTo>
                    <a:pt x="10" y="24"/>
                  </a:lnTo>
                  <a:lnTo>
                    <a:pt x="14" y="23"/>
                  </a:lnTo>
                  <a:lnTo>
                    <a:pt x="20" y="21"/>
                  </a:lnTo>
                  <a:lnTo>
                    <a:pt x="24" y="19"/>
                  </a:lnTo>
                  <a:lnTo>
                    <a:pt x="29" y="19"/>
                  </a:lnTo>
                  <a:lnTo>
                    <a:pt x="35" y="17"/>
                  </a:lnTo>
                  <a:lnTo>
                    <a:pt x="41" y="17"/>
                  </a:lnTo>
                  <a:lnTo>
                    <a:pt x="45" y="17"/>
                  </a:lnTo>
                  <a:lnTo>
                    <a:pt x="50" y="17"/>
                  </a:lnTo>
                  <a:lnTo>
                    <a:pt x="52" y="17"/>
                  </a:lnTo>
                  <a:lnTo>
                    <a:pt x="54" y="17"/>
                  </a:lnTo>
                  <a:lnTo>
                    <a:pt x="90" y="0"/>
                  </a:lnTo>
                  <a:lnTo>
                    <a:pt x="88" y="8"/>
                  </a:lnTo>
                  <a:lnTo>
                    <a:pt x="63" y="27"/>
                  </a:lnTo>
                  <a:lnTo>
                    <a:pt x="14" y="42"/>
                  </a:lnTo>
                  <a:lnTo>
                    <a:pt x="1" y="55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E6B3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39" name="Freeform 90"/>
            <p:cNvSpPr>
              <a:spLocks/>
            </p:cNvSpPr>
            <p:nvPr/>
          </p:nvSpPr>
          <p:spPr bwMode="auto">
            <a:xfrm>
              <a:off x="1632" y="1690"/>
              <a:ext cx="41" cy="14"/>
            </a:xfrm>
            <a:custGeom>
              <a:avLst/>
              <a:gdLst>
                <a:gd name="T0" fmla="*/ 0 w 41"/>
                <a:gd name="T1" fmla="*/ 10 h 14"/>
                <a:gd name="T2" fmla="*/ 36 w 41"/>
                <a:gd name="T3" fmla="*/ 0 h 14"/>
                <a:gd name="T4" fmla="*/ 41 w 41"/>
                <a:gd name="T5" fmla="*/ 0 h 14"/>
                <a:gd name="T6" fmla="*/ 9 w 41"/>
                <a:gd name="T7" fmla="*/ 14 h 14"/>
                <a:gd name="T8" fmla="*/ 0 w 41"/>
                <a:gd name="T9" fmla="*/ 10 h 14"/>
                <a:gd name="T10" fmla="*/ 0 w 41"/>
                <a:gd name="T11" fmla="*/ 10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14"/>
                <a:gd name="T20" fmla="*/ 41 w 41"/>
                <a:gd name="T21" fmla="*/ 14 h 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14">
                  <a:moveTo>
                    <a:pt x="0" y="10"/>
                  </a:moveTo>
                  <a:lnTo>
                    <a:pt x="36" y="0"/>
                  </a:lnTo>
                  <a:lnTo>
                    <a:pt x="41" y="0"/>
                  </a:lnTo>
                  <a:lnTo>
                    <a:pt x="9" y="1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E6B3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40" name="Freeform 91"/>
            <p:cNvSpPr>
              <a:spLocks/>
            </p:cNvSpPr>
            <p:nvPr/>
          </p:nvSpPr>
          <p:spPr bwMode="auto">
            <a:xfrm>
              <a:off x="1156" y="2071"/>
              <a:ext cx="58" cy="26"/>
            </a:xfrm>
            <a:custGeom>
              <a:avLst/>
              <a:gdLst>
                <a:gd name="T0" fmla="*/ 0 w 58"/>
                <a:gd name="T1" fmla="*/ 21 h 26"/>
                <a:gd name="T2" fmla="*/ 24 w 58"/>
                <a:gd name="T3" fmla="*/ 0 h 26"/>
                <a:gd name="T4" fmla="*/ 33 w 58"/>
                <a:gd name="T5" fmla="*/ 5 h 26"/>
                <a:gd name="T6" fmla="*/ 41 w 58"/>
                <a:gd name="T7" fmla="*/ 2 h 26"/>
                <a:gd name="T8" fmla="*/ 48 w 58"/>
                <a:gd name="T9" fmla="*/ 3 h 26"/>
                <a:gd name="T10" fmla="*/ 58 w 58"/>
                <a:gd name="T11" fmla="*/ 10 h 26"/>
                <a:gd name="T12" fmla="*/ 6 w 58"/>
                <a:gd name="T13" fmla="*/ 26 h 26"/>
                <a:gd name="T14" fmla="*/ 0 w 58"/>
                <a:gd name="T15" fmla="*/ 21 h 26"/>
                <a:gd name="T16" fmla="*/ 0 w 58"/>
                <a:gd name="T17" fmla="*/ 21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8"/>
                <a:gd name="T28" fmla="*/ 0 h 26"/>
                <a:gd name="T29" fmla="*/ 58 w 58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8" h="26">
                  <a:moveTo>
                    <a:pt x="0" y="21"/>
                  </a:moveTo>
                  <a:lnTo>
                    <a:pt x="24" y="0"/>
                  </a:lnTo>
                  <a:lnTo>
                    <a:pt x="33" y="5"/>
                  </a:lnTo>
                  <a:lnTo>
                    <a:pt x="41" y="2"/>
                  </a:lnTo>
                  <a:lnTo>
                    <a:pt x="48" y="3"/>
                  </a:lnTo>
                  <a:lnTo>
                    <a:pt x="58" y="10"/>
                  </a:lnTo>
                  <a:lnTo>
                    <a:pt x="6" y="26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E6B3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41" name="Freeform 92"/>
            <p:cNvSpPr>
              <a:spLocks/>
            </p:cNvSpPr>
            <p:nvPr/>
          </p:nvSpPr>
          <p:spPr bwMode="auto">
            <a:xfrm>
              <a:off x="1074" y="2064"/>
              <a:ext cx="241" cy="199"/>
            </a:xfrm>
            <a:custGeom>
              <a:avLst/>
              <a:gdLst>
                <a:gd name="T0" fmla="*/ 2 w 241"/>
                <a:gd name="T1" fmla="*/ 42 h 199"/>
                <a:gd name="T2" fmla="*/ 231 w 241"/>
                <a:gd name="T3" fmla="*/ 0 h 199"/>
                <a:gd name="T4" fmla="*/ 241 w 241"/>
                <a:gd name="T5" fmla="*/ 158 h 199"/>
                <a:gd name="T6" fmla="*/ 230 w 241"/>
                <a:gd name="T7" fmla="*/ 163 h 199"/>
                <a:gd name="T8" fmla="*/ 38 w 241"/>
                <a:gd name="T9" fmla="*/ 199 h 199"/>
                <a:gd name="T10" fmla="*/ 23 w 241"/>
                <a:gd name="T11" fmla="*/ 197 h 199"/>
                <a:gd name="T12" fmla="*/ 22 w 241"/>
                <a:gd name="T13" fmla="*/ 196 h 199"/>
                <a:gd name="T14" fmla="*/ 22 w 241"/>
                <a:gd name="T15" fmla="*/ 190 h 199"/>
                <a:gd name="T16" fmla="*/ 20 w 241"/>
                <a:gd name="T17" fmla="*/ 183 h 199"/>
                <a:gd name="T18" fmla="*/ 19 w 241"/>
                <a:gd name="T19" fmla="*/ 175 h 199"/>
                <a:gd name="T20" fmla="*/ 18 w 241"/>
                <a:gd name="T21" fmla="*/ 163 h 199"/>
                <a:gd name="T22" fmla="*/ 16 w 241"/>
                <a:gd name="T23" fmla="*/ 152 h 199"/>
                <a:gd name="T24" fmla="*/ 14 w 241"/>
                <a:gd name="T25" fmla="*/ 139 h 199"/>
                <a:gd name="T26" fmla="*/ 12 w 241"/>
                <a:gd name="T27" fmla="*/ 126 h 199"/>
                <a:gd name="T28" fmla="*/ 9 w 241"/>
                <a:gd name="T29" fmla="*/ 112 h 199"/>
                <a:gd name="T30" fmla="*/ 7 w 241"/>
                <a:gd name="T31" fmla="*/ 99 h 199"/>
                <a:gd name="T32" fmla="*/ 5 w 241"/>
                <a:gd name="T33" fmla="*/ 86 h 199"/>
                <a:gd name="T34" fmla="*/ 3 w 241"/>
                <a:gd name="T35" fmla="*/ 76 h 199"/>
                <a:gd name="T36" fmla="*/ 2 w 241"/>
                <a:gd name="T37" fmla="*/ 67 h 199"/>
                <a:gd name="T38" fmla="*/ 1 w 241"/>
                <a:gd name="T39" fmla="*/ 59 h 199"/>
                <a:gd name="T40" fmla="*/ 0 w 241"/>
                <a:gd name="T41" fmla="*/ 53 h 199"/>
                <a:gd name="T42" fmla="*/ 0 w 241"/>
                <a:gd name="T43" fmla="*/ 52 h 199"/>
                <a:gd name="T44" fmla="*/ 0 w 241"/>
                <a:gd name="T45" fmla="*/ 49 h 199"/>
                <a:gd name="T46" fmla="*/ 1 w 241"/>
                <a:gd name="T47" fmla="*/ 46 h 199"/>
                <a:gd name="T48" fmla="*/ 1 w 241"/>
                <a:gd name="T49" fmla="*/ 43 h 199"/>
                <a:gd name="T50" fmla="*/ 2 w 241"/>
                <a:gd name="T51" fmla="*/ 42 h 199"/>
                <a:gd name="T52" fmla="*/ 2 w 241"/>
                <a:gd name="T53" fmla="*/ 42 h 19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41"/>
                <a:gd name="T82" fmla="*/ 0 h 199"/>
                <a:gd name="T83" fmla="*/ 241 w 241"/>
                <a:gd name="T84" fmla="*/ 199 h 199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41" h="199">
                  <a:moveTo>
                    <a:pt x="2" y="42"/>
                  </a:moveTo>
                  <a:lnTo>
                    <a:pt x="231" y="0"/>
                  </a:lnTo>
                  <a:lnTo>
                    <a:pt x="241" y="158"/>
                  </a:lnTo>
                  <a:lnTo>
                    <a:pt x="230" y="163"/>
                  </a:lnTo>
                  <a:lnTo>
                    <a:pt x="38" y="199"/>
                  </a:lnTo>
                  <a:lnTo>
                    <a:pt x="23" y="197"/>
                  </a:lnTo>
                  <a:lnTo>
                    <a:pt x="22" y="196"/>
                  </a:lnTo>
                  <a:lnTo>
                    <a:pt x="22" y="190"/>
                  </a:lnTo>
                  <a:lnTo>
                    <a:pt x="20" y="183"/>
                  </a:lnTo>
                  <a:lnTo>
                    <a:pt x="19" y="175"/>
                  </a:lnTo>
                  <a:lnTo>
                    <a:pt x="18" y="163"/>
                  </a:lnTo>
                  <a:lnTo>
                    <a:pt x="16" y="152"/>
                  </a:lnTo>
                  <a:lnTo>
                    <a:pt x="14" y="139"/>
                  </a:lnTo>
                  <a:lnTo>
                    <a:pt x="12" y="126"/>
                  </a:lnTo>
                  <a:lnTo>
                    <a:pt x="9" y="112"/>
                  </a:lnTo>
                  <a:lnTo>
                    <a:pt x="7" y="99"/>
                  </a:lnTo>
                  <a:lnTo>
                    <a:pt x="5" y="86"/>
                  </a:lnTo>
                  <a:lnTo>
                    <a:pt x="3" y="76"/>
                  </a:lnTo>
                  <a:lnTo>
                    <a:pt x="2" y="67"/>
                  </a:lnTo>
                  <a:lnTo>
                    <a:pt x="1" y="59"/>
                  </a:lnTo>
                  <a:lnTo>
                    <a:pt x="0" y="53"/>
                  </a:lnTo>
                  <a:lnTo>
                    <a:pt x="0" y="52"/>
                  </a:lnTo>
                  <a:lnTo>
                    <a:pt x="0" y="49"/>
                  </a:lnTo>
                  <a:lnTo>
                    <a:pt x="1" y="46"/>
                  </a:lnTo>
                  <a:lnTo>
                    <a:pt x="1" y="43"/>
                  </a:lnTo>
                  <a:lnTo>
                    <a:pt x="2" y="42"/>
                  </a:lnTo>
                  <a:close/>
                </a:path>
              </a:pathLst>
            </a:custGeom>
            <a:solidFill>
              <a:srgbClr val="8F8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42" name="Freeform 93"/>
            <p:cNvSpPr>
              <a:spLocks/>
            </p:cNvSpPr>
            <p:nvPr/>
          </p:nvSpPr>
          <p:spPr bwMode="auto">
            <a:xfrm>
              <a:off x="1214" y="2064"/>
              <a:ext cx="102" cy="164"/>
            </a:xfrm>
            <a:custGeom>
              <a:avLst/>
              <a:gdLst>
                <a:gd name="T0" fmla="*/ 0 w 102"/>
                <a:gd name="T1" fmla="*/ 16 h 164"/>
                <a:gd name="T2" fmla="*/ 91 w 102"/>
                <a:gd name="T3" fmla="*/ 0 h 164"/>
                <a:gd name="T4" fmla="*/ 102 w 102"/>
                <a:gd name="T5" fmla="*/ 159 h 164"/>
                <a:gd name="T6" fmla="*/ 75 w 102"/>
                <a:gd name="T7" fmla="*/ 164 h 164"/>
                <a:gd name="T8" fmla="*/ 69 w 102"/>
                <a:gd name="T9" fmla="*/ 13 h 164"/>
                <a:gd name="T10" fmla="*/ 0 w 102"/>
                <a:gd name="T11" fmla="*/ 16 h 164"/>
                <a:gd name="T12" fmla="*/ 0 w 102"/>
                <a:gd name="T13" fmla="*/ 16 h 1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164"/>
                <a:gd name="T23" fmla="*/ 102 w 102"/>
                <a:gd name="T24" fmla="*/ 164 h 1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164">
                  <a:moveTo>
                    <a:pt x="0" y="16"/>
                  </a:moveTo>
                  <a:lnTo>
                    <a:pt x="91" y="0"/>
                  </a:lnTo>
                  <a:lnTo>
                    <a:pt x="102" y="159"/>
                  </a:lnTo>
                  <a:lnTo>
                    <a:pt x="75" y="164"/>
                  </a:lnTo>
                  <a:lnTo>
                    <a:pt x="69" y="13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786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</p:grpSp>
      <p:grpSp>
        <p:nvGrpSpPr>
          <p:cNvPr id="5" name="Group 94"/>
          <p:cNvGrpSpPr>
            <a:grpSpLocks/>
          </p:cNvGrpSpPr>
          <p:nvPr/>
        </p:nvGrpSpPr>
        <p:grpSpPr bwMode="auto">
          <a:xfrm>
            <a:off x="3962400" y="2266950"/>
            <a:ext cx="2743200" cy="1295400"/>
            <a:chOff x="2496" y="1428"/>
            <a:chExt cx="1728" cy="816"/>
          </a:xfrm>
        </p:grpSpPr>
        <p:sp>
          <p:nvSpPr>
            <p:cNvPr id="65617" name="Freeform 95"/>
            <p:cNvSpPr>
              <a:spLocks/>
            </p:cNvSpPr>
            <p:nvPr/>
          </p:nvSpPr>
          <p:spPr bwMode="auto">
            <a:xfrm flipH="1">
              <a:off x="3936" y="1620"/>
              <a:ext cx="288" cy="344"/>
            </a:xfrm>
            <a:custGeom>
              <a:avLst/>
              <a:gdLst>
                <a:gd name="T0" fmla="*/ 288 w 288"/>
                <a:gd name="T1" fmla="*/ 0 h 528"/>
                <a:gd name="T2" fmla="*/ 0 w 288"/>
                <a:gd name="T3" fmla="*/ 0 h 528"/>
                <a:gd name="T4" fmla="*/ 0 w 288"/>
                <a:gd name="T5" fmla="*/ 1 h 528"/>
                <a:gd name="T6" fmla="*/ 0 60000 65536"/>
                <a:gd name="T7" fmla="*/ 0 60000 65536"/>
                <a:gd name="T8" fmla="*/ 0 60000 65536"/>
                <a:gd name="T9" fmla="*/ 0 w 288"/>
                <a:gd name="T10" fmla="*/ 0 h 528"/>
                <a:gd name="T11" fmla="*/ 288 w 288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528">
                  <a:moveTo>
                    <a:pt x="288" y="0"/>
                  </a:moveTo>
                  <a:lnTo>
                    <a:pt x="0" y="0"/>
                  </a:lnTo>
                  <a:lnTo>
                    <a:pt x="0" y="528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18" name="Freeform 96"/>
            <p:cNvSpPr>
              <a:spLocks/>
            </p:cNvSpPr>
            <p:nvPr/>
          </p:nvSpPr>
          <p:spPr bwMode="auto">
            <a:xfrm>
              <a:off x="2496" y="1620"/>
              <a:ext cx="240" cy="624"/>
            </a:xfrm>
            <a:custGeom>
              <a:avLst/>
              <a:gdLst>
                <a:gd name="T0" fmla="*/ 6 w 288"/>
                <a:gd name="T1" fmla="*/ 0 h 528"/>
                <a:gd name="T2" fmla="*/ 0 w 288"/>
                <a:gd name="T3" fmla="*/ 0 h 528"/>
                <a:gd name="T4" fmla="*/ 0 w 288"/>
                <a:gd name="T5" fmla="*/ 20808 h 528"/>
                <a:gd name="T6" fmla="*/ 0 60000 65536"/>
                <a:gd name="T7" fmla="*/ 0 60000 65536"/>
                <a:gd name="T8" fmla="*/ 0 60000 65536"/>
                <a:gd name="T9" fmla="*/ 0 w 288"/>
                <a:gd name="T10" fmla="*/ 0 h 528"/>
                <a:gd name="T11" fmla="*/ 288 w 288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528">
                  <a:moveTo>
                    <a:pt x="288" y="0"/>
                  </a:moveTo>
                  <a:lnTo>
                    <a:pt x="0" y="0"/>
                  </a:lnTo>
                  <a:lnTo>
                    <a:pt x="0" y="528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19" name="Rectangle 97"/>
            <p:cNvSpPr>
              <a:spLocks noChangeArrowheads="1"/>
            </p:cNvSpPr>
            <p:nvPr/>
          </p:nvSpPr>
          <p:spPr bwMode="auto">
            <a:xfrm>
              <a:off x="2496" y="1428"/>
              <a:ext cx="1728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hr-HR" sz="1600" b="1">
                  <a:solidFill>
                    <a:srgbClr val="000000"/>
                  </a:solidFill>
                  <a:latin typeface="Arial Narrow" charset="0"/>
                  <a:cs typeface="Arial" charset="0"/>
                </a:rPr>
                <a:t>Uključivanje cjelokupne</a:t>
              </a:r>
            </a:p>
            <a:p>
              <a:pPr algn="ctr"/>
              <a:r>
                <a:rPr lang="hr-HR" sz="1600" b="1">
                  <a:solidFill>
                    <a:srgbClr val="000000"/>
                  </a:solidFill>
                  <a:latin typeface="Arial Narrow" charset="0"/>
                  <a:cs typeface="Arial" charset="0"/>
                </a:rPr>
                <a:t>organizacije</a:t>
              </a:r>
              <a:endParaRPr lang="en-US" sz="1600" b="1">
                <a:solidFill>
                  <a:srgbClr val="000000"/>
                </a:solidFill>
                <a:latin typeface="Arial Narrow" charset="0"/>
                <a:cs typeface="Arial" charset="0"/>
              </a:endParaRPr>
            </a:p>
          </p:txBody>
        </p:sp>
      </p:grpSp>
      <p:grpSp>
        <p:nvGrpSpPr>
          <p:cNvPr id="6" name="Group 98"/>
          <p:cNvGrpSpPr>
            <a:grpSpLocks/>
          </p:cNvGrpSpPr>
          <p:nvPr/>
        </p:nvGrpSpPr>
        <p:grpSpPr bwMode="auto">
          <a:xfrm>
            <a:off x="442913" y="3105150"/>
            <a:ext cx="2909887" cy="990600"/>
            <a:chOff x="279" y="1956"/>
            <a:chExt cx="1833" cy="624"/>
          </a:xfrm>
        </p:grpSpPr>
        <p:sp>
          <p:nvSpPr>
            <p:cNvPr id="65614" name="Freeform 99"/>
            <p:cNvSpPr>
              <a:spLocks/>
            </p:cNvSpPr>
            <p:nvPr/>
          </p:nvSpPr>
          <p:spPr bwMode="auto">
            <a:xfrm flipH="1">
              <a:off x="1488" y="2100"/>
              <a:ext cx="624" cy="248"/>
            </a:xfrm>
            <a:custGeom>
              <a:avLst/>
              <a:gdLst>
                <a:gd name="T0" fmla="*/ 2147483647 w 288"/>
                <a:gd name="T1" fmla="*/ 0 h 528"/>
                <a:gd name="T2" fmla="*/ 0 w 288"/>
                <a:gd name="T3" fmla="*/ 0 h 528"/>
                <a:gd name="T4" fmla="*/ 0 w 288"/>
                <a:gd name="T5" fmla="*/ 0 h 528"/>
                <a:gd name="T6" fmla="*/ 0 60000 65536"/>
                <a:gd name="T7" fmla="*/ 0 60000 65536"/>
                <a:gd name="T8" fmla="*/ 0 60000 65536"/>
                <a:gd name="T9" fmla="*/ 0 w 288"/>
                <a:gd name="T10" fmla="*/ 0 h 528"/>
                <a:gd name="T11" fmla="*/ 288 w 288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528">
                  <a:moveTo>
                    <a:pt x="288" y="0"/>
                  </a:moveTo>
                  <a:lnTo>
                    <a:pt x="0" y="0"/>
                  </a:lnTo>
                  <a:lnTo>
                    <a:pt x="0" y="528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15" name="Freeform 100"/>
            <p:cNvSpPr>
              <a:spLocks/>
            </p:cNvSpPr>
            <p:nvPr/>
          </p:nvSpPr>
          <p:spPr bwMode="auto">
            <a:xfrm>
              <a:off x="384" y="2100"/>
              <a:ext cx="384" cy="480"/>
            </a:xfrm>
            <a:custGeom>
              <a:avLst/>
              <a:gdLst>
                <a:gd name="T0" fmla="*/ 161643 w 288"/>
                <a:gd name="T1" fmla="*/ 0 h 528"/>
                <a:gd name="T2" fmla="*/ 0 w 288"/>
                <a:gd name="T3" fmla="*/ 0 h 528"/>
                <a:gd name="T4" fmla="*/ 0 w 288"/>
                <a:gd name="T5" fmla="*/ 65 h 528"/>
                <a:gd name="T6" fmla="*/ 0 60000 65536"/>
                <a:gd name="T7" fmla="*/ 0 60000 65536"/>
                <a:gd name="T8" fmla="*/ 0 60000 65536"/>
                <a:gd name="T9" fmla="*/ 0 w 288"/>
                <a:gd name="T10" fmla="*/ 0 h 528"/>
                <a:gd name="T11" fmla="*/ 288 w 288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528">
                  <a:moveTo>
                    <a:pt x="288" y="0"/>
                  </a:moveTo>
                  <a:lnTo>
                    <a:pt x="0" y="0"/>
                  </a:lnTo>
                  <a:lnTo>
                    <a:pt x="0" y="528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16" name="Rectangle 101"/>
            <p:cNvSpPr>
              <a:spLocks noChangeArrowheads="1"/>
            </p:cNvSpPr>
            <p:nvPr/>
          </p:nvSpPr>
          <p:spPr bwMode="auto">
            <a:xfrm>
              <a:off x="279" y="1956"/>
              <a:ext cx="1728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hr-HR" sz="1600" b="1">
                  <a:solidFill>
                    <a:srgbClr val="000000"/>
                  </a:solidFill>
                  <a:latin typeface="Arial Narrow" charset="0"/>
                  <a:cs typeface="Arial" charset="0"/>
                </a:rPr>
                <a:t>Stvaranje klime </a:t>
              </a:r>
            </a:p>
            <a:p>
              <a:pPr algn="ctr"/>
              <a:r>
                <a:rPr lang="hr-HR" sz="1600" b="1">
                  <a:solidFill>
                    <a:srgbClr val="000000"/>
                  </a:solidFill>
                  <a:latin typeface="Arial Narrow" charset="0"/>
                  <a:cs typeface="Arial" charset="0"/>
                </a:rPr>
                <a:t>za promjene</a:t>
              </a:r>
              <a:endParaRPr lang="en-US" sz="1600" b="1">
                <a:solidFill>
                  <a:srgbClr val="000000"/>
                </a:solidFill>
                <a:latin typeface="Arial Narrow" charset="0"/>
                <a:cs typeface="Arial" charset="0"/>
              </a:endParaRPr>
            </a:p>
          </p:txBody>
        </p:sp>
      </p:grpSp>
      <p:grpSp>
        <p:nvGrpSpPr>
          <p:cNvPr id="7" name="Group 102"/>
          <p:cNvGrpSpPr>
            <a:grpSpLocks/>
          </p:cNvGrpSpPr>
          <p:nvPr/>
        </p:nvGrpSpPr>
        <p:grpSpPr bwMode="auto">
          <a:xfrm>
            <a:off x="7391400" y="1019175"/>
            <a:ext cx="1752600" cy="2133600"/>
            <a:chOff x="1008" y="1632"/>
            <a:chExt cx="675" cy="815"/>
          </a:xfrm>
        </p:grpSpPr>
        <p:sp>
          <p:nvSpPr>
            <p:cNvPr id="65591" name="Freeform 103"/>
            <p:cNvSpPr>
              <a:spLocks/>
            </p:cNvSpPr>
            <p:nvPr/>
          </p:nvSpPr>
          <p:spPr bwMode="auto">
            <a:xfrm>
              <a:off x="1008" y="2374"/>
              <a:ext cx="60" cy="42"/>
            </a:xfrm>
            <a:custGeom>
              <a:avLst/>
              <a:gdLst>
                <a:gd name="T0" fmla="*/ 33 w 60"/>
                <a:gd name="T1" fmla="*/ 0 h 42"/>
                <a:gd name="T2" fmla="*/ 15 w 60"/>
                <a:gd name="T3" fmla="*/ 10 h 42"/>
                <a:gd name="T4" fmla="*/ 0 w 60"/>
                <a:gd name="T5" fmla="*/ 30 h 42"/>
                <a:gd name="T6" fmla="*/ 25 w 60"/>
                <a:gd name="T7" fmla="*/ 41 h 42"/>
                <a:gd name="T8" fmla="*/ 60 w 60"/>
                <a:gd name="T9" fmla="*/ 42 h 42"/>
                <a:gd name="T10" fmla="*/ 33 w 60"/>
                <a:gd name="T11" fmla="*/ 0 h 42"/>
                <a:gd name="T12" fmla="*/ 33 w 60"/>
                <a:gd name="T13" fmla="*/ 0 h 4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0"/>
                <a:gd name="T22" fmla="*/ 0 h 42"/>
                <a:gd name="T23" fmla="*/ 60 w 60"/>
                <a:gd name="T24" fmla="*/ 42 h 4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0" h="42">
                  <a:moveTo>
                    <a:pt x="33" y="0"/>
                  </a:moveTo>
                  <a:lnTo>
                    <a:pt x="15" y="10"/>
                  </a:lnTo>
                  <a:lnTo>
                    <a:pt x="0" y="30"/>
                  </a:lnTo>
                  <a:lnTo>
                    <a:pt x="25" y="41"/>
                  </a:lnTo>
                  <a:lnTo>
                    <a:pt x="60" y="4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E68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592" name="Freeform 104"/>
            <p:cNvSpPr>
              <a:spLocks/>
            </p:cNvSpPr>
            <p:nvPr/>
          </p:nvSpPr>
          <p:spPr bwMode="auto">
            <a:xfrm>
              <a:off x="1008" y="2374"/>
              <a:ext cx="121" cy="73"/>
            </a:xfrm>
            <a:custGeom>
              <a:avLst/>
              <a:gdLst>
                <a:gd name="T0" fmla="*/ 41 w 121"/>
                <a:gd name="T1" fmla="*/ 0 h 73"/>
                <a:gd name="T2" fmla="*/ 39 w 121"/>
                <a:gd name="T3" fmla="*/ 0 h 73"/>
                <a:gd name="T4" fmla="*/ 37 w 121"/>
                <a:gd name="T5" fmla="*/ 1 h 73"/>
                <a:gd name="T6" fmla="*/ 32 w 121"/>
                <a:gd name="T7" fmla="*/ 3 h 73"/>
                <a:gd name="T8" fmla="*/ 27 w 121"/>
                <a:gd name="T9" fmla="*/ 6 h 73"/>
                <a:gd name="T10" fmla="*/ 23 w 121"/>
                <a:gd name="T11" fmla="*/ 9 h 73"/>
                <a:gd name="T12" fmla="*/ 18 w 121"/>
                <a:gd name="T13" fmla="*/ 13 h 73"/>
                <a:gd name="T14" fmla="*/ 14 w 121"/>
                <a:gd name="T15" fmla="*/ 17 h 73"/>
                <a:gd name="T16" fmla="*/ 13 w 121"/>
                <a:gd name="T17" fmla="*/ 18 h 73"/>
                <a:gd name="T18" fmla="*/ 29 w 121"/>
                <a:gd name="T19" fmla="*/ 30 h 73"/>
                <a:gd name="T20" fmla="*/ 8 w 121"/>
                <a:gd name="T21" fmla="*/ 23 h 73"/>
                <a:gd name="T22" fmla="*/ 0 w 121"/>
                <a:gd name="T23" fmla="*/ 30 h 73"/>
                <a:gd name="T24" fmla="*/ 27 w 121"/>
                <a:gd name="T25" fmla="*/ 46 h 73"/>
                <a:gd name="T26" fmla="*/ 38 w 121"/>
                <a:gd name="T27" fmla="*/ 45 h 73"/>
                <a:gd name="T28" fmla="*/ 39 w 121"/>
                <a:gd name="T29" fmla="*/ 45 h 73"/>
                <a:gd name="T30" fmla="*/ 42 w 121"/>
                <a:gd name="T31" fmla="*/ 47 h 73"/>
                <a:gd name="T32" fmla="*/ 45 w 121"/>
                <a:gd name="T33" fmla="*/ 52 h 73"/>
                <a:gd name="T34" fmla="*/ 49 w 121"/>
                <a:gd name="T35" fmla="*/ 58 h 73"/>
                <a:gd name="T36" fmla="*/ 53 w 121"/>
                <a:gd name="T37" fmla="*/ 63 h 73"/>
                <a:gd name="T38" fmla="*/ 58 w 121"/>
                <a:gd name="T39" fmla="*/ 66 h 73"/>
                <a:gd name="T40" fmla="*/ 61 w 121"/>
                <a:gd name="T41" fmla="*/ 69 h 73"/>
                <a:gd name="T42" fmla="*/ 62 w 121"/>
                <a:gd name="T43" fmla="*/ 70 h 73"/>
                <a:gd name="T44" fmla="*/ 87 w 121"/>
                <a:gd name="T45" fmla="*/ 73 h 73"/>
                <a:gd name="T46" fmla="*/ 121 w 121"/>
                <a:gd name="T47" fmla="*/ 73 h 73"/>
                <a:gd name="T48" fmla="*/ 121 w 121"/>
                <a:gd name="T49" fmla="*/ 72 h 73"/>
                <a:gd name="T50" fmla="*/ 121 w 121"/>
                <a:gd name="T51" fmla="*/ 68 h 73"/>
                <a:gd name="T52" fmla="*/ 120 w 121"/>
                <a:gd name="T53" fmla="*/ 64 h 73"/>
                <a:gd name="T54" fmla="*/ 117 w 121"/>
                <a:gd name="T55" fmla="*/ 61 h 73"/>
                <a:gd name="T56" fmla="*/ 113 w 121"/>
                <a:gd name="T57" fmla="*/ 59 h 73"/>
                <a:gd name="T58" fmla="*/ 109 w 121"/>
                <a:gd name="T59" fmla="*/ 57 h 73"/>
                <a:gd name="T60" fmla="*/ 105 w 121"/>
                <a:gd name="T61" fmla="*/ 55 h 73"/>
                <a:gd name="T62" fmla="*/ 101 w 121"/>
                <a:gd name="T63" fmla="*/ 53 h 73"/>
                <a:gd name="T64" fmla="*/ 96 w 121"/>
                <a:gd name="T65" fmla="*/ 51 h 73"/>
                <a:gd name="T66" fmla="*/ 91 w 121"/>
                <a:gd name="T67" fmla="*/ 48 h 73"/>
                <a:gd name="T68" fmla="*/ 87 w 121"/>
                <a:gd name="T69" fmla="*/ 45 h 73"/>
                <a:gd name="T70" fmla="*/ 84 w 121"/>
                <a:gd name="T71" fmla="*/ 42 h 73"/>
                <a:gd name="T72" fmla="*/ 80 w 121"/>
                <a:gd name="T73" fmla="*/ 37 h 73"/>
                <a:gd name="T74" fmla="*/ 77 w 121"/>
                <a:gd name="T75" fmla="*/ 32 h 73"/>
                <a:gd name="T76" fmla="*/ 75 w 121"/>
                <a:gd name="T77" fmla="*/ 27 h 73"/>
                <a:gd name="T78" fmla="*/ 74 w 121"/>
                <a:gd name="T79" fmla="*/ 24 h 73"/>
                <a:gd name="T80" fmla="*/ 73 w 121"/>
                <a:gd name="T81" fmla="*/ 20 h 73"/>
                <a:gd name="T82" fmla="*/ 73 w 121"/>
                <a:gd name="T83" fmla="*/ 17 h 73"/>
                <a:gd name="T84" fmla="*/ 73 w 121"/>
                <a:gd name="T85" fmla="*/ 14 h 73"/>
                <a:gd name="T86" fmla="*/ 41 w 121"/>
                <a:gd name="T87" fmla="*/ 0 h 73"/>
                <a:gd name="T88" fmla="*/ 41 w 121"/>
                <a:gd name="T89" fmla="*/ 0 h 73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121"/>
                <a:gd name="T136" fmla="*/ 0 h 73"/>
                <a:gd name="T137" fmla="*/ 121 w 121"/>
                <a:gd name="T138" fmla="*/ 73 h 73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121" h="73">
                  <a:moveTo>
                    <a:pt x="41" y="0"/>
                  </a:moveTo>
                  <a:lnTo>
                    <a:pt x="39" y="0"/>
                  </a:lnTo>
                  <a:lnTo>
                    <a:pt x="37" y="1"/>
                  </a:lnTo>
                  <a:lnTo>
                    <a:pt x="32" y="3"/>
                  </a:lnTo>
                  <a:lnTo>
                    <a:pt x="27" y="6"/>
                  </a:lnTo>
                  <a:lnTo>
                    <a:pt x="23" y="9"/>
                  </a:lnTo>
                  <a:lnTo>
                    <a:pt x="18" y="13"/>
                  </a:lnTo>
                  <a:lnTo>
                    <a:pt x="14" y="17"/>
                  </a:lnTo>
                  <a:lnTo>
                    <a:pt x="13" y="18"/>
                  </a:lnTo>
                  <a:lnTo>
                    <a:pt x="29" y="30"/>
                  </a:lnTo>
                  <a:lnTo>
                    <a:pt x="8" y="23"/>
                  </a:lnTo>
                  <a:lnTo>
                    <a:pt x="0" y="30"/>
                  </a:lnTo>
                  <a:lnTo>
                    <a:pt x="27" y="46"/>
                  </a:lnTo>
                  <a:lnTo>
                    <a:pt x="38" y="45"/>
                  </a:lnTo>
                  <a:lnTo>
                    <a:pt x="39" y="45"/>
                  </a:lnTo>
                  <a:lnTo>
                    <a:pt x="42" y="47"/>
                  </a:lnTo>
                  <a:lnTo>
                    <a:pt x="45" y="52"/>
                  </a:lnTo>
                  <a:lnTo>
                    <a:pt x="49" y="58"/>
                  </a:lnTo>
                  <a:lnTo>
                    <a:pt x="53" y="63"/>
                  </a:lnTo>
                  <a:lnTo>
                    <a:pt x="58" y="66"/>
                  </a:lnTo>
                  <a:lnTo>
                    <a:pt x="61" y="69"/>
                  </a:lnTo>
                  <a:lnTo>
                    <a:pt x="62" y="70"/>
                  </a:lnTo>
                  <a:lnTo>
                    <a:pt x="87" y="73"/>
                  </a:lnTo>
                  <a:lnTo>
                    <a:pt x="121" y="73"/>
                  </a:lnTo>
                  <a:lnTo>
                    <a:pt x="121" y="72"/>
                  </a:lnTo>
                  <a:lnTo>
                    <a:pt x="121" y="68"/>
                  </a:lnTo>
                  <a:lnTo>
                    <a:pt x="120" y="64"/>
                  </a:lnTo>
                  <a:lnTo>
                    <a:pt x="117" y="61"/>
                  </a:lnTo>
                  <a:lnTo>
                    <a:pt x="113" y="59"/>
                  </a:lnTo>
                  <a:lnTo>
                    <a:pt x="109" y="57"/>
                  </a:lnTo>
                  <a:lnTo>
                    <a:pt x="105" y="55"/>
                  </a:lnTo>
                  <a:lnTo>
                    <a:pt x="101" y="53"/>
                  </a:lnTo>
                  <a:lnTo>
                    <a:pt x="96" y="51"/>
                  </a:lnTo>
                  <a:lnTo>
                    <a:pt x="91" y="48"/>
                  </a:lnTo>
                  <a:lnTo>
                    <a:pt x="87" y="45"/>
                  </a:lnTo>
                  <a:lnTo>
                    <a:pt x="84" y="42"/>
                  </a:lnTo>
                  <a:lnTo>
                    <a:pt x="80" y="37"/>
                  </a:lnTo>
                  <a:lnTo>
                    <a:pt x="77" y="32"/>
                  </a:lnTo>
                  <a:lnTo>
                    <a:pt x="75" y="27"/>
                  </a:lnTo>
                  <a:lnTo>
                    <a:pt x="74" y="24"/>
                  </a:lnTo>
                  <a:lnTo>
                    <a:pt x="73" y="20"/>
                  </a:lnTo>
                  <a:lnTo>
                    <a:pt x="73" y="17"/>
                  </a:lnTo>
                  <a:lnTo>
                    <a:pt x="73" y="14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913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593" name="Freeform 105"/>
            <p:cNvSpPr>
              <a:spLocks/>
            </p:cNvSpPr>
            <p:nvPr/>
          </p:nvSpPr>
          <p:spPr bwMode="auto">
            <a:xfrm>
              <a:off x="1019" y="1996"/>
              <a:ext cx="425" cy="409"/>
            </a:xfrm>
            <a:custGeom>
              <a:avLst/>
              <a:gdLst>
                <a:gd name="T0" fmla="*/ 190 w 425"/>
                <a:gd name="T1" fmla="*/ 24 h 409"/>
                <a:gd name="T2" fmla="*/ 214 w 425"/>
                <a:gd name="T3" fmla="*/ 29 h 409"/>
                <a:gd name="T4" fmla="*/ 246 w 425"/>
                <a:gd name="T5" fmla="*/ 31 h 409"/>
                <a:gd name="T6" fmla="*/ 274 w 425"/>
                <a:gd name="T7" fmla="*/ 24 h 409"/>
                <a:gd name="T8" fmla="*/ 299 w 425"/>
                <a:gd name="T9" fmla="*/ 16 h 409"/>
                <a:gd name="T10" fmla="*/ 313 w 425"/>
                <a:gd name="T11" fmla="*/ 12 h 409"/>
                <a:gd name="T12" fmla="*/ 336 w 425"/>
                <a:gd name="T13" fmla="*/ 28 h 409"/>
                <a:gd name="T14" fmla="*/ 363 w 425"/>
                <a:gd name="T15" fmla="*/ 52 h 409"/>
                <a:gd name="T16" fmla="*/ 391 w 425"/>
                <a:gd name="T17" fmla="*/ 79 h 409"/>
                <a:gd name="T18" fmla="*/ 410 w 425"/>
                <a:gd name="T19" fmla="*/ 106 h 409"/>
                <a:gd name="T20" fmla="*/ 422 w 425"/>
                <a:gd name="T21" fmla="*/ 125 h 409"/>
                <a:gd name="T22" fmla="*/ 422 w 425"/>
                <a:gd name="T23" fmla="*/ 134 h 409"/>
                <a:gd name="T24" fmla="*/ 414 w 425"/>
                <a:gd name="T25" fmla="*/ 156 h 409"/>
                <a:gd name="T26" fmla="*/ 401 w 425"/>
                <a:gd name="T27" fmla="*/ 187 h 409"/>
                <a:gd name="T28" fmla="*/ 391 w 425"/>
                <a:gd name="T29" fmla="*/ 216 h 409"/>
                <a:gd name="T30" fmla="*/ 384 w 425"/>
                <a:gd name="T31" fmla="*/ 235 h 409"/>
                <a:gd name="T32" fmla="*/ 382 w 425"/>
                <a:gd name="T33" fmla="*/ 250 h 409"/>
                <a:gd name="T34" fmla="*/ 367 w 425"/>
                <a:gd name="T35" fmla="*/ 251 h 409"/>
                <a:gd name="T36" fmla="*/ 346 w 425"/>
                <a:gd name="T37" fmla="*/ 255 h 409"/>
                <a:gd name="T38" fmla="*/ 324 w 425"/>
                <a:gd name="T39" fmla="*/ 257 h 409"/>
                <a:gd name="T40" fmla="*/ 304 w 425"/>
                <a:gd name="T41" fmla="*/ 255 h 409"/>
                <a:gd name="T42" fmla="*/ 297 w 425"/>
                <a:gd name="T43" fmla="*/ 250 h 409"/>
                <a:gd name="T44" fmla="*/ 304 w 425"/>
                <a:gd name="T45" fmla="*/ 234 h 409"/>
                <a:gd name="T46" fmla="*/ 312 w 425"/>
                <a:gd name="T47" fmla="*/ 216 h 409"/>
                <a:gd name="T48" fmla="*/ 319 w 425"/>
                <a:gd name="T49" fmla="*/ 193 h 409"/>
                <a:gd name="T50" fmla="*/ 326 w 425"/>
                <a:gd name="T51" fmla="*/ 173 h 409"/>
                <a:gd name="T52" fmla="*/ 249 w 425"/>
                <a:gd name="T53" fmla="*/ 143 h 409"/>
                <a:gd name="T54" fmla="*/ 241 w 425"/>
                <a:gd name="T55" fmla="*/ 155 h 409"/>
                <a:gd name="T56" fmla="*/ 227 w 425"/>
                <a:gd name="T57" fmla="*/ 179 h 409"/>
                <a:gd name="T58" fmla="*/ 208 w 425"/>
                <a:gd name="T59" fmla="*/ 212 h 409"/>
                <a:gd name="T60" fmla="*/ 186 w 425"/>
                <a:gd name="T61" fmla="*/ 249 h 409"/>
                <a:gd name="T62" fmla="*/ 162 w 425"/>
                <a:gd name="T63" fmla="*/ 288 h 409"/>
                <a:gd name="T64" fmla="*/ 138 w 425"/>
                <a:gd name="T65" fmla="*/ 329 h 409"/>
                <a:gd name="T66" fmla="*/ 113 w 425"/>
                <a:gd name="T67" fmla="*/ 365 h 409"/>
                <a:gd name="T68" fmla="*/ 95 w 425"/>
                <a:gd name="T69" fmla="*/ 393 h 409"/>
                <a:gd name="T70" fmla="*/ 85 w 425"/>
                <a:gd name="T71" fmla="*/ 407 h 409"/>
                <a:gd name="T72" fmla="*/ 66 w 425"/>
                <a:gd name="T73" fmla="*/ 409 h 409"/>
                <a:gd name="T74" fmla="*/ 47 w 425"/>
                <a:gd name="T75" fmla="*/ 406 h 409"/>
                <a:gd name="T76" fmla="*/ 26 w 425"/>
                <a:gd name="T77" fmla="*/ 400 h 409"/>
                <a:gd name="T78" fmla="*/ 7 w 425"/>
                <a:gd name="T79" fmla="*/ 394 h 409"/>
                <a:gd name="T80" fmla="*/ 20 w 425"/>
                <a:gd name="T81" fmla="*/ 355 h 409"/>
                <a:gd name="T82" fmla="*/ 35 w 425"/>
                <a:gd name="T83" fmla="*/ 332 h 409"/>
                <a:gd name="T84" fmla="*/ 53 w 425"/>
                <a:gd name="T85" fmla="*/ 298 h 409"/>
                <a:gd name="T86" fmla="*/ 74 w 425"/>
                <a:gd name="T87" fmla="*/ 258 h 409"/>
                <a:gd name="T88" fmla="*/ 93 w 425"/>
                <a:gd name="T89" fmla="*/ 215 h 409"/>
                <a:gd name="T90" fmla="*/ 111 w 425"/>
                <a:gd name="T91" fmla="*/ 173 h 409"/>
                <a:gd name="T92" fmla="*/ 122 w 425"/>
                <a:gd name="T93" fmla="*/ 135 h 409"/>
                <a:gd name="T94" fmla="*/ 127 w 425"/>
                <a:gd name="T95" fmla="*/ 102 h 409"/>
                <a:gd name="T96" fmla="*/ 130 w 425"/>
                <a:gd name="T97" fmla="*/ 76 h 409"/>
                <a:gd name="T98" fmla="*/ 134 w 425"/>
                <a:gd name="T99" fmla="*/ 54 h 409"/>
                <a:gd name="T100" fmla="*/ 145 w 425"/>
                <a:gd name="T101" fmla="*/ 31 h 409"/>
                <a:gd name="T102" fmla="*/ 158 w 425"/>
                <a:gd name="T103" fmla="*/ 10 h 409"/>
                <a:gd name="T104" fmla="*/ 179 w 425"/>
                <a:gd name="T105" fmla="*/ 21 h 40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425"/>
                <a:gd name="T160" fmla="*/ 0 h 409"/>
                <a:gd name="T161" fmla="*/ 425 w 425"/>
                <a:gd name="T162" fmla="*/ 409 h 40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425" h="409">
                  <a:moveTo>
                    <a:pt x="179" y="21"/>
                  </a:moveTo>
                  <a:lnTo>
                    <a:pt x="180" y="21"/>
                  </a:lnTo>
                  <a:lnTo>
                    <a:pt x="185" y="23"/>
                  </a:lnTo>
                  <a:lnTo>
                    <a:pt x="187" y="23"/>
                  </a:lnTo>
                  <a:lnTo>
                    <a:pt x="190" y="24"/>
                  </a:lnTo>
                  <a:lnTo>
                    <a:pt x="194" y="25"/>
                  </a:lnTo>
                  <a:lnTo>
                    <a:pt x="199" y="26"/>
                  </a:lnTo>
                  <a:lnTo>
                    <a:pt x="204" y="27"/>
                  </a:lnTo>
                  <a:lnTo>
                    <a:pt x="208" y="28"/>
                  </a:lnTo>
                  <a:lnTo>
                    <a:pt x="214" y="29"/>
                  </a:lnTo>
                  <a:lnTo>
                    <a:pt x="221" y="30"/>
                  </a:lnTo>
                  <a:lnTo>
                    <a:pt x="226" y="30"/>
                  </a:lnTo>
                  <a:lnTo>
                    <a:pt x="232" y="31"/>
                  </a:lnTo>
                  <a:lnTo>
                    <a:pt x="239" y="31"/>
                  </a:lnTo>
                  <a:lnTo>
                    <a:pt x="246" y="31"/>
                  </a:lnTo>
                  <a:lnTo>
                    <a:pt x="251" y="30"/>
                  </a:lnTo>
                  <a:lnTo>
                    <a:pt x="257" y="29"/>
                  </a:lnTo>
                  <a:lnTo>
                    <a:pt x="263" y="28"/>
                  </a:lnTo>
                  <a:lnTo>
                    <a:pt x="268" y="26"/>
                  </a:lnTo>
                  <a:lnTo>
                    <a:pt x="274" y="24"/>
                  </a:lnTo>
                  <a:lnTo>
                    <a:pt x="280" y="23"/>
                  </a:lnTo>
                  <a:lnTo>
                    <a:pt x="285" y="21"/>
                  </a:lnTo>
                  <a:lnTo>
                    <a:pt x="290" y="20"/>
                  </a:lnTo>
                  <a:lnTo>
                    <a:pt x="295" y="18"/>
                  </a:lnTo>
                  <a:lnTo>
                    <a:pt x="299" y="16"/>
                  </a:lnTo>
                  <a:lnTo>
                    <a:pt x="302" y="15"/>
                  </a:lnTo>
                  <a:lnTo>
                    <a:pt x="305" y="14"/>
                  </a:lnTo>
                  <a:lnTo>
                    <a:pt x="310" y="11"/>
                  </a:lnTo>
                  <a:lnTo>
                    <a:pt x="312" y="11"/>
                  </a:lnTo>
                  <a:lnTo>
                    <a:pt x="313" y="12"/>
                  </a:lnTo>
                  <a:lnTo>
                    <a:pt x="319" y="16"/>
                  </a:lnTo>
                  <a:lnTo>
                    <a:pt x="322" y="18"/>
                  </a:lnTo>
                  <a:lnTo>
                    <a:pt x="325" y="21"/>
                  </a:lnTo>
                  <a:lnTo>
                    <a:pt x="330" y="24"/>
                  </a:lnTo>
                  <a:lnTo>
                    <a:pt x="336" y="28"/>
                  </a:lnTo>
                  <a:lnTo>
                    <a:pt x="341" y="32"/>
                  </a:lnTo>
                  <a:lnTo>
                    <a:pt x="346" y="37"/>
                  </a:lnTo>
                  <a:lnTo>
                    <a:pt x="352" y="41"/>
                  </a:lnTo>
                  <a:lnTo>
                    <a:pt x="359" y="47"/>
                  </a:lnTo>
                  <a:lnTo>
                    <a:pt x="363" y="52"/>
                  </a:lnTo>
                  <a:lnTo>
                    <a:pt x="370" y="58"/>
                  </a:lnTo>
                  <a:lnTo>
                    <a:pt x="376" y="63"/>
                  </a:lnTo>
                  <a:lnTo>
                    <a:pt x="382" y="69"/>
                  </a:lnTo>
                  <a:lnTo>
                    <a:pt x="386" y="74"/>
                  </a:lnTo>
                  <a:lnTo>
                    <a:pt x="391" y="79"/>
                  </a:lnTo>
                  <a:lnTo>
                    <a:pt x="396" y="85"/>
                  </a:lnTo>
                  <a:lnTo>
                    <a:pt x="400" y="91"/>
                  </a:lnTo>
                  <a:lnTo>
                    <a:pt x="403" y="96"/>
                  </a:lnTo>
                  <a:lnTo>
                    <a:pt x="407" y="101"/>
                  </a:lnTo>
                  <a:lnTo>
                    <a:pt x="410" y="106"/>
                  </a:lnTo>
                  <a:lnTo>
                    <a:pt x="414" y="111"/>
                  </a:lnTo>
                  <a:lnTo>
                    <a:pt x="415" y="115"/>
                  </a:lnTo>
                  <a:lnTo>
                    <a:pt x="418" y="118"/>
                  </a:lnTo>
                  <a:lnTo>
                    <a:pt x="419" y="121"/>
                  </a:lnTo>
                  <a:lnTo>
                    <a:pt x="422" y="125"/>
                  </a:lnTo>
                  <a:lnTo>
                    <a:pt x="423" y="129"/>
                  </a:lnTo>
                  <a:lnTo>
                    <a:pt x="425" y="130"/>
                  </a:lnTo>
                  <a:lnTo>
                    <a:pt x="424" y="130"/>
                  </a:lnTo>
                  <a:lnTo>
                    <a:pt x="423" y="132"/>
                  </a:lnTo>
                  <a:lnTo>
                    <a:pt x="422" y="134"/>
                  </a:lnTo>
                  <a:lnTo>
                    <a:pt x="421" y="137"/>
                  </a:lnTo>
                  <a:lnTo>
                    <a:pt x="419" y="140"/>
                  </a:lnTo>
                  <a:lnTo>
                    <a:pt x="417" y="146"/>
                  </a:lnTo>
                  <a:lnTo>
                    <a:pt x="415" y="151"/>
                  </a:lnTo>
                  <a:lnTo>
                    <a:pt x="414" y="156"/>
                  </a:lnTo>
                  <a:lnTo>
                    <a:pt x="410" y="162"/>
                  </a:lnTo>
                  <a:lnTo>
                    <a:pt x="408" y="168"/>
                  </a:lnTo>
                  <a:lnTo>
                    <a:pt x="405" y="174"/>
                  </a:lnTo>
                  <a:lnTo>
                    <a:pt x="403" y="181"/>
                  </a:lnTo>
                  <a:lnTo>
                    <a:pt x="401" y="187"/>
                  </a:lnTo>
                  <a:lnTo>
                    <a:pt x="399" y="193"/>
                  </a:lnTo>
                  <a:lnTo>
                    <a:pt x="397" y="199"/>
                  </a:lnTo>
                  <a:lnTo>
                    <a:pt x="395" y="207"/>
                  </a:lnTo>
                  <a:lnTo>
                    <a:pt x="393" y="212"/>
                  </a:lnTo>
                  <a:lnTo>
                    <a:pt x="391" y="216"/>
                  </a:lnTo>
                  <a:lnTo>
                    <a:pt x="389" y="220"/>
                  </a:lnTo>
                  <a:lnTo>
                    <a:pt x="388" y="225"/>
                  </a:lnTo>
                  <a:lnTo>
                    <a:pt x="386" y="229"/>
                  </a:lnTo>
                  <a:lnTo>
                    <a:pt x="385" y="232"/>
                  </a:lnTo>
                  <a:lnTo>
                    <a:pt x="384" y="235"/>
                  </a:lnTo>
                  <a:lnTo>
                    <a:pt x="384" y="239"/>
                  </a:lnTo>
                  <a:lnTo>
                    <a:pt x="382" y="243"/>
                  </a:lnTo>
                  <a:lnTo>
                    <a:pt x="382" y="247"/>
                  </a:lnTo>
                  <a:lnTo>
                    <a:pt x="382" y="249"/>
                  </a:lnTo>
                  <a:lnTo>
                    <a:pt x="382" y="250"/>
                  </a:lnTo>
                  <a:lnTo>
                    <a:pt x="381" y="250"/>
                  </a:lnTo>
                  <a:lnTo>
                    <a:pt x="377" y="250"/>
                  </a:lnTo>
                  <a:lnTo>
                    <a:pt x="374" y="250"/>
                  </a:lnTo>
                  <a:lnTo>
                    <a:pt x="370" y="251"/>
                  </a:lnTo>
                  <a:lnTo>
                    <a:pt x="367" y="251"/>
                  </a:lnTo>
                  <a:lnTo>
                    <a:pt x="363" y="253"/>
                  </a:lnTo>
                  <a:lnTo>
                    <a:pt x="359" y="253"/>
                  </a:lnTo>
                  <a:lnTo>
                    <a:pt x="355" y="254"/>
                  </a:lnTo>
                  <a:lnTo>
                    <a:pt x="350" y="254"/>
                  </a:lnTo>
                  <a:lnTo>
                    <a:pt x="346" y="255"/>
                  </a:lnTo>
                  <a:lnTo>
                    <a:pt x="342" y="256"/>
                  </a:lnTo>
                  <a:lnTo>
                    <a:pt x="338" y="256"/>
                  </a:lnTo>
                  <a:lnTo>
                    <a:pt x="333" y="257"/>
                  </a:lnTo>
                  <a:lnTo>
                    <a:pt x="329" y="258"/>
                  </a:lnTo>
                  <a:lnTo>
                    <a:pt x="324" y="257"/>
                  </a:lnTo>
                  <a:lnTo>
                    <a:pt x="321" y="257"/>
                  </a:lnTo>
                  <a:lnTo>
                    <a:pt x="317" y="256"/>
                  </a:lnTo>
                  <a:lnTo>
                    <a:pt x="314" y="256"/>
                  </a:lnTo>
                  <a:lnTo>
                    <a:pt x="308" y="256"/>
                  </a:lnTo>
                  <a:lnTo>
                    <a:pt x="304" y="255"/>
                  </a:lnTo>
                  <a:lnTo>
                    <a:pt x="300" y="254"/>
                  </a:lnTo>
                  <a:lnTo>
                    <a:pt x="298" y="253"/>
                  </a:lnTo>
                  <a:lnTo>
                    <a:pt x="296" y="253"/>
                  </a:lnTo>
                  <a:lnTo>
                    <a:pt x="296" y="252"/>
                  </a:lnTo>
                  <a:lnTo>
                    <a:pt x="297" y="250"/>
                  </a:lnTo>
                  <a:lnTo>
                    <a:pt x="298" y="247"/>
                  </a:lnTo>
                  <a:lnTo>
                    <a:pt x="300" y="243"/>
                  </a:lnTo>
                  <a:lnTo>
                    <a:pt x="301" y="240"/>
                  </a:lnTo>
                  <a:lnTo>
                    <a:pt x="302" y="237"/>
                  </a:lnTo>
                  <a:lnTo>
                    <a:pt x="304" y="234"/>
                  </a:lnTo>
                  <a:lnTo>
                    <a:pt x="305" y="231"/>
                  </a:lnTo>
                  <a:lnTo>
                    <a:pt x="306" y="227"/>
                  </a:lnTo>
                  <a:lnTo>
                    <a:pt x="308" y="224"/>
                  </a:lnTo>
                  <a:lnTo>
                    <a:pt x="310" y="220"/>
                  </a:lnTo>
                  <a:lnTo>
                    <a:pt x="312" y="216"/>
                  </a:lnTo>
                  <a:lnTo>
                    <a:pt x="313" y="212"/>
                  </a:lnTo>
                  <a:lnTo>
                    <a:pt x="315" y="207"/>
                  </a:lnTo>
                  <a:lnTo>
                    <a:pt x="316" y="202"/>
                  </a:lnTo>
                  <a:lnTo>
                    <a:pt x="318" y="197"/>
                  </a:lnTo>
                  <a:lnTo>
                    <a:pt x="319" y="193"/>
                  </a:lnTo>
                  <a:lnTo>
                    <a:pt x="321" y="189"/>
                  </a:lnTo>
                  <a:lnTo>
                    <a:pt x="323" y="184"/>
                  </a:lnTo>
                  <a:lnTo>
                    <a:pt x="324" y="180"/>
                  </a:lnTo>
                  <a:lnTo>
                    <a:pt x="325" y="176"/>
                  </a:lnTo>
                  <a:lnTo>
                    <a:pt x="326" y="173"/>
                  </a:lnTo>
                  <a:lnTo>
                    <a:pt x="327" y="169"/>
                  </a:lnTo>
                  <a:lnTo>
                    <a:pt x="329" y="167"/>
                  </a:lnTo>
                  <a:lnTo>
                    <a:pt x="330" y="163"/>
                  </a:lnTo>
                  <a:lnTo>
                    <a:pt x="331" y="162"/>
                  </a:lnTo>
                  <a:lnTo>
                    <a:pt x="249" y="143"/>
                  </a:lnTo>
                  <a:lnTo>
                    <a:pt x="248" y="144"/>
                  </a:lnTo>
                  <a:lnTo>
                    <a:pt x="246" y="148"/>
                  </a:lnTo>
                  <a:lnTo>
                    <a:pt x="245" y="150"/>
                  </a:lnTo>
                  <a:lnTo>
                    <a:pt x="243" y="153"/>
                  </a:lnTo>
                  <a:lnTo>
                    <a:pt x="241" y="155"/>
                  </a:lnTo>
                  <a:lnTo>
                    <a:pt x="239" y="159"/>
                  </a:lnTo>
                  <a:lnTo>
                    <a:pt x="236" y="163"/>
                  </a:lnTo>
                  <a:lnTo>
                    <a:pt x="232" y="168"/>
                  </a:lnTo>
                  <a:lnTo>
                    <a:pt x="229" y="173"/>
                  </a:lnTo>
                  <a:lnTo>
                    <a:pt x="227" y="179"/>
                  </a:lnTo>
                  <a:lnTo>
                    <a:pt x="223" y="185"/>
                  </a:lnTo>
                  <a:lnTo>
                    <a:pt x="219" y="191"/>
                  </a:lnTo>
                  <a:lnTo>
                    <a:pt x="215" y="197"/>
                  </a:lnTo>
                  <a:lnTo>
                    <a:pt x="212" y="205"/>
                  </a:lnTo>
                  <a:lnTo>
                    <a:pt x="208" y="212"/>
                  </a:lnTo>
                  <a:lnTo>
                    <a:pt x="204" y="218"/>
                  </a:lnTo>
                  <a:lnTo>
                    <a:pt x="200" y="226"/>
                  </a:lnTo>
                  <a:lnTo>
                    <a:pt x="195" y="233"/>
                  </a:lnTo>
                  <a:lnTo>
                    <a:pt x="190" y="241"/>
                  </a:lnTo>
                  <a:lnTo>
                    <a:pt x="186" y="249"/>
                  </a:lnTo>
                  <a:lnTo>
                    <a:pt x="181" y="256"/>
                  </a:lnTo>
                  <a:lnTo>
                    <a:pt x="177" y="265"/>
                  </a:lnTo>
                  <a:lnTo>
                    <a:pt x="172" y="272"/>
                  </a:lnTo>
                  <a:lnTo>
                    <a:pt x="167" y="281"/>
                  </a:lnTo>
                  <a:lnTo>
                    <a:pt x="162" y="288"/>
                  </a:lnTo>
                  <a:lnTo>
                    <a:pt x="157" y="296"/>
                  </a:lnTo>
                  <a:lnTo>
                    <a:pt x="152" y="305"/>
                  </a:lnTo>
                  <a:lnTo>
                    <a:pt x="148" y="312"/>
                  </a:lnTo>
                  <a:lnTo>
                    <a:pt x="143" y="321"/>
                  </a:lnTo>
                  <a:lnTo>
                    <a:pt x="138" y="329"/>
                  </a:lnTo>
                  <a:lnTo>
                    <a:pt x="132" y="336"/>
                  </a:lnTo>
                  <a:lnTo>
                    <a:pt x="128" y="345"/>
                  </a:lnTo>
                  <a:lnTo>
                    <a:pt x="123" y="351"/>
                  </a:lnTo>
                  <a:lnTo>
                    <a:pt x="119" y="359"/>
                  </a:lnTo>
                  <a:lnTo>
                    <a:pt x="113" y="365"/>
                  </a:lnTo>
                  <a:lnTo>
                    <a:pt x="110" y="372"/>
                  </a:lnTo>
                  <a:lnTo>
                    <a:pt x="105" y="378"/>
                  </a:lnTo>
                  <a:lnTo>
                    <a:pt x="102" y="385"/>
                  </a:lnTo>
                  <a:lnTo>
                    <a:pt x="98" y="388"/>
                  </a:lnTo>
                  <a:lnTo>
                    <a:pt x="95" y="393"/>
                  </a:lnTo>
                  <a:lnTo>
                    <a:pt x="92" y="397"/>
                  </a:lnTo>
                  <a:lnTo>
                    <a:pt x="90" y="401"/>
                  </a:lnTo>
                  <a:lnTo>
                    <a:pt x="86" y="405"/>
                  </a:lnTo>
                  <a:lnTo>
                    <a:pt x="86" y="407"/>
                  </a:lnTo>
                  <a:lnTo>
                    <a:pt x="85" y="407"/>
                  </a:lnTo>
                  <a:lnTo>
                    <a:pt x="83" y="408"/>
                  </a:lnTo>
                  <a:lnTo>
                    <a:pt x="80" y="408"/>
                  </a:lnTo>
                  <a:lnTo>
                    <a:pt x="76" y="409"/>
                  </a:lnTo>
                  <a:lnTo>
                    <a:pt x="71" y="409"/>
                  </a:lnTo>
                  <a:lnTo>
                    <a:pt x="66" y="409"/>
                  </a:lnTo>
                  <a:lnTo>
                    <a:pt x="62" y="408"/>
                  </a:lnTo>
                  <a:lnTo>
                    <a:pt x="58" y="408"/>
                  </a:lnTo>
                  <a:lnTo>
                    <a:pt x="55" y="408"/>
                  </a:lnTo>
                  <a:lnTo>
                    <a:pt x="52" y="407"/>
                  </a:lnTo>
                  <a:lnTo>
                    <a:pt x="47" y="406"/>
                  </a:lnTo>
                  <a:lnTo>
                    <a:pt x="43" y="405"/>
                  </a:lnTo>
                  <a:lnTo>
                    <a:pt x="38" y="404"/>
                  </a:lnTo>
                  <a:lnTo>
                    <a:pt x="35" y="403"/>
                  </a:lnTo>
                  <a:lnTo>
                    <a:pt x="30" y="402"/>
                  </a:lnTo>
                  <a:lnTo>
                    <a:pt x="26" y="400"/>
                  </a:lnTo>
                  <a:lnTo>
                    <a:pt x="21" y="399"/>
                  </a:lnTo>
                  <a:lnTo>
                    <a:pt x="17" y="398"/>
                  </a:lnTo>
                  <a:lnTo>
                    <a:pt x="14" y="396"/>
                  </a:lnTo>
                  <a:lnTo>
                    <a:pt x="11" y="395"/>
                  </a:lnTo>
                  <a:lnTo>
                    <a:pt x="7" y="394"/>
                  </a:lnTo>
                  <a:lnTo>
                    <a:pt x="5" y="393"/>
                  </a:lnTo>
                  <a:lnTo>
                    <a:pt x="2" y="392"/>
                  </a:lnTo>
                  <a:lnTo>
                    <a:pt x="0" y="392"/>
                  </a:lnTo>
                  <a:lnTo>
                    <a:pt x="19" y="357"/>
                  </a:lnTo>
                  <a:lnTo>
                    <a:pt x="20" y="355"/>
                  </a:lnTo>
                  <a:lnTo>
                    <a:pt x="23" y="350"/>
                  </a:lnTo>
                  <a:lnTo>
                    <a:pt x="25" y="346"/>
                  </a:lnTo>
                  <a:lnTo>
                    <a:pt x="28" y="343"/>
                  </a:lnTo>
                  <a:lnTo>
                    <a:pt x="31" y="338"/>
                  </a:lnTo>
                  <a:lnTo>
                    <a:pt x="35" y="332"/>
                  </a:lnTo>
                  <a:lnTo>
                    <a:pt x="37" y="326"/>
                  </a:lnTo>
                  <a:lnTo>
                    <a:pt x="41" y="320"/>
                  </a:lnTo>
                  <a:lnTo>
                    <a:pt x="45" y="313"/>
                  </a:lnTo>
                  <a:lnTo>
                    <a:pt x="49" y="307"/>
                  </a:lnTo>
                  <a:lnTo>
                    <a:pt x="53" y="298"/>
                  </a:lnTo>
                  <a:lnTo>
                    <a:pt x="57" y="291"/>
                  </a:lnTo>
                  <a:lnTo>
                    <a:pt x="60" y="283"/>
                  </a:lnTo>
                  <a:lnTo>
                    <a:pt x="66" y="275"/>
                  </a:lnTo>
                  <a:lnTo>
                    <a:pt x="69" y="267"/>
                  </a:lnTo>
                  <a:lnTo>
                    <a:pt x="74" y="258"/>
                  </a:lnTo>
                  <a:lnTo>
                    <a:pt x="77" y="250"/>
                  </a:lnTo>
                  <a:lnTo>
                    <a:pt x="82" y="241"/>
                  </a:lnTo>
                  <a:lnTo>
                    <a:pt x="86" y="232"/>
                  </a:lnTo>
                  <a:lnTo>
                    <a:pt x="90" y="224"/>
                  </a:lnTo>
                  <a:lnTo>
                    <a:pt x="93" y="215"/>
                  </a:lnTo>
                  <a:lnTo>
                    <a:pt x="98" y="208"/>
                  </a:lnTo>
                  <a:lnTo>
                    <a:pt x="101" y="198"/>
                  </a:lnTo>
                  <a:lnTo>
                    <a:pt x="105" y="191"/>
                  </a:lnTo>
                  <a:lnTo>
                    <a:pt x="108" y="182"/>
                  </a:lnTo>
                  <a:lnTo>
                    <a:pt x="111" y="173"/>
                  </a:lnTo>
                  <a:lnTo>
                    <a:pt x="113" y="166"/>
                  </a:lnTo>
                  <a:lnTo>
                    <a:pt x="116" y="158"/>
                  </a:lnTo>
                  <a:lnTo>
                    <a:pt x="119" y="151"/>
                  </a:lnTo>
                  <a:lnTo>
                    <a:pt x="121" y="143"/>
                  </a:lnTo>
                  <a:lnTo>
                    <a:pt x="122" y="135"/>
                  </a:lnTo>
                  <a:lnTo>
                    <a:pt x="123" y="129"/>
                  </a:lnTo>
                  <a:lnTo>
                    <a:pt x="124" y="121"/>
                  </a:lnTo>
                  <a:lnTo>
                    <a:pt x="126" y="116"/>
                  </a:lnTo>
                  <a:lnTo>
                    <a:pt x="126" y="109"/>
                  </a:lnTo>
                  <a:lnTo>
                    <a:pt x="127" y="102"/>
                  </a:lnTo>
                  <a:lnTo>
                    <a:pt x="128" y="97"/>
                  </a:lnTo>
                  <a:lnTo>
                    <a:pt x="128" y="92"/>
                  </a:lnTo>
                  <a:lnTo>
                    <a:pt x="128" y="86"/>
                  </a:lnTo>
                  <a:lnTo>
                    <a:pt x="129" y="80"/>
                  </a:lnTo>
                  <a:lnTo>
                    <a:pt x="130" y="76"/>
                  </a:lnTo>
                  <a:lnTo>
                    <a:pt x="131" y="72"/>
                  </a:lnTo>
                  <a:lnTo>
                    <a:pt x="131" y="66"/>
                  </a:lnTo>
                  <a:lnTo>
                    <a:pt x="132" y="61"/>
                  </a:lnTo>
                  <a:lnTo>
                    <a:pt x="132" y="58"/>
                  </a:lnTo>
                  <a:lnTo>
                    <a:pt x="134" y="54"/>
                  </a:lnTo>
                  <a:lnTo>
                    <a:pt x="136" y="49"/>
                  </a:lnTo>
                  <a:lnTo>
                    <a:pt x="138" y="44"/>
                  </a:lnTo>
                  <a:lnTo>
                    <a:pt x="139" y="40"/>
                  </a:lnTo>
                  <a:lnTo>
                    <a:pt x="143" y="36"/>
                  </a:lnTo>
                  <a:lnTo>
                    <a:pt x="145" y="31"/>
                  </a:lnTo>
                  <a:lnTo>
                    <a:pt x="148" y="26"/>
                  </a:lnTo>
                  <a:lnTo>
                    <a:pt x="150" y="21"/>
                  </a:lnTo>
                  <a:lnTo>
                    <a:pt x="153" y="18"/>
                  </a:lnTo>
                  <a:lnTo>
                    <a:pt x="155" y="14"/>
                  </a:lnTo>
                  <a:lnTo>
                    <a:pt x="158" y="10"/>
                  </a:lnTo>
                  <a:lnTo>
                    <a:pt x="160" y="7"/>
                  </a:lnTo>
                  <a:lnTo>
                    <a:pt x="162" y="4"/>
                  </a:lnTo>
                  <a:lnTo>
                    <a:pt x="166" y="1"/>
                  </a:lnTo>
                  <a:lnTo>
                    <a:pt x="167" y="0"/>
                  </a:lnTo>
                  <a:lnTo>
                    <a:pt x="179" y="21"/>
                  </a:lnTo>
                  <a:close/>
                </a:path>
              </a:pathLst>
            </a:custGeom>
            <a:solidFill>
              <a:srgbClr val="B3B3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594" name="Freeform 106"/>
            <p:cNvSpPr>
              <a:spLocks/>
            </p:cNvSpPr>
            <p:nvPr/>
          </p:nvSpPr>
          <p:spPr bwMode="auto">
            <a:xfrm>
              <a:off x="1550" y="1684"/>
              <a:ext cx="133" cy="108"/>
            </a:xfrm>
            <a:custGeom>
              <a:avLst/>
              <a:gdLst>
                <a:gd name="T0" fmla="*/ 0 w 133"/>
                <a:gd name="T1" fmla="*/ 81 h 108"/>
                <a:gd name="T2" fmla="*/ 34 w 133"/>
                <a:gd name="T3" fmla="*/ 51 h 108"/>
                <a:gd name="T4" fmla="*/ 34 w 133"/>
                <a:gd name="T5" fmla="*/ 50 h 108"/>
                <a:gd name="T6" fmla="*/ 34 w 133"/>
                <a:gd name="T7" fmla="*/ 49 h 108"/>
                <a:gd name="T8" fmla="*/ 34 w 133"/>
                <a:gd name="T9" fmla="*/ 46 h 108"/>
                <a:gd name="T10" fmla="*/ 34 w 133"/>
                <a:gd name="T11" fmla="*/ 43 h 108"/>
                <a:gd name="T12" fmla="*/ 34 w 133"/>
                <a:gd name="T13" fmla="*/ 39 h 108"/>
                <a:gd name="T14" fmla="*/ 36 w 133"/>
                <a:gd name="T15" fmla="*/ 34 h 108"/>
                <a:gd name="T16" fmla="*/ 38 w 133"/>
                <a:gd name="T17" fmla="*/ 30 h 108"/>
                <a:gd name="T18" fmla="*/ 40 w 133"/>
                <a:gd name="T19" fmla="*/ 26 h 108"/>
                <a:gd name="T20" fmla="*/ 42 w 133"/>
                <a:gd name="T21" fmla="*/ 23 h 108"/>
                <a:gd name="T22" fmla="*/ 45 w 133"/>
                <a:gd name="T23" fmla="*/ 20 h 108"/>
                <a:gd name="T24" fmla="*/ 48 w 133"/>
                <a:gd name="T25" fmla="*/ 18 h 108"/>
                <a:gd name="T26" fmla="*/ 51 w 133"/>
                <a:gd name="T27" fmla="*/ 17 h 108"/>
                <a:gd name="T28" fmla="*/ 58 w 133"/>
                <a:gd name="T29" fmla="*/ 15 h 108"/>
                <a:gd name="T30" fmla="*/ 63 w 133"/>
                <a:gd name="T31" fmla="*/ 14 h 108"/>
                <a:gd name="T32" fmla="*/ 69 w 133"/>
                <a:gd name="T33" fmla="*/ 10 h 108"/>
                <a:gd name="T34" fmla="*/ 74 w 133"/>
                <a:gd name="T35" fmla="*/ 6 h 108"/>
                <a:gd name="T36" fmla="*/ 78 w 133"/>
                <a:gd name="T37" fmla="*/ 4 h 108"/>
                <a:gd name="T38" fmla="*/ 79 w 133"/>
                <a:gd name="T39" fmla="*/ 3 h 108"/>
                <a:gd name="T40" fmla="*/ 85 w 133"/>
                <a:gd name="T41" fmla="*/ 6 h 108"/>
                <a:gd name="T42" fmla="*/ 81 w 133"/>
                <a:gd name="T43" fmla="*/ 12 h 108"/>
                <a:gd name="T44" fmla="*/ 118 w 133"/>
                <a:gd name="T45" fmla="*/ 0 h 108"/>
                <a:gd name="T46" fmla="*/ 123 w 133"/>
                <a:gd name="T47" fmla="*/ 6 h 108"/>
                <a:gd name="T48" fmla="*/ 133 w 133"/>
                <a:gd name="T49" fmla="*/ 6 h 108"/>
                <a:gd name="T50" fmla="*/ 133 w 133"/>
                <a:gd name="T51" fmla="*/ 24 h 108"/>
                <a:gd name="T52" fmla="*/ 102 w 133"/>
                <a:gd name="T53" fmla="*/ 46 h 108"/>
                <a:gd name="T54" fmla="*/ 70 w 133"/>
                <a:gd name="T55" fmla="*/ 61 h 108"/>
                <a:gd name="T56" fmla="*/ 68 w 133"/>
                <a:gd name="T57" fmla="*/ 59 h 108"/>
                <a:gd name="T58" fmla="*/ 64 w 133"/>
                <a:gd name="T59" fmla="*/ 58 h 108"/>
                <a:gd name="T60" fmla="*/ 59 w 133"/>
                <a:gd name="T61" fmla="*/ 57 h 108"/>
                <a:gd name="T62" fmla="*/ 53 w 133"/>
                <a:gd name="T63" fmla="*/ 58 h 108"/>
                <a:gd name="T64" fmla="*/ 51 w 133"/>
                <a:gd name="T65" fmla="*/ 59 h 108"/>
                <a:gd name="T66" fmla="*/ 49 w 133"/>
                <a:gd name="T67" fmla="*/ 61 h 108"/>
                <a:gd name="T68" fmla="*/ 46 w 133"/>
                <a:gd name="T69" fmla="*/ 63 h 108"/>
                <a:gd name="T70" fmla="*/ 42 w 133"/>
                <a:gd name="T71" fmla="*/ 66 h 108"/>
                <a:gd name="T72" fmla="*/ 40 w 133"/>
                <a:gd name="T73" fmla="*/ 70 h 108"/>
                <a:gd name="T74" fmla="*/ 36 w 133"/>
                <a:gd name="T75" fmla="*/ 74 h 108"/>
                <a:gd name="T76" fmla="*/ 32 w 133"/>
                <a:gd name="T77" fmla="*/ 79 h 108"/>
                <a:gd name="T78" fmla="*/ 29 w 133"/>
                <a:gd name="T79" fmla="*/ 83 h 108"/>
                <a:gd name="T80" fmla="*/ 24 w 133"/>
                <a:gd name="T81" fmla="*/ 88 h 108"/>
                <a:gd name="T82" fmla="*/ 21 w 133"/>
                <a:gd name="T83" fmla="*/ 92 h 108"/>
                <a:gd name="T84" fmla="*/ 17 w 133"/>
                <a:gd name="T85" fmla="*/ 96 h 108"/>
                <a:gd name="T86" fmla="*/ 15 w 133"/>
                <a:gd name="T87" fmla="*/ 100 h 108"/>
                <a:gd name="T88" fmla="*/ 12 w 133"/>
                <a:gd name="T89" fmla="*/ 103 h 108"/>
                <a:gd name="T90" fmla="*/ 11 w 133"/>
                <a:gd name="T91" fmla="*/ 105 h 108"/>
                <a:gd name="T92" fmla="*/ 10 w 133"/>
                <a:gd name="T93" fmla="*/ 107 h 108"/>
                <a:gd name="T94" fmla="*/ 10 w 133"/>
                <a:gd name="T95" fmla="*/ 108 h 108"/>
                <a:gd name="T96" fmla="*/ 0 w 133"/>
                <a:gd name="T97" fmla="*/ 81 h 108"/>
                <a:gd name="T98" fmla="*/ 0 w 133"/>
                <a:gd name="T99" fmla="*/ 81 h 108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33"/>
                <a:gd name="T151" fmla="*/ 0 h 108"/>
                <a:gd name="T152" fmla="*/ 133 w 133"/>
                <a:gd name="T153" fmla="*/ 108 h 108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33" h="108">
                  <a:moveTo>
                    <a:pt x="0" y="81"/>
                  </a:moveTo>
                  <a:lnTo>
                    <a:pt x="34" y="51"/>
                  </a:lnTo>
                  <a:lnTo>
                    <a:pt x="34" y="50"/>
                  </a:lnTo>
                  <a:lnTo>
                    <a:pt x="34" y="49"/>
                  </a:lnTo>
                  <a:lnTo>
                    <a:pt x="34" y="46"/>
                  </a:lnTo>
                  <a:lnTo>
                    <a:pt x="34" y="43"/>
                  </a:lnTo>
                  <a:lnTo>
                    <a:pt x="34" y="39"/>
                  </a:lnTo>
                  <a:lnTo>
                    <a:pt x="36" y="34"/>
                  </a:lnTo>
                  <a:lnTo>
                    <a:pt x="38" y="30"/>
                  </a:lnTo>
                  <a:lnTo>
                    <a:pt x="40" y="26"/>
                  </a:lnTo>
                  <a:lnTo>
                    <a:pt x="42" y="23"/>
                  </a:lnTo>
                  <a:lnTo>
                    <a:pt x="45" y="20"/>
                  </a:lnTo>
                  <a:lnTo>
                    <a:pt x="48" y="18"/>
                  </a:lnTo>
                  <a:lnTo>
                    <a:pt x="51" y="17"/>
                  </a:lnTo>
                  <a:lnTo>
                    <a:pt x="58" y="15"/>
                  </a:lnTo>
                  <a:lnTo>
                    <a:pt x="63" y="14"/>
                  </a:lnTo>
                  <a:lnTo>
                    <a:pt x="69" y="10"/>
                  </a:lnTo>
                  <a:lnTo>
                    <a:pt x="74" y="6"/>
                  </a:lnTo>
                  <a:lnTo>
                    <a:pt x="78" y="4"/>
                  </a:lnTo>
                  <a:lnTo>
                    <a:pt x="79" y="3"/>
                  </a:lnTo>
                  <a:lnTo>
                    <a:pt x="85" y="6"/>
                  </a:lnTo>
                  <a:lnTo>
                    <a:pt x="81" y="12"/>
                  </a:lnTo>
                  <a:lnTo>
                    <a:pt x="118" y="0"/>
                  </a:lnTo>
                  <a:lnTo>
                    <a:pt x="123" y="6"/>
                  </a:lnTo>
                  <a:lnTo>
                    <a:pt x="133" y="6"/>
                  </a:lnTo>
                  <a:lnTo>
                    <a:pt x="133" y="24"/>
                  </a:lnTo>
                  <a:lnTo>
                    <a:pt x="102" y="46"/>
                  </a:lnTo>
                  <a:lnTo>
                    <a:pt x="70" y="61"/>
                  </a:lnTo>
                  <a:lnTo>
                    <a:pt x="68" y="59"/>
                  </a:lnTo>
                  <a:lnTo>
                    <a:pt x="64" y="58"/>
                  </a:lnTo>
                  <a:lnTo>
                    <a:pt x="59" y="57"/>
                  </a:lnTo>
                  <a:lnTo>
                    <a:pt x="53" y="58"/>
                  </a:lnTo>
                  <a:lnTo>
                    <a:pt x="51" y="59"/>
                  </a:lnTo>
                  <a:lnTo>
                    <a:pt x="49" y="61"/>
                  </a:lnTo>
                  <a:lnTo>
                    <a:pt x="46" y="63"/>
                  </a:lnTo>
                  <a:lnTo>
                    <a:pt x="42" y="66"/>
                  </a:lnTo>
                  <a:lnTo>
                    <a:pt x="40" y="70"/>
                  </a:lnTo>
                  <a:lnTo>
                    <a:pt x="36" y="74"/>
                  </a:lnTo>
                  <a:lnTo>
                    <a:pt x="32" y="79"/>
                  </a:lnTo>
                  <a:lnTo>
                    <a:pt x="29" y="83"/>
                  </a:lnTo>
                  <a:lnTo>
                    <a:pt x="24" y="88"/>
                  </a:lnTo>
                  <a:lnTo>
                    <a:pt x="21" y="92"/>
                  </a:lnTo>
                  <a:lnTo>
                    <a:pt x="17" y="96"/>
                  </a:lnTo>
                  <a:lnTo>
                    <a:pt x="15" y="100"/>
                  </a:lnTo>
                  <a:lnTo>
                    <a:pt x="12" y="103"/>
                  </a:lnTo>
                  <a:lnTo>
                    <a:pt x="11" y="105"/>
                  </a:lnTo>
                  <a:lnTo>
                    <a:pt x="10" y="107"/>
                  </a:lnTo>
                  <a:lnTo>
                    <a:pt x="10" y="108"/>
                  </a:lnTo>
                  <a:lnTo>
                    <a:pt x="0" y="81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595" name="Freeform 107"/>
            <p:cNvSpPr>
              <a:spLocks/>
            </p:cNvSpPr>
            <p:nvPr/>
          </p:nvSpPr>
          <p:spPr bwMode="auto">
            <a:xfrm>
              <a:off x="1144" y="1724"/>
              <a:ext cx="449" cy="319"/>
            </a:xfrm>
            <a:custGeom>
              <a:avLst/>
              <a:gdLst>
                <a:gd name="T0" fmla="*/ 50 w 449"/>
                <a:gd name="T1" fmla="*/ 299 h 319"/>
                <a:gd name="T2" fmla="*/ 8 w 449"/>
                <a:gd name="T3" fmla="*/ 298 h 319"/>
                <a:gd name="T4" fmla="*/ 0 w 449"/>
                <a:gd name="T5" fmla="*/ 189 h 319"/>
                <a:gd name="T6" fmla="*/ 2 w 449"/>
                <a:gd name="T7" fmla="*/ 180 h 319"/>
                <a:gd name="T8" fmla="*/ 7 w 449"/>
                <a:gd name="T9" fmla="*/ 168 h 319"/>
                <a:gd name="T10" fmla="*/ 15 w 449"/>
                <a:gd name="T11" fmla="*/ 155 h 319"/>
                <a:gd name="T12" fmla="*/ 27 w 449"/>
                <a:gd name="T13" fmla="*/ 142 h 319"/>
                <a:gd name="T14" fmla="*/ 42 w 449"/>
                <a:gd name="T15" fmla="*/ 125 h 319"/>
                <a:gd name="T16" fmla="*/ 58 w 449"/>
                <a:gd name="T17" fmla="*/ 110 h 319"/>
                <a:gd name="T18" fmla="*/ 73 w 449"/>
                <a:gd name="T19" fmla="*/ 96 h 319"/>
                <a:gd name="T20" fmla="*/ 87 w 449"/>
                <a:gd name="T21" fmla="*/ 86 h 319"/>
                <a:gd name="T22" fmla="*/ 96 w 449"/>
                <a:gd name="T23" fmla="*/ 81 h 319"/>
                <a:gd name="T24" fmla="*/ 109 w 449"/>
                <a:gd name="T25" fmla="*/ 81 h 319"/>
                <a:gd name="T26" fmla="*/ 123 w 449"/>
                <a:gd name="T27" fmla="*/ 79 h 319"/>
                <a:gd name="T28" fmla="*/ 135 w 449"/>
                <a:gd name="T29" fmla="*/ 75 h 319"/>
                <a:gd name="T30" fmla="*/ 160 w 449"/>
                <a:gd name="T31" fmla="*/ 62 h 319"/>
                <a:gd name="T32" fmla="*/ 208 w 449"/>
                <a:gd name="T33" fmla="*/ 78 h 319"/>
                <a:gd name="T34" fmla="*/ 223 w 449"/>
                <a:gd name="T35" fmla="*/ 82 h 319"/>
                <a:gd name="T36" fmla="*/ 233 w 449"/>
                <a:gd name="T37" fmla="*/ 79 h 319"/>
                <a:gd name="T38" fmla="*/ 243 w 449"/>
                <a:gd name="T39" fmla="*/ 76 h 319"/>
                <a:gd name="T40" fmla="*/ 254 w 449"/>
                <a:gd name="T41" fmla="*/ 75 h 319"/>
                <a:gd name="T42" fmla="*/ 264 w 449"/>
                <a:gd name="T43" fmla="*/ 73 h 319"/>
                <a:gd name="T44" fmla="*/ 275 w 449"/>
                <a:gd name="T45" fmla="*/ 71 h 319"/>
                <a:gd name="T46" fmla="*/ 287 w 449"/>
                <a:gd name="T47" fmla="*/ 68 h 319"/>
                <a:gd name="T48" fmla="*/ 302 w 449"/>
                <a:gd name="T49" fmla="*/ 63 h 319"/>
                <a:gd name="T50" fmla="*/ 319 w 449"/>
                <a:gd name="T51" fmla="*/ 59 h 319"/>
                <a:gd name="T52" fmla="*/ 336 w 449"/>
                <a:gd name="T53" fmla="*/ 48 h 319"/>
                <a:gd name="T54" fmla="*/ 355 w 449"/>
                <a:gd name="T55" fmla="*/ 38 h 319"/>
                <a:gd name="T56" fmla="*/ 372 w 449"/>
                <a:gd name="T57" fmla="*/ 28 h 319"/>
                <a:gd name="T58" fmla="*/ 387 w 449"/>
                <a:gd name="T59" fmla="*/ 21 h 319"/>
                <a:gd name="T60" fmla="*/ 393 w 449"/>
                <a:gd name="T61" fmla="*/ 17 h 319"/>
                <a:gd name="T62" fmla="*/ 438 w 449"/>
                <a:gd name="T63" fmla="*/ 0 h 319"/>
                <a:gd name="T64" fmla="*/ 434 w 449"/>
                <a:gd name="T65" fmla="*/ 55 h 319"/>
                <a:gd name="T66" fmla="*/ 431 w 449"/>
                <a:gd name="T67" fmla="*/ 61 h 319"/>
                <a:gd name="T68" fmla="*/ 421 w 449"/>
                <a:gd name="T69" fmla="*/ 76 h 319"/>
                <a:gd name="T70" fmla="*/ 411 w 449"/>
                <a:gd name="T71" fmla="*/ 82 h 319"/>
                <a:gd name="T72" fmla="*/ 399 w 449"/>
                <a:gd name="T73" fmla="*/ 90 h 319"/>
                <a:gd name="T74" fmla="*/ 382 w 449"/>
                <a:gd name="T75" fmla="*/ 97 h 319"/>
                <a:gd name="T76" fmla="*/ 364 w 449"/>
                <a:gd name="T77" fmla="*/ 103 h 319"/>
                <a:gd name="T78" fmla="*/ 343 w 449"/>
                <a:gd name="T79" fmla="*/ 113 h 319"/>
                <a:gd name="T80" fmla="*/ 320 w 449"/>
                <a:gd name="T81" fmla="*/ 125 h 319"/>
                <a:gd name="T82" fmla="*/ 296 w 449"/>
                <a:gd name="T83" fmla="*/ 141 h 319"/>
                <a:gd name="T84" fmla="*/ 273 w 449"/>
                <a:gd name="T85" fmla="*/ 160 h 319"/>
                <a:gd name="T86" fmla="*/ 251 w 449"/>
                <a:gd name="T87" fmla="*/ 181 h 319"/>
                <a:gd name="T88" fmla="*/ 234 w 449"/>
                <a:gd name="T89" fmla="*/ 199 h 319"/>
                <a:gd name="T90" fmla="*/ 221 w 449"/>
                <a:gd name="T91" fmla="*/ 212 h 319"/>
                <a:gd name="T92" fmla="*/ 217 w 449"/>
                <a:gd name="T93" fmla="*/ 217 h 319"/>
                <a:gd name="T94" fmla="*/ 45 w 449"/>
                <a:gd name="T95" fmla="*/ 283 h 319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49"/>
                <a:gd name="T145" fmla="*/ 0 h 319"/>
                <a:gd name="T146" fmla="*/ 449 w 449"/>
                <a:gd name="T147" fmla="*/ 319 h 319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49" h="319">
                  <a:moveTo>
                    <a:pt x="45" y="283"/>
                  </a:moveTo>
                  <a:lnTo>
                    <a:pt x="46" y="291"/>
                  </a:lnTo>
                  <a:lnTo>
                    <a:pt x="50" y="299"/>
                  </a:lnTo>
                  <a:lnTo>
                    <a:pt x="44" y="306"/>
                  </a:lnTo>
                  <a:lnTo>
                    <a:pt x="16" y="319"/>
                  </a:lnTo>
                  <a:lnTo>
                    <a:pt x="8" y="298"/>
                  </a:lnTo>
                  <a:lnTo>
                    <a:pt x="9" y="273"/>
                  </a:lnTo>
                  <a:lnTo>
                    <a:pt x="0" y="203"/>
                  </a:lnTo>
                  <a:lnTo>
                    <a:pt x="0" y="189"/>
                  </a:lnTo>
                  <a:lnTo>
                    <a:pt x="0" y="188"/>
                  </a:lnTo>
                  <a:lnTo>
                    <a:pt x="1" y="184"/>
                  </a:lnTo>
                  <a:lnTo>
                    <a:pt x="2" y="180"/>
                  </a:lnTo>
                  <a:lnTo>
                    <a:pt x="5" y="176"/>
                  </a:lnTo>
                  <a:lnTo>
                    <a:pt x="6" y="172"/>
                  </a:lnTo>
                  <a:lnTo>
                    <a:pt x="7" y="168"/>
                  </a:lnTo>
                  <a:lnTo>
                    <a:pt x="9" y="164"/>
                  </a:lnTo>
                  <a:lnTo>
                    <a:pt x="13" y="160"/>
                  </a:lnTo>
                  <a:lnTo>
                    <a:pt x="15" y="155"/>
                  </a:lnTo>
                  <a:lnTo>
                    <a:pt x="19" y="151"/>
                  </a:lnTo>
                  <a:lnTo>
                    <a:pt x="23" y="146"/>
                  </a:lnTo>
                  <a:lnTo>
                    <a:pt x="27" y="142"/>
                  </a:lnTo>
                  <a:lnTo>
                    <a:pt x="31" y="137"/>
                  </a:lnTo>
                  <a:lnTo>
                    <a:pt x="36" y="131"/>
                  </a:lnTo>
                  <a:lnTo>
                    <a:pt x="42" y="125"/>
                  </a:lnTo>
                  <a:lnTo>
                    <a:pt x="47" y="120"/>
                  </a:lnTo>
                  <a:lnTo>
                    <a:pt x="53" y="115"/>
                  </a:lnTo>
                  <a:lnTo>
                    <a:pt x="58" y="110"/>
                  </a:lnTo>
                  <a:lnTo>
                    <a:pt x="64" y="105"/>
                  </a:lnTo>
                  <a:lnTo>
                    <a:pt x="69" y="100"/>
                  </a:lnTo>
                  <a:lnTo>
                    <a:pt x="73" y="96"/>
                  </a:lnTo>
                  <a:lnTo>
                    <a:pt x="79" y="92"/>
                  </a:lnTo>
                  <a:lnTo>
                    <a:pt x="83" y="88"/>
                  </a:lnTo>
                  <a:lnTo>
                    <a:pt x="87" y="86"/>
                  </a:lnTo>
                  <a:lnTo>
                    <a:pt x="92" y="81"/>
                  </a:lnTo>
                  <a:lnTo>
                    <a:pt x="94" y="81"/>
                  </a:lnTo>
                  <a:lnTo>
                    <a:pt x="96" y="81"/>
                  </a:lnTo>
                  <a:lnTo>
                    <a:pt x="102" y="81"/>
                  </a:lnTo>
                  <a:lnTo>
                    <a:pt x="105" y="81"/>
                  </a:lnTo>
                  <a:lnTo>
                    <a:pt x="109" y="81"/>
                  </a:lnTo>
                  <a:lnTo>
                    <a:pt x="114" y="81"/>
                  </a:lnTo>
                  <a:lnTo>
                    <a:pt x="120" y="81"/>
                  </a:lnTo>
                  <a:lnTo>
                    <a:pt x="123" y="79"/>
                  </a:lnTo>
                  <a:lnTo>
                    <a:pt x="127" y="78"/>
                  </a:lnTo>
                  <a:lnTo>
                    <a:pt x="131" y="76"/>
                  </a:lnTo>
                  <a:lnTo>
                    <a:pt x="135" y="75"/>
                  </a:lnTo>
                  <a:lnTo>
                    <a:pt x="140" y="72"/>
                  </a:lnTo>
                  <a:lnTo>
                    <a:pt x="142" y="72"/>
                  </a:lnTo>
                  <a:lnTo>
                    <a:pt x="160" y="62"/>
                  </a:lnTo>
                  <a:lnTo>
                    <a:pt x="173" y="78"/>
                  </a:lnTo>
                  <a:lnTo>
                    <a:pt x="199" y="101"/>
                  </a:lnTo>
                  <a:lnTo>
                    <a:pt x="208" y="78"/>
                  </a:lnTo>
                  <a:lnTo>
                    <a:pt x="221" y="83"/>
                  </a:lnTo>
                  <a:lnTo>
                    <a:pt x="221" y="82"/>
                  </a:lnTo>
                  <a:lnTo>
                    <a:pt x="223" y="82"/>
                  </a:lnTo>
                  <a:lnTo>
                    <a:pt x="225" y="81"/>
                  </a:lnTo>
                  <a:lnTo>
                    <a:pt x="229" y="81"/>
                  </a:lnTo>
                  <a:lnTo>
                    <a:pt x="233" y="79"/>
                  </a:lnTo>
                  <a:lnTo>
                    <a:pt x="238" y="78"/>
                  </a:lnTo>
                  <a:lnTo>
                    <a:pt x="240" y="77"/>
                  </a:lnTo>
                  <a:lnTo>
                    <a:pt x="243" y="76"/>
                  </a:lnTo>
                  <a:lnTo>
                    <a:pt x="247" y="76"/>
                  </a:lnTo>
                  <a:lnTo>
                    <a:pt x="251" y="76"/>
                  </a:lnTo>
                  <a:lnTo>
                    <a:pt x="254" y="75"/>
                  </a:lnTo>
                  <a:lnTo>
                    <a:pt x="256" y="74"/>
                  </a:lnTo>
                  <a:lnTo>
                    <a:pt x="260" y="74"/>
                  </a:lnTo>
                  <a:lnTo>
                    <a:pt x="264" y="73"/>
                  </a:lnTo>
                  <a:lnTo>
                    <a:pt x="267" y="72"/>
                  </a:lnTo>
                  <a:lnTo>
                    <a:pt x="271" y="72"/>
                  </a:lnTo>
                  <a:lnTo>
                    <a:pt x="275" y="71"/>
                  </a:lnTo>
                  <a:lnTo>
                    <a:pt x="279" y="70"/>
                  </a:lnTo>
                  <a:lnTo>
                    <a:pt x="283" y="69"/>
                  </a:lnTo>
                  <a:lnTo>
                    <a:pt x="287" y="68"/>
                  </a:lnTo>
                  <a:lnTo>
                    <a:pt x="292" y="67"/>
                  </a:lnTo>
                  <a:lnTo>
                    <a:pt x="297" y="66"/>
                  </a:lnTo>
                  <a:lnTo>
                    <a:pt x="302" y="63"/>
                  </a:lnTo>
                  <a:lnTo>
                    <a:pt x="308" y="62"/>
                  </a:lnTo>
                  <a:lnTo>
                    <a:pt x="313" y="60"/>
                  </a:lnTo>
                  <a:lnTo>
                    <a:pt x="319" y="59"/>
                  </a:lnTo>
                  <a:lnTo>
                    <a:pt x="325" y="55"/>
                  </a:lnTo>
                  <a:lnTo>
                    <a:pt x="331" y="51"/>
                  </a:lnTo>
                  <a:lnTo>
                    <a:pt x="336" y="48"/>
                  </a:lnTo>
                  <a:lnTo>
                    <a:pt x="344" y="45"/>
                  </a:lnTo>
                  <a:lnTo>
                    <a:pt x="350" y="42"/>
                  </a:lnTo>
                  <a:lnTo>
                    <a:pt x="355" y="38"/>
                  </a:lnTo>
                  <a:lnTo>
                    <a:pt x="362" y="35"/>
                  </a:lnTo>
                  <a:lnTo>
                    <a:pt x="368" y="32"/>
                  </a:lnTo>
                  <a:lnTo>
                    <a:pt x="372" y="28"/>
                  </a:lnTo>
                  <a:lnTo>
                    <a:pt x="378" y="25"/>
                  </a:lnTo>
                  <a:lnTo>
                    <a:pt x="382" y="23"/>
                  </a:lnTo>
                  <a:lnTo>
                    <a:pt x="387" y="21"/>
                  </a:lnTo>
                  <a:lnTo>
                    <a:pt x="390" y="19"/>
                  </a:lnTo>
                  <a:lnTo>
                    <a:pt x="391" y="17"/>
                  </a:lnTo>
                  <a:lnTo>
                    <a:pt x="393" y="17"/>
                  </a:lnTo>
                  <a:lnTo>
                    <a:pt x="394" y="17"/>
                  </a:lnTo>
                  <a:lnTo>
                    <a:pt x="413" y="15"/>
                  </a:lnTo>
                  <a:lnTo>
                    <a:pt x="438" y="0"/>
                  </a:lnTo>
                  <a:lnTo>
                    <a:pt x="445" y="13"/>
                  </a:lnTo>
                  <a:lnTo>
                    <a:pt x="449" y="42"/>
                  </a:lnTo>
                  <a:lnTo>
                    <a:pt x="434" y="55"/>
                  </a:lnTo>
                  <a:lnTo>
                    <a:pt x="433" y="55"/>
                  </a:lnTo>
                  <a:lnTo>
                    <a:pt x="433" y="58"/>
                  </a:lnTo>
                  <a:lnTo>
                    <a:pt x="431" y="61"/>
                  </a:lnTo>
                  <a:lnTo>
                    <a:pt x="429" y="65"/>
                  </a:lnTo>
                  <a:lnTo>
                    <a:pt x="426" y="70"/>
                  </a:lnTo>
                  <a:lnTo>
                    <a:pt x="421" y="76"/>
                  </a:lnTo>
                  <a:lnTo>
                    <a:pt x="418" y="78"/>
                  </a:lnTo>
                  <a:lnTo>
                    <a:pt x="415" y="81"/>
                  </a:lnTo>
                  <a:lnTo>
                    <a:pt x="411" y="82"/>
                  </a:lnTo>
                  <a:lnTo>
                    <a:pt x="408" y="86"/>
                  </a:lnTo>
                  <a:lnTo>
                    <a:pt x="403" y="88"/>
                  </a:lnTo>
                  <a:lnTo>
                    <a:pt x="399" y="90"/>
                  </a:lnTo>
                  <a:lnTo>
                    <a:pt x="393" y="92"/>
                  </a:lnTo>
                  <a:lnTo>
                    <a:pt x="389" y="95"/>
                  </a:lnTo>
                  <a:lnTo>
                    <a:pt x="382" y="97"/>
                  </a:lnTo>
                  <a:lnTo>
                    <a:pt x="376" y="98"/>
                  </a:lnTo>
                  <a:lnTo>
                    <a:pt x="371" y="100"/>
                  </a:lnTo>
                  <a:lnTo>
                    <a:pt x="364" y="103"/>
                  </a:lnTo>
                  <a:lnTo>
                    <a:pt x="357" y="106"/>
                  </a:lnTo>
                  <a:lnTo>
                    <a:pt x="351" y="109"/>
                  </a:lnTo>
                  <a:lnTo>
                    <a:pt x="343" y="113"/>
                  </a:lnTo>
                  <a:lnTo>
                    <a:pt x="335" y="117"/>
                  </a:lnTo>
                  <a:lnTo>
                    <a:pt x="328" y="120"/>
                  </a:lnTo>
                  <a:lnTo>
                    <a:pt x="320" y="125"/>
                  </a:lnTo>
                  <a:lnTo>
                    <a:pt x="313" y="130"/>
                  </a:lnTo>
                  <a:lnTo>
                    <a:pt x="305" y="137"/>
                  </a:lnTo>
                  <a:lnTo>
                    <a:pt x="296" y="141"/>
                  </a:lnTo>
                  <a:lnTo>
                    <a:pt x="289" y="148"/>
                  </a:lnTo>
                  <a:lnTo>
                    <a:pt x="280" y="154"/>
                  </a:lnTo>
                  <a:lnTo>
                    <a:pt x="273" y="160"/>
                  </a:lnTo>
                  <a:lnTo>
                    <a:pt x="265" y="167"/>
                  </a:lnTo>
                  <a:lnTo>
                    <a:pt x="257" y="174"/>
                  </a:lnTo>
                  <a:lnTo>
                    <a:pt x="251" y="181"/>
                  </a:lnTo>
                  <a:lnTo>
                    <a:pt x="245" y="188"/>
                  </a:lnTo>
                  <a:lnTo>
                    <a:pt x="238" y="194"/>
                  </a:lnTo>
                  <a:lnTo>
                    <a:pt x="234" y="199"/>
                  </a:lnTo>
                  <a:lnTo>
                    <a:pt x="228" y="204"/>
                  </a:lnTo>
                  <a:lnTo>
                    <a:pt x="225" y="209"/>
                  </a:lnTo>
                  <a:lnTo>
                    <a:pt x="221" y="212"/>
                  </a:lnTo>
                  <a:lnTo>
                    <a:pt x="219" y="215"/>
                  </a:lnTo>
                  <a:lnTo>
                    <a:pt x="217" y="216"/>
                  </a:lnTo>
                  <a:lnTo>
                    <a:pt x="217" y="217"/>
                  </a:lnTo>
                  <a:lnTo>
                    <a:pt x="198" y="286"/>
                  </a:lnTo>
                  <a:lnTo>
                    <a:pt x="98" y="312"/>
                  </a:lnTo>
                  <a:lnTo>
                    <a:pt x="45" y="283"/>
                  </a:lnTo>
                  <a:close/>
                </a:path>
              </a:pathLst>
            </a:custGeom>
            <a:solidFill>
              <a:srgbClr val="FFFF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596" name="Freeform 108"/>
            <p:cNvSpPr>
              <a:spLocks/>
            </p:cNvSpPr>
            <p:nvPr/>
          </p:nvSpPr>
          <p:spPr bwMode="auto">
            <a:xfrm>
              <a:off x="1340" y="1741"/>
              <a:ext cx="250" cy="223"/>
            </a:xfrm>
            <a:custGeom>
              <a:avLst/>
              <a:gdLst>
                <a:gd name="T0" fmla="*/ 8 w 250"/>
                <a:gd name="T1" fmla="*/ 94 h 223"/>
                <a:gd name="T2" fmla="*/ 21 w 250"/>
                <a:gd name="T3" fmla="*/ 218 h 223"/>
                <a:gd name="T4" fmla="*/ 30 w 250"/>
                <a:gd name="T5" fmla="*/ 204 h 223"/>
                <a:gd name="T6" fmla="*/ 36 w 250"/>
                <a:gd name="T7" fmla="*/ 194 h 223"/>
                <a:gd name="T8" fmla="*/ 41 w 250"/>
                <a:gd name="T9" fmla="*/ 182 h 223"/>
                <a:gd name="T10" fmla="*/ 46 w 250"/>
                <a:gd name="T11" fmla="*/ 173 h 223"/>
                <a:gd name="T12" fmla="*/ 50 w 250"/>
                <a:gd name="T13" fmla="*/ 167 h 223"/>
                <a:gd name="T14" fmla="*/ 58 w 250"/>
                <a:gd name="T15" fmla="*/ 164 h 223"/>
                <a:gd name="T16" fmla="*/ 69 w 250"/>
                <a:gd name="T17" fmla="*/ 158 h 223"/>
                <a:gd name="T18" fmla="*/ 87 w 250"/>
                <a:gd name="T19" fmla="*/ 141 h 223"/>
                <a:gd name="T20" fmla="*/ 97 w 250"/>
                <a:gd name="T21" fmla="*/ 132 h 223"/>
                <a:gd name="T22" fmla="*/ 108 w 250"/>
                <a:gd name="T23" fmla="*/ 122 h 223"/>
                <a:gd name="T24" fmla="*/ 120 w 250"/>
                <a:gd name="T25" fmla="*/ 115 h 223"/>
                <a:gd name="T26" fmla="*/ 131 w 250"/>
                <a:gd name="T27" fmla="*/ 109 h 223"/>
                <a:gd name="T28" fmla="*/ 142 w 250"/>
                <a:gd name="T29" fmla="*/ 105 h 223"/>
                <a:gd name="T30" fmla="*/ 155 w 250"/>
                <a:gd name="T31" fmla="*/ 102 h 223"/>
                <a:gd name="T32" fmla="*/ 166 w 250"/>
                <a:gd name="T33" fmla="*/ 99 h 223"/>
                <a:gd name="T34" fmla="*/ 178 w 250"/>
                <a:gd name="T35" fmla="*/ 95 h 223"/>
                <a:gd name="T36" fmla="*/ 189 w 250"/>
                <a:gd name="T37" fmla="*/ 90 h 223"/>
                <a:gd name="T38" fmla="*/ 199 w 250"/>
                <a:gd name="T39" fmla="*/ 84 h 223"/>
                <a:gd name="T40" fmla="*/ 212 w 250"/>
                <a:gd name="T41" fmla="*/ 76 h 223"/>
                <a:gd name="T42" fmla="*/ 226 w 250"/>
                <a:gd name="T43" fmla="*/ 64 h 223"/>
                <a:gd name="T44" fmla="*/ 233 w 250"/>
                <a:gd name="T45" fmla="*/ 49 h 223"/>
                <a:gd name="T46" fmla="*/ 237 w 250"/>
                <a:gd name="T47" fmla="*/ 40 h 223"/>
                <a:gd name="T48" fmla="*/ 250 w 250"/>
                <a:gd name="T49" fmla="*/ 25 h 223"/>
                <a:gd name="T50" fmla="*/ 226 w 250"/>
                <a:gd name="T51" fmla="*/ 6 h 223"/>
                <a:gd name="T52" fmla="*/ 218 w 250"/>
                <a:gd name="T53" fmla="*/ 40 h 223"/>
                <a:gd name="T54" fmla="*/ 212 w 250"/>
                <a:gd name="T55" fmla="*/ 37 h 223"/>
                <a:gd name="T56" fmla="*/ 202 w 250"/>
                <a:gd name="T57" fmla="*/ 37 h 223"/>
                <a:gd name="T58" fmla="*/ 185 w 250"/>
                <a:gd name="T59" fmla="*/ 40 h 223"/>
                <a:gd name="T60" fmla="*/ 168 w 250"/>
                <a:gd name="T61" fmla="*/ 45 h 223"/>
                <a:gd name="T62" fmla="*/ 156 w 250"/>
                <a:gd name="T63" fmla="*/ 53 h 223"/>
                <a:gd name="T64" fmla="*/ 163 w 250"/>
                <a:gd name="T65" fmla="*/ 57 h 223"/>
                <a:gd name="T66" fmla="*/ 178 w 250"/>
                <a:gd name="T67" fmla="*/ 58 h 223"/>
                <a:gd name="T68" fmla="*/ 198 w 250"/>
                <a:gd name="T69" fmla="*/ 57 h 223"/>
                <a:gd name="T70" fmla="*/ 212 w 250"/>
                <a:gd name="T71" fmla="*/ 55 h 223"/>
                <a:gd name="T72" fmla="*/ 212 w 250"/>
                <a:gd name="T73" fmla="*/ 57 h 223"/>
                <a:gd name="T74" fmla="*/ 201 w 250"/>
                <a:gd name="T75" fmla="*/ 66 h 223"/>
                <a:gd name="T76" fmla="*/ 184 w 250"/>
                <a:gd name="T77" fmla="*/ 74 h 223"/>
                <a:gd name="T78" fmla="*/ 174 w 250"/>
                <a:gd name="T79" fmla="*/ 72 h 223"/>
                <a:gd name="T80" fmla="*/ 163 w 250"/>
                <a:gd name="T81" fmla="*/ 70 h 223"/>
                <a:gd name="T82" fmla="*/ 152 w 250"/>
                <a:gd name="T83" fmla="*/ 66 h 223"/>
                <a:gd name="T84" fmla="*/ 140 w 250"/>
                <a:gd name="T85" fmla="*/ 64 h 223"/>
                <a:gd name="T86" fmla="*/ 123 w 250"/>
                <a:gd name="T87" fmla="*/ 66 h 223"/>
                <a:gd name="T88" fmla="*/ 114 w 250"/>
                <a:gd name="T89" fmla="*/ 79 h 223"/>
                <a:gd name="T90" fmla="*/ 105 w 250"/>
                <a:gd name="T91" fmla="*/ 92 h 223"/>
                <a:gd name="T92" fmla="*/ 94 w 250"/>
                <a:gd name="T93" fmla="*/ 101 h 223"/>
                <a:gd name="T94" fmla="*/ 80 w 250"/>
                <a:gd name="T95" fmla="*/ 102 h 223"/>
                <a:gd name="T96" fmla="*/ 70 w 250"/>
                <a:gd name="T97" fmla="*/ 98 h 223"/>
                <a:gd name="T98" fmla="*/ 65 w 250"/>
                <a:gd name="T99" fmla="*/ 88 h 223"/>
                <a:gd name="T100" fmla="*/ 63 w 250"/>
                <a:gd name="T101" fmla="*/ 78 h 223"/>
                <a:gd name="T102" fmla="*/ 57 w 250"/>
                <a:gd name="T103" fmla="*/ 72 h 223"/>
                <a:gd name="T104" fmla="*/ 44 w 250"/>
                <a:gd name="T105" fmla="*/ 71 h 223"/>
                <a:gd name="T106" fmla="*/ 34 w 250"/>
                <a:gd name="T107" fmla="*/ 72 h 223"/>
                <a:gd name="T108" fmla="*/ 38 w 250"/>
                <a:gd name="T109" fmla="*/ 74 h 223"/>
                <a:gd name="T110" fmla="*/ 46 w 250"/>
                <a:gd name="T111" fmla="*/ 86 h 223"/>
                <a:gd name="T112" fmla="*/ 45 w 250"/>
                <a:gd name="T113" fmla="*/ 100 h 223"/>
                <a:gd name="T114" fmla="*/ 12 w 250"/>
                <a:gd name="T115" fmla="*/ 61 h 22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50"/>
                <a:gd name="T175" fmla="*/ 0 h 223"/>
                <a:gd name="T176" fmla="*/ 250 w 250"/>
                <a:gd name="T177" fmla="*/ 223 h 22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50" h="223">
                  <a:moveTo>
                    <a:pt x="12" y="61"/>
                  </a:moveTo>
                  <a:lnTo>
                    <a:pt x="0" y="79"/>
                  </a:lnTo>
                  <a:lnTo>
                    <a:pt x="8" y="94"/>
                  </a:lnTo>
                  <a:lnTo>
                    <a:pt x="19" y="223"/>
                  </a:lnTo>
                  <a:lnTo>
                    <a:pt x="19" y="221"/>
                  </a:lnTo>
                  <a:lnTo>
                    <a:pt x="21" y="218"/>
                  </a:lnTo>
                  <a:lnTo>
                    <a:pt x="24" y="214"/>
                  </a:lnTo>
                  <a:lnTo>
                    <a:pt x="28" y="208"/>
                  </a:lnTo>
                  <a:lnTo>
                    <a:pt x="30" y="204"/>
                  </a:lnTo>
                  <a:lnTo>
                    <a:pt x="32" y="200"/>
                  </a:lnTo>
                  <a:lnTo>
                    <a:pt x="34" y="197"/>
                  </a:lnTo>
                  <a:lnTo>
                    <a:pt x="36" y="194"/>
                  </a:lnTo>
                  <a:lnTo>
                    <a:pt x="38" y="190"/>
                  </a:lnTo>
                  <a:lnTo>
                    <a:pt x="40" y="186"/>
                  </a:lnTo>
                  <a:lnTo>
                    <a:pt x="41" y="182"/>
                  </a:lnTo>
                  <a:lnTo>
                    <a:pt x="44" y="179"/>
                  </a:lnTo>
                  <a:lnTo>
                    <a:pt x="44" y="176"/>
                  </a:lnTo>
                  <a:lnTo>
                    <a:pt x="46" y="173"/>
                  </a:lnTo>
                  <a:lnTo>
                    <a:pt x="46" y="171"/>
                  </a:lnTo>
                  <a:lnTo>
                    <a:pt x="48" y="169"/>
                  </a:lnTo>
                  <a:lnTo>
                    <a:pt x="50" y="167"/>
                  </a:lnTo>
                  <a:lnTo>
                    <a:pt x="53" y="166"/>
                  </a:lnTo>
                  <a:lnTo>
                    <a:pt x="55" y="165"/>
                  </a:lnTo>
                  <a:lnTo>
                    <a:pt x="58" y="164"/>
                  </a:lnTo>
                  <a:lnTo>
                    <a:pt x="60" y="163"/>
                  </a:lnTo>
                  <a:lnTo>
                    <a:pt x="65" y="161"/>
                  </a:lnTo>
                  <a:lnTo>
                    <a:pt x="69" y="158"/>
                  </a:lnTo>
                  <a:lnTo>
                    <a:pt x="75" y="153"/>
                  </a:lnTo>
                  <a:lnTo>
                    <a:pt x="80" y="147"/>
                  </a:lnTo>
                  <a:lnTo>
                    <a:pt x="87" y="141"/>
                  </a:lnTo>
                  <a:lnTo>
                    <a:pt x="90" y="138"/>
                  </a:lnTo>
                  <a:lnTo>
                    <a:pt x="93" y="135"/>
                  </a:lnTo>
                  <a:lnTo>
                    <a:pt x="97" y="132"/>
                  </a:lnTo>
                  <a:lnTo>
                    <a:pt x="100" y="129"/>
                  </a:lnTo>
                  <a:lnTo>
                    <a:pt x="104" y="125"/>
                  </a:lnTo>
                  <a:lnTo>
                    <a:pt x="108" y="122"/>
                  </a:lnTo>
                  <a:lnTo>
                    <a:pt x="112" y="120"/>
                  </a:lnTo>
                  <a:lnTo>
                    <a:pt x="117" y="118"/>
                  </a:lnTo>
                  <a:lnTo>
                    <a:pt x="120" y="115"/>
                  </a:lnTo>
                  <a:lnTo>
                    <a:pt x="123" y="113"/>
                  </a:lnTo>
                  <a:lnTo>
                    <a:pt x="127" y="111"/>
                  </a:lnTo>
                  <a:lnTo>
                    <a:pt x="131" y="109"/>
                  </a:lnTo>
                  <a:lnTo>
                    <a:pt x="135" y="107"/>
                  </a:lnTo>
                  <a:lnTo>
                    <a:pt x="139" y="106"/>
                  </a:lnTo>
                  <a:lnTo>
                    <a:pt x="142" y="105"/>
                  </a:lnTo>
                  <a:lnTo>
                    <a:pt x="147" y="104"/>
                  </a:lnTo>
                  <a:lnTo>
                    <a:pt x="151" y="102"/>
                  </a:lnTo>
                  <a:lnTo>
                    <a:pt x="155" y="102"/>
                  </a:lnTo>
                  <a:lnTo>
                    <a:pt x="158" y="100"/>
                  </a:lnTo>
                  <a:lnTo>
                    <a:pt x="162" y="100"/>
                  </a:lnTo>
                  <a:lnTo>
                    <a:pt x="166" y="99"/>
                  </a:lnTo>
                  <a:lnTo>
                    <a:pt x="170" y="97"/>
                  </a:lnTo>
                  <a:lnTo>
                    <a:pt x="174" y="96"/>
                  </a:lnTo>
                  <a:lnTo>
                    <a:pt x="178" y="95"/>
                  </a:lnTo>
                  <a:lnTo>
                    <a:pt x="181" y="93"/>
                  </a:lnTo>
                  <a:lnTo>
                    <a:pt x="185" y="91"/>
                  </a:lnTo>
                  <a:lnTo>
                    <a:pt x="189" y="90"/>
                  </a:lnTo>
                  <a:lnTo>
                    <a:pt x="193" y="88"/>
                  </a:lnTo>
                  <a:lnTo>
                    <a:pt x="195" y="86"/>
                  </a:lnTo>
                  <a:lnTo>
                    <a:pt x="199" y="84"/>
                  </a:lnTo>
                  <a:lnTo>
                    <a:pt x="202" y="83"/>
                  </a:lnTo>
                  <a:lnTo>
                    <a:pt x="206" y="81"/>
                  </a:lnTo>
                  <a:lnTo>
                    <a:pt x="212" y="76"/>
                  </a:lnTo>
                  <a:lnTo>
                    <a:pt x="216" y="72"/>
                  </a:lnTo>
                  <a:lnTo>
                    <a:pt x="221" y="67"/>
                  </a:lnTo>
                  <a:lnTo>
                    <a:pt x="226" y="64"/>
                  </a:lnTo>
                  <a:lnTo>
                    <a:pt x="229" y="59"/>
                  </a:lnTo>
                  <a:lnTo>
                    <a:pt x="232" y="53"/>
                  </a:lnTo>
                  <a:lnTo>
                    <a:pt x="233" y="49"/>
                  </a:lnTo>
                  <a:lnTo>
                    <a:pt x="235" y="46"/>
                  </a:lnTo>
                  <a:lnTo>
                    <a:pt x="236" y="43"/>
                  </a:lnTo>
                  <a:lnTo>
                    <a:pt x="237" y="40"/>
                  </a:lnTo>
                  <a:lnTo>
                    <a:pt x="237" y="38"/>
                  </a:lnTo>
                  <a:lnTo>
                    <a:pt x="238" y="38"/>
                  </a:lnTo>
                  <a:lnTo>
                    <a:pt x="250" y="25"/>
                  </a:lnTo>
                  <a:lnTo>
                    <a:pt x="249" y="4"/>
                  </a:lnTo>
                  <a:lnTo>
                    <a:pt x="234" y="0"/>
                  </a:lnTo>
                  <a:lnTo>
                    <a:pt x="226" y="6"/>
                  </a:lnTo>
                  <a:lnTo>
                    <a:pt x="232" y="28"/>
                  </a:lnTo>
                  <a:lnTo>
                    <a:pt x="222" y="17"/>
                  </a:lnTo>
                  <a:lnTo>
                    <a:pt x="218" y="40"/>
                  </a:lnTo>
                  <a:lnTo>
                    <a:pt x="217" y="38"/>
                  </a:lnTo>
                  <a:lnTo>
                    <a:pt x="214" y="38"/>
                  </a:lnTo>
                  <a:lnTo>
                    <a:pt x="212" y="37"/>
                  </a:lnTo>
                  <a:lnTo>
                    <a:pt x="210" y="36"/>
                  </a:lnTo>
                  <a:lnTo>
                    <a:pt x="206" y="36"/>
                  </a:lnTo>
                  <a:lnTo>
                    <a:pt x="202" y="37"/>
                  </a:lnTo>
                  <a:lnTo>
                    <a:pt x="195" y="37"/>
                  </a:lnTo>
                  <a:lnTo>
                    <a:pt x="191" y="38"/>
                  </a:lnTo>
                  <a:lnTo>
                    <a:pt x="185" y="40"/>
                  </a:lnTo>
                  <a:lnTo>
                    <a:pt x="179" y="42"/>
                  </a:lnTo>
                  <a:lnTo>
                    <a:pt x="174" y="44"/>
                  </a:lnTo>
                  <a:lnTo>
                    <a:pt x="168" y="45"/>
                  </a:lnTo>
                  <a:lnTo>
                    <a:pt x="163" y="47"/>
                  </a:lnTo>
                  <a:lnTo>
                    <a:pt x="160" y="50"/>
                  </a:lnTo>
                  <a:lnTo>
                    <a:pt x="156" y="53"/>
                  </a:lnTo>
                  <a:lnTo>
                    <a:pt x="157" y="56"/>
                  </a:lnTo>
                  <a:lnTo>
                    <a:pt x="159" y="57"/>
                  </a:lnTo>
                  <a:lnTo>
                    <a:pt x="163" y="57"/>
                  </a:lnTo>
                  <a:lnTo>
                    <a:pt x="167" y="58"/>
                  </a:lnTo>
                  <a:lnTo>
                    <a:pt x="174" y="59"/>
                  </a:lnTo>
                  <a:lnTo>
                    <a:pt x="178" y="58"/>
                  </a:lnTo>
                  <a:lnTo>
                    <a:pt x="186" y="57"/>
                  </a:lnTo>
                  <a:lnTo>
                    <a:pt x="192" y="57"/>
                  </a:lnTo>
                  <a:lnTo>
                    <a:pt x="198" y="57"/>
                  </a:lnTo>
                  <a:lnTo>
                    <a:pt x="203" y="55"/>
                  </a:lnTo>
                  <a:lnTo>
                    <a:pt x="208" y="55"/>
                  </a:lnTo>
                  <a:lnTo>
                    <a:pt x="212" y="55"/>
                  </a:lnTo>
                  <a:lnTo>
                    <a:pt x="213" y="55"/>
                  </a:lnTo>
                  <a:lnTo>
                    <a:pt x="212" y="57"/>
                  </a:lnTo>
                  <a:lnTo>
                    <a:pt x="209" y="60"/>
                  </a:lnTo>
                  <a:lnTo>
                    <a:pt x="206" y="64"/>
                  </a:lnTo>
                  <a:lnTo>
                    <a:pt x="201" y="66"/>
                  </a:lnTo>
                  <a:lnTo>
                    <a:pt x="196" y="70"/>
                  </a:lnTo>
                  <a:lnTo>
                    <a:pt x="191" y="72"/>
                  </a:lnTo>
                  <a:lnTo>
                    <a:pt x="184" y="74"/>
                  </a:lnTo>
                  <a:lnTo>
                    <a:pt x="180" y="73"/>
                  </a:lnTo>
                  <a:lnTo>
                    <a:pt x="176" y="73"/>
                  </a:lnTo>
                  <a:lnTo>
                    <a:pt x="174" y="72"/>
                  </a:lnTo>
                  <a:lnTo>
                    <a:pt x="170" y="72"/>
                  </a:lnTo>
                  <a:lnTo>
                    <a:pt x="167" y="71"/>
                  </a:lnTo>
                  <a:lnTo>
                    <a:pt x="163" y="70"/>
                  </a:lnTo>
                  <a:lnTo>
                    <a:pt x="159" y="69"/>
                  </a:lnTo>
                  <a:lnTo>
                    <a:pt x="156" y="68"/>
                  </a:lnTo>
                  <a:lnTo>
                    <a:pt x="152" y="66"/>
                  </a:lnTo>
                  <a:lnTo>
                    <a:pt x="148" y="65"/>
                  </a:lnTo>
                  <a:lnTo>
                    <a:pt x="144" y="64"/>
                  </a:lnTo>
                  <a:lnTo>
                    <a:pt x="140" y="64"/>
                  </a:lnTo>
                  <a:lnTo>
                    <a:pt x="134" y="64"/>
                  </a:lnTo>
                  <a:lnTo>
                    <a:pt x="129" y="65"/>
                  </a:lnTo>
                  <a:lnTo>
                    <a:pt x="123" y="66"/>
                  </a:lnTo>
                  <a:lnTo>
                    <a:pt x="120" y="70"/>
                  </a:lnTo>
                  <a:lnTo>
                    <a:pt x="117" y="74"/>
                  </a:lnTo>
                  <a:lnTo>
                    <a:pt x="114" y="79"/>
                  </a:lnTo>
                  <a:lnTo>
                    <a:pt x="111" y="83"/>
                  </a:lnTo>
                  <a:lnTo>
                    <a:pt x="108" y="88"/>
                  </a:lnTo>
                  <a:lnTo>
                    <a:pt x="105" y="92"/>
                  </a:lnTo>
                  <a:lnTo>
                    <a:pt x="102" y="97"/>
                  </a:lnTo>
                  <a:lnTo>
                    <a:pt x="98" y="99"/>
                  </a:lnTo>
                  <a:lnTo>
                    <a:pt x="94" y="101"/>
                  </a:lnTo>
                  <a:lnTo>
                    <a:pt x="89" y="102"/>
                  </a:lnTo>
                  <a:lnTo>
                    <a:pt x="85" y="102"/>
                  </a:lnTo>
                  <a:lnTo>
                    <a:pt x="80" y="102"/>
                  </a:lnTo>
                  <a:lnTo>
                    <a:pt x="77" y="101"/>
                  </a:lnTo>
                  <a:lnTo>
                    <a:pt x="73" y="99"/>
                  </a:lnTo>
                  <a:lnTo>
                    <a:pt x="70" y="98"/>
                  </a:lnTo>
                  <a:lnTo>
                    <a:pt x="68" y="94"/>
                  </a:lnTo>
                  <a:lnTo>
                    <a:pt x="67" y="91"/>
                  </a:lnTo>
                  <a:lnTo>
                    <a:pt x="65" y="88"/>
                  </a:lnTo>
                  <a:lnTo>
                    <a:pt x="65" y="84"/>
                  </a:lnTo>
                  <a:lnTo>
                    <a:pt x="63" y="81"/>
                  </a:lnTo>
                  <a:lnTo>
                    <a:pt x="63" y="78"/>
                  </a:lnTo>
                  <a:lnTo>
                    <a:pt x="61" y="76"/>
                  </a:lnTo>
                  <a:lnTo>
                    <a:pt x="60" y="74"/>
                  </a:lnTo>
                  <a:lnTo>
                    <a:pt x="57" y="72"/>
                  </a:lnTo>
                  <a:lnTo>
                    <a:pt x="53" y="71"/>
                  </a:lnTo>
                  <a:lnTo>
                    <a:pt x="47" y="71"/>
                  </a:lnTo>
                  <a:lnTo>
                    <a:pt x="44" y="71"/>
                  </a:lnTo>
                  <a:lnTo>
                    <a:pt x="40" y="71"/>
                  </a:lnTo>
                  <a:lnTo>
                    <a:pt x="36" y="72"/>
                  </a:lnTo>
                  <a:lnTo>
                    <a:pt x="34" y="72"/>
                  </a:lnTo>
                  <a:lnTo>
                    <a:pt x="38" y="74"/>
                  </a:lnTo>
                  <a:lnTo>
                    <a:pt x="41" y="77"/>
                  </a:lnTo>
                  <a:lnTo>
                    <a:pt x="45" y="81"/>
                  </a:lnTo>
                  <a:lnTo>
                    <a:pt x="46" y="86"/>
                  </a:lnTo>
                  <a:lnTo>
                    <a:pt x="46" y="93"/>
                  </a:lnTo>
                  <a:lnTo>
                    <a:pt x="45" y="98"/>
                  </a:lnTo>
                  <a:lnTo>
                    <a:pt x="45" y="100"/>
                  </a:lnTo>
                  <a:lnTo>
                    <a:pt x="25" y="81"/>
                  </a:lnTo>
                  <a:lnTo>
                    <a:pt x="12" y="61"/>
                  </a:lnTo>
                  <a:close/>
                </a:path>
              </a:pathLst>
            </a:custGeom>
            <a:solidFill>
              <a:srgbClr val="D1D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597" name="Freeform 109"/>
            <p:cNvSpPr>
              <a:spLocks/>
            </p:cNvSpPr>
            <p:nvPr/>
          </p:nvSpPr>
          <p:spPr bwMode="auto">
            <a:xfrm>
              <a:off x="1184" y="1816"/>
              <a:ext cx="168" cy="219"/>
            </a:xfrm>
            <a:custGeom>
              <a:avLst/>
              <a:gdLst>
                <a:gd name="T0" fmla="*/ 0 w 168"/>
                <a:gd name="T1" fmla="*/ 92 h 219"/>
                <a:gd name="T2" fmla="*/ 81 w 168"/>
                <a:gd name="T3" fmla="*/ 28 h 219"/>
                <a:gd name="T4" fmla="*/ 84 w 168"/>
                <a:gd name="T5" fmla="*/ 41 h 219"/>
                <a:gd name="T6" fmla="*/ 86 w 168"/>
                <a:gd name="T7" fmla="*/ 58 h 219"/>
                <a:gd name="T8" fmla="*/ 84 w 168"/>
                <a:gd name="T9" fmla="*/ 79 h 219"/>
                <a:gd name="T10" fmla="*/ 76 w 168"/>
                <a:gd name="T11" fmla="*/ 98 h 219"/>
                <a:gd name="T12" fmla="*/ 66 w 168"/>
                <a:gd name="T13" fmla="*/ 114 h 219"/>
                <a:gd name="T14" fmla="*/ 57 w 168"/>
                <a:gd name="T15" fmla="*/ 134 h 219"/>
                <a:gd name="T16" fmla="*/ 69 w 168"/>
                <a:gd name="T17" fmla="*/ 138 h 219"/>
                <a:gd name="T18" fmla="*/ 86 w 168"/>
                <a:gd name="T19" fmla="*/ 136 h 219"/>
                <a:gd name="T20" fmla="*/ 96 w 168"/>
                <a:gd name="T21" fmla="*/ 142 h 219"/>
                <a:gd name="T22" fmla="*/ 76 w 168"/>
                <a:gd name="T23" fmla="*/ 163 h 219"/>
                <a:gd name="T24" fmla="*/ 61 w 168"/>
                <a:gd name="T25" fmla="*/ 179 h 219"/>
                <a:gd name="T26" fmla="*/ 60 w 168"/>
                <a:gd name="T27" fmla="*/ 185 h 219"/>
                <a:gd name="T28" fmla="*/ 79 w 168"/>
                <a:gd name="T29" fmla="*/ 182 h 219"/>
                <a:gd name="T30" fmla="*/ 93 w 168"/>
                <a:gd name="T31" fmla="*/ 188 h 219"/>
                <a:gd name="T32" fmla="*/ 102 w 168"/>
                <a:gd name="T33" fmla="*/ 198 h 219"/>
                <a:gd name="T34" fmla="*/ 120 w 168"/>
                <a:gd name="T35" fmla="*/ 191 h 219"/>
                <a:gd name="T36" fmla="*/ 138 w 168"/>
                <a:gd name="T37" fmla="*/ 172 h 219"/>
                <a:gd name="T38" fmla="*/ 136 w 168"/>
                <a:gd name="T39" fmla="*/ 158 h 219"/>
                <a:gd name="T40" fmla="*/ 127 w 168"/>
                <a:gd name="T41" fmla="*/ 143 h 219"/>
                <a:gd name="T42" fmla="*/ 139 w 168"/>
                <a:gd name="T43" fmla="*/ 130 h 219"/>
                <a:gd name="T44" fmla="*/ 149 w 168"/>
                <a:gd name="T45" fmla="*/ 113 h 219"/>
                <a:gd name="T46" fmla="*/ 144 w 168"/>
                <a:gd name="T47" fmla="*/ 102 h 219"/>
                <a:gd name="T48" fmla="*/ 152 w 168"/>
                <a:gd name="T49" fmla="*/ 90 h 219"/>
                <a:gd name="T50" fmla="*/ 156 w 168"/>
                <a:gd name="T51" fmla="*/ 70 h 219"/>
                <a:gd name="T52" fmla="*/ 156 w 168"/>
                <a:gd name="T53" fmla="*/ 53 h 219"/>
                <a:gd name="T54" fmla="*/ 141 w 168"/>
                <a:gd name="T55" fmla="*/ 46 h 219"/>
                <a:gd name="T56" fmla="*/ 168 w 168"/>
                <a:gd name="T57" fmla="*/ 54 h 219"/>
                <a:gd name="T58" fmla="*/ 167 w 168"/>
                <a:gd name="T59" fmla="*/ 68 h 219"/>
                <a:gd name="T60" fmla="*/ 165 w 168"/>
                <a:gd name="T61" fmla="*/ 84 h 219"/>
                <a:gd name="T62" fmla="*/ 163 w 168"/>
                <a:gd name="T63" fmla="*/ 96 h 219"/>
                <a:gd name="T64" fmla="*/ 152 w 168"/>
                <a:gd name="T65" fmla="*/ 106 h 219"/>
                <a:gd name="T66" fmla="*/ 155 w 168"/>
                <a:gd name="T67" fmla="*/ 127 h 219"/>
                <a:gd name="T68" fmla="*/ 141 w 168"/>
                <a:gd name="T69" fmla="*/ 138 h 219"/>
                <a:gd name="T70" fmla="*/ 141 w 168"/>
                <a:gd name="T71" fmla="*/ 153 h 219"/>
                <a:gd name="T72" fmla="*/ 150 w 168"/>
                <a:gd name="T73" fmla="*/ 171 h 219"/>
                <a:gd name="T74" fmla="*/ 118 w 168"/>
                <a:gd name="T75" fmla="*/ 211 h 219"/>
                <a:gd name="T76" fmla="*/ 102 w 168"/>
                <a:gd name="T77" fmla="*/ 216 h 219"/>
                <a:gd name="T78" fmla="*/ 86 w 168"/>
                <a:gd name="T79" fmla="*/ 218 h 219"/>
                <a:gd name="T80" fmla="*/ 68 w 168"/>
                <a:gd name="T81" fmla="*/ 218 h 219"/>
                <a:gd name="T82" fmla="*/ 50 w 168"/>
                <a:gd name="T83" fmla="*/ 214 h 219"/>
                <a:gd name="T84" fmla="*/ 35 w 168"/>
                <a:gd name="T85" fmla="*/ 208 h 219"/>
                <a:gd name="T86" fmla="*/ 24 w 168"/>
                <a:gd name="T87" fmla="*/ 203 h 219"/>
                <a:gd name="T88" fmla="*/ 30 w 168"/>
                <a:gd name="T89" fmla="*/ 202 h 219"/>
                <a:gd name="T90" fmla="*/ 45 w 168"/>
                <a:gd name="T91" fmla="*/ 199 h 219"/>
                <a:gd name="T92" fmla="*/ 43 w 168"/>
                <a:gd name="T93" fmla="*/ 191 h 219"/>
                <a:gd name="T94" fmla="*/ 24 w 168"/>
                <a:gd name="T95" fmla="*/ 184 h 219"/>
                <a:gd name="T96" fmla="*/ 11 w 168"/>
                <a:gd name="T97" fmla="*/ 182 h 219"/>
                <a:gd name="T98" fmla="*/ 5 w 168"/>
                <a:gd name="T99" fmla="*/ 184 h 21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68"/>
                <a:gd name="T151" fmla="*/ 0 h 219"/>
                <a:gd name="T152" fmla="*/ 168 w 168"/>
                <a:gd name="T153" fmla="*/ 219 h 21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68" h="219">
                  <a:moveTo>
                    <a:pt x="5" y="184"/>
                  </a:moveTo>
                  <a:lnTo>
                    <a:pt x="11" y="159"/>
                  </a:lnTo>
                  <a:lnTo>
                    <a:pt x="10" y="111"/>
                  </a:lnTo>
                  <a:lnTo>
                    <a:pt x="0" y="92"/>
                  </a:lnTo>
                  <a:lnTo>
                    <a:pt x="11" y="93"/>
                  </a:lnTo>
                  <a:lnTo>
                    <a:pt x="42" y="74"/>
                  </a:lnTo>
                  <a:lnTo>
                    <a:pt x="81" y="27"/>
                  </a:lnTo>
                  <a:lnTo>
                    <a:pt x="81" y="28"/>
                  </a:lnTo>
                  <a:lnTo>
                    <a:pt x="81" y="32"/>
                  </a:lnTo>
                  <a:lnTo>
                    <a:pt x="82" y="34"/>
                  </a:lnTo>
                  <a:lnTo>
                    <a:pt x="83" y="38"/>
                  </a:lnTo>
                  <a:lnTo>
                    <a:pt x="84" y="41"/>
                  </a:lnTo>
                  <a:lnTo>
                    <a:pt x="85" y="46"/>
                  </a:lnTo>
                  <a:lnTo>
                    <a:pt x="85" y="49"/>
                  </a:lnTo>
                  <a:lnTo>
                    <a:pt x="86" y="54"/>
                  </a:lnTo>
                  <a:lnTo>
                    <a:pt x="86" y="58"/>
                  </a:lnTo>
                  <a:lnTo>
                    <a:pt x="86" y="64"/>
                  </a:lnTo>
                  <a:lnTo>
                    <a:pt x="86" y="68"/>
                  </a:lnTo>
                  <a:lnTo>
                    <a:pt x="85" y="73"/>
                  </a:lnTo>
                  <a:lnTo>
                    <a:pt x="84" y="79"/>
                  </a:lnTo>
                  <a:lnTo>
                    <a:pt x="83" y="84"/>
                  </a:lnTo>
                  <a:lnTo>
                    <a:pt x="81" y="88"/>
                  </a:lnTo>
                  <a:lnTo>
                    <a:pt x="79" y="93"/>
                  </a:lnTo>
                  <a:lnTo>
                    <a:pt x="76" y="98"/>
                  </a:lnTo>
                  <a:lnTo>
                    <a:pt x="74" y="103"/>
                  </a:lnTo>
                  <a:lnTo>
                    <a:pt x="71" y="106"/>
                  </a:lnTo>
                  <a:lnTo>
                    <a:pt x="69" y="110"/>
                  </a:lnTo>
                  <a:lnTo>
                    <a:pt x="66" y="114"/>
                  </a:lnTo>
                  <a:lnTo>
                    <a:pt x="64" y="119"/>
                  </a:lnTo>
                  <a:lnTo>
                    <a:pt x="61" y="124"/>
                  </a:lnTo>
                  <a:lnTo>
                    <a:pt x="58" y="130"/>
                  </a:lnTo>
                  <a:lnTo>
                    <a:pt x="57" y="134"/>
                  </a:lnTo>
                  <a:lnTo>
                    <a:pt x="58" y="137"/>
                  </a:lnTo>
                  <a:lnTo>
                    <a:pt x="61" y="138"/>
                  </a:lnTo>
                  <a:lnTo>
                    <a:pt x="66" y="138"/>
                  </a:lnTo>
                  <a:lnTo>
                    <a:pt x="69" y="138"/>
                  </a:lnTo>
                  <a:lnTo>
                    <a:pt x="73" y="138"/>
                  </a:lnTo>
                  <a:lnTo>
                    <a:pt x="76" y="137"/>
                  </a:lnTo>
                  <a:lnTo>
                    <a:pt x="80" y="137"/>
                  </a:lnTo>
                  <a:lnTo>
                    <a:pt x="86" y="136"/>
                  </a:lnTo>
                  <a:lnTo>
                    <a:pt x="92" y="136"/>
                  </a:lnTo>
                  <a:lnTo>
                    <a:pt x="96" y="137"/>
                  </a:lnTo>
                  <a:lnTo>
                    <a:pt x="98" y="140"/>
                  </a:lnTo>
                  <a:lnTo>
                    <a:pt x="96" y="142"/>
                  </a:lnTo>
                  <a:lnTo>
                    <a:pt x="92" y="148"/>
                  </a:lnTo>
                  <a:lnTo>
                    <a:pt x="86" y="154"/>
                  </a:lnTo>
                  <a:lnTo>
                    <a:pt x="80" y="161"/>
                  </a:lnTo>
                  <a:lnTo>
                    <a:pt x="76" y="163"/>
                  </a:lnTo>
                  <a:lnTo>
                    <a:pt x="73" y="167"/>
                  </a:lnTo>
                  <a:lnTo>
                    <a:pt x="69" y="170"/>
                  </a:lnTo>
                  <a:lnTo>
                    <a:pt x="66" y="174"/>
                  </a:lnTo>
                  <a:lnTo>
                    <a:pt x="61" y="179"/>
                  </a:lnTo>
                  <a:lnTo>
                    <a:pt x="58" y="183"/>
                  </a:lnTo>
                  <a:lnTo>
                    <a:pt x="56" y="185"/>
                  </a:lnTo>
                  <a:lnTo>
                    <a:pt x="58" y="186"/>
                  </a:lnTo>
                  <a:lnTo>
                    <a:pt x="60" y="185"/>
                  </a:lnTo>
                  <a:lnTo>
                    <a:pt x="64" y="185"/>
                  </a:lnTo>
                  <a:lnTo>
                    <a:pt x="68" y="184"/>
                  </a:lnTo>
                  <a:lnTo>
                    <a:pt x="74" y="183"/>
                  </a:lnTo>
                  <a:lnTo>
                    <a:pt x="79" y="182"/>
                  </a:lnTo>
                  <a:lnTo>
                    <a:pt x="84" y="183"/>
                  </a:lnTo>
                  <a:lnTo>
                    <a:pt x="87" y="184"/>
                  </a:lnTo>
                  <a:lnTo>
                    <a:pt x="90" y="186"/>
                  </a:lnTo>
                  <a:lnTo>
                    <a:pt x="93" y="188"/>
                  </a:lnTo>
                  <a:lnTo>
                    <a:pt x="95" y="192"/>
                  </a:lnTo>
                  <a:lnTo>
                    <a:pt x="97" y="195"/>
                  </a:lnTo>
                  <a:lnTo>
                    <a:pt x="100" y="197"/>
                  </a:lnTo>
                  <a:lnTo>
                    <a:pt x="102" y="198"/>
                  </a:lnTo>
                  <a:lnTo>
                    <a:pt x="107" y="199"/>
                  </a:lnTo>
                  <a:lnTo>
                    <a:pt x="111" y="197"/>
                  </a:lnTo>
                  <a:lnTo>
                    <a:pt x="116" y="195"/>
                  </a:lnTo>
                  <a:lnTo>
                    <a:pt x="120" y="191"/>
                  </a:lnTo>
                  <a:lnTo>
                    <a:pt x="126" y="187"/>
                  </a:lnTo>
                  <a:lnTo>
                    <a:pt x="130" y="182"/>
                  </a:lnTo>
                  <a:lnTo>
                    <a:pt x="135" y="177"/>
                  </a:lnTo>
                  <a:lnTo>
                    <a:pt x="138" y="172"/>
                  </a:lnTo>
                  <a:lnTo>
                    <a:pt x="139" y="168"/>
                  </a:lnTo>
                  <a:lnTo>
                    <a:pt x="139" y="164"/>
                  </a:lnTo>
                  <a:lnTo>
                    <a:pt x="139" y="161"/>
                  </a:lnTo>
                  <a:lnTo>
                    <a:pt x="136" y="158"/>
                  </a:lnTo>
                  <a:lnTo>
                    <a:pt x="133" y="156"/>
                  </a:lnTo>
                  <a:lnTo>
                    <a:pt x="128" y="151"/>
                  </a:lnTo>
                  <a:lnTo>
                    <a:pt x="127" y="147"/>
                  </a:lnTo>
                  <a:lnTo>
                    <a:pt x="127" y="143"/>
                  </a:lnTo>
                  <a:lnTo>
                    <a:pt x="130" y="141"/>
                  </a:lnTo>
                  <a:lnTo>
                    <a:pt x="132" y="137"/>
                  </a:lnTo>
                  <a:lnTo>
                    <a:pt x="136" y="134"/>
                  </a:lnTo>
                  <a:lnTo>
                    <a:pt x="139" y="130"/>
                  </a:lnTo>
                  <a:lnTo>
                    <a:pt x="142" y="126"/>
                  </a:lnTo>
                  <a:lnTo>
                    <a:pt x="145" y="123"/>
                  </a:lnTo>
                  <a:lnTo>
                    <a:pt x="148" y="120"/>
                  </a:lnTo>
                  <a:lnTo>
                    <a:pt x="149" y="113"/>
                  </a:lnTo>
                  <a:lnTo>
                    <a:pt x="147" y="110"/>
                  </a:lnTo>
                  <a:lnTo>
                    <a:pt x="145" y="106"/>
                  </a:lnTo>
                  <a:lnTo>
                    <a:pt x="144" y="104"/>
                  </a:lnTo>
                  <a:lnTo>
                    <a:pt x="144" y="102"/>
                  </a:lnTo>
                  <a:lnTo>
                    <a:pt x="147" y="99"/>
                  </a:lnTo>
                  <a:lnTo>
                    <a:pt x="149" y="96"/>
                  </a:lnTo>
                  <a:lnTo>
                    <a:pt x="150" y="94"/>
                  </a:lnTo>
                  <a:lnTo>
                    <a:pt x="152" y="90"/>
                  </a:lnTo>
                  <a:lnTo>
                    <a:pt x="154" y="86"/>
                  </a:lnTo>
                  <a:lnTo>
                    <a:pt x="154" y="81"/>
                  </a:lnTo>
                  <a:lnTo>
                    <a:pt x="156" y="76"/>
                  </a:lnTo>
                  <a:lnTo>
                    <a:pt x="156" y="70"/>
                  </a:lnTo>
                  <a:lnTo>
                    <a:pt x="156" y="65"/>
                  </a:lnTo>
                  <a:lnTo>
                    <a:pt x="156" y="60"/>
                  </a:lnTo>
                  <a:lnTo>
                    <a:pt x="156" y="56"/>
                  </a:lnTo>
                  <a:lnTo>
                    <a:pt x="156" y="53"/>
                  </a:lnTo>
                  <a:lnTo>
                    <a:pt x="137" y="60"/>
                  </a:lnTo>
                  <a:lnTo>
                    <a:pt x="109" y="0"/>
                  </a:lnTo>
                  <a:lnTo>
                    <a:pt x="141" y="46"/>
                  </a:lnTo>
                  <a:lnTo>
                    <a:pt x="160" y="24"/>
                  </a:lnTo>
                  <a:lnTo>
                    <a:pt x="168" y="49"/>
                  </a:lnTo>
                  <a:lnTo>
                    <a:pt x="168" y="50"/>
                  </a:lnTo>
                  <a:lnTo>
                    <a:pt x="168" y="54"/>
                  </a:lnTo>
                  <a:lnTo>
                    <a:pt x="167" y="56"/>
                  </a:lnTo>
                  <a:lnTo>
                    <a:pt x="167" y="60"/>
                  </a:lnTo>
                  <a:lnTo>
                    <a:pt x="167" y="64"/>
                  </a:lnTo>
                  <a:lnTo>
                    <a:pt x="167" y="68"/>
                  </a:lnTo>
                  <a:lnTo>
                    <a:pt x="166" y="72"/>
                  </a:lnTo>
                  <a:lnTo>
                    <a:pt x="166" y="75"/>
                  </a:lnTo>
                  <a:lnTo>
                    <a:pt x="165" y="79"/>
                  </a:lnTo>
                  <a:lnTo>
                    <a:pt x="165" y="84"/>
                  </a:lnTo>
                  <a:lnTo>
                    <a:pt x="164" y="86"/>
                  </a:lnTo>
                  <a:lnTo>
                    <a:pt x="164" y="90"/>
                  </a:lnTo>
                  <a:lnTo>
                    <a:pt x="163" y="92"/>
                  </a:lnTo>
                  <a:lnTo>
                    <a:pt x="163" y="96"/>
                  </a:lnTo>
                  <a:lnTo>
                    <a:pt x="158" y="100"/>
                  </a:lnTo>
                  <a:lnTo>
                    <a:pt x="156" y="103"/>
                  </a:lnTo>
                  <a:lnTo>
                    <a:pt x="153" y="104"/>
                  </a:lnTo>
                  <a:lnTo>
                    <a:pt x="152" y="106"/>
                  </a:lnTo>
                  <a:lnTo>
                    <a:pt x="153" y="110"/>
                  </a:lnTo>
                  <a:lnTo>
                    <a:pt x="154" y="116"/>
                  </a:lnTo>
                  <a:lnTo>
                    <a:pt x="156" y="122"/>
                  </a:lnTo>
                  <a:lnTo>
                    <a:pt x="155" y="127"/>
                  </a:lnTo>
                  <a:lnTo>
                    <a:pt x="151" y="130"/>
                  </a:lnTo>
                  <a:lnTo>
                    <a:pt x="146" y="133"/>
                  </a:lnTo>
                  <a:lnTo>
                    <a:pt x="143" y="135"/>
                  </a:lnTo>
                  <a:lnTo>
                    <a:pt x="141" y="138"/>
                  </a:lnTo>
                  <a:lnTo>
                    <a:pt x="139" y="141"/>
                  </a:lnTo>
                  <a:lnTo>
                    <a:pt x="139" y="144"/>
                  </a:lnTo>
                  <a:lnTo>
                    <a:pt x="140" y="148"/>
                  </a:lnTo>
                  <a:lnTo>
                    <a:pt x="141" y="153"/>
                  </a:lnTo>
                  <a:lnTo>
                    <a:pt x="143" y="159"/>
                  </a:lnTo>
                  <a:lnTo>
                    <a:pt x="146" y="163"/>
                  </a:lnTo>
                  <a:lnTo>
                    <a:pt x="148" y="167"/>
                  </a:lnTo>
                  <a:lnTo>
                    <a:pt x="150" y="171"/>
                  </a:lnTo>
                  <a:lnTo>
                    <a:pt x="151" y="174"/>
                  </a:lnTo>
                  <a:lnTo>
                    <a:pt x="152" y="175"/>
                  </a:lnTo>
                  <a:lnTo>
                    <a:pt x="120" y="211"/>
                  </a:lnTo>
                  <a:lnTo>
                    <a:pt x="118" y="211"/>
                  </a:lnTo>
                  <a:lnTo>
                    <a:pt x="115" y="212"/>
                  </a:lnTo>
                  <a:lnTo>
                    <a:pt x="111" y="214"/>
                  </a:lnTo>
                  <a:lnTo>
                    <a:pt x="105" y="216"/>
                  </a:lnTo>
                  <a:lnTo>
                    <a:pt x="102" y="216"/>
                  </a:lnTo>
                  <a:lnTo>
                    <a:pt x="99" y="217"/>
                  </a:lnTo>
                  <a:lnTo>
                    <a:pt x="95" y="217"/>
                  </a:lnTo>
                  <a:lnTo>
                    <a:pt x="91" y="218"/>
                  </a:lnTo>
                  <a:lnTo>
                    <a:pt x="86" y="218"/>
                  </a:lnTo>
                  <a:lnTo>
                    <a:pt x="82" y="219"/>
                  </a:lnTo>
                  <a:lnTo>
                    <a:pt x="78" y="219"/>
                  </a:lnTo>
                  <a:lnTo>
                    <a:pt x="74" y="219"/>
                  </a:lnTo>
                  <a:lnTo>
                    <a:pt x="68" y="218"/>
                  </a:lnTo>
                  <a:lnTo>
                    <a:pt x="64" y="217"/>
                  </a:lnTo>
                  <a:lnTo>
                    <a:pt x="59" y="216"/>
                  </a:lnTo>
                  <a:lnTo>
                    <a:pt x="55" y="216"/>
                  </a:lnTo>
                  <a:lnTo>
                    <a:pt x="50" y="214"/>
                  </a:lnTo>
                  <a:lnTo>
                    <a:pt x="46" y="213"/>
                  </a:lnTo>
                  <a:lnTo>
                    <a:pt x="43" y="212"/>
                  </a:lnTo>
                  <a:lnTo>
                    <a:pt x="39" y="210"/>
                  </a:lnTo>
                  <a:lnTo>
                    <a:pt x="35" y="208"/>
                  </a:lnTo>
                  <a:lnTo>
                    <a:pt x="32" y="207"/>
                  </a:lnTo>
                  <a:lnTo>
                    <a:pt x="29" y="206"/>
                  </a:lnTo>
                  <a:lnTo>
                    <a:pt x="27" y="205"/>
                  </a:lnTo>
                  <a:lnTo>
                    <a:pt x="24" y="203"/>
                  </a:lnTo>
                  <a:lnTo>
                    <a:pt x="26" y="203"/>
                  </a:lnTo>
                  <a:lnTo>
                    <a:pt x="30" y="202"/>
                  </a:lnTo>
                  <a:lnTo>
                    <a:pt x="35" y="202"/>
                  </a:lnTo>
                  <a:lnTo>
                    <a:pt x="39" y="201"/>
                  </a:lnTo>
                  <a:lnTo>
                    <a:pt x="43" y="200"/>
                  </a:lnTo>
                  <a:lnTo>
                    <a:pt x="45" y="199"/>
                  </a:lnTo>
                  <a:lnTo>
                    <a:pt x="47" y="198"/>
                  </a:lnTo>
                  <a:lnTo>
                    <a:pt x="47" y="195"/>
                  </a:lnTo>
                  <a:lnTo>
                    <a:pt x="45" y="193"/>
                  </a:lnTo>
                  <a:lnTo>
                    <a:pt x="43" y="191"/>
                  </a:lnTo>
                  <a:lnTo>
                    <a:pt x="40" y="189"/>
                  </a:lnTo>
                  <a:lnTo>
                    <a:pt x="35" y="187"/>
                  </a:lnTo>
                  <a:lnTo>
                    <a:pt x="30" y="185"/>
                  </a:lnTo>
                  <a:lnTo>
                    <a:pt x="24" y="184"/>
                  </a:lnTo>
                  <a:lnTo>
                    <a:pt x="21" y="183"/>
                  </a:lnTo>
                  <a:lnTo>
                    <a:pt x="17" y="182"/>
                  </a:lnTo>
                  <a:lnTo>
                    <a:pt x="14" y="182"/>
                  </a:lnTo>
                  <a:lnTo>
                    <a:pt x="11" y="182"/>
                  </a:lnTo>
                  <a:lnTo>
                    <a:pt x="9" y="182"/>
                  </a:lnTo>
                  <a:lnTo>
                    <a:pt x="5" y="183"/>
                  </a:lnTo>
                  <a:lnTo>
                    <a:pt x="5" y="184"/>
                  </a:lnTo>
                  <a:close/>
                </a:path>
              </a:pathLst>
            </a:custGeom>
            <a:solidFill>
              <a:srgbClr val="D1D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598" name="Freeform 110"/>
            <p:cNvSpPr>
              <a:spLocks/>
            </p:cNvSpPr>
            <p:nvPr/>
          </p:nvSpPr>
          <p:spPr bwMode="auto">
            <a:xfrm>
              <a:off x="1315" y="2131"/>
              <a:ext cx="127" cy="132"/>
            </a:xfrm>
            <a:custGeom>
              <a:avLst/>
              <a:gdLst>
                <a:gd name="T0" fmla="*/ 0 w 127"/>
                <a:gd name="T1" fmla="*/ 117 h 132"/>
                <a:gd name="T2" fmla="*/ 8 w 127"/>
                <a:gd name="T3" fmla="*/ 115 h 132"/>
                <a:gd name="T4" fmla="*/ 19 w 127"/>
                <a:gd name="T5" fmla="*/ 110 h 132"/>
                <a:gd name="T6" fmla="*/ 28 w 127"/>
                <a:gd name="T7" fmla="*/ 106 h 132"/>
                <a:gd name="T8" fmla="*/ 35 w 127"/>
                <a:gd name="T9" fmla="*/ 105 h 132"/>
                <a:gd name="T10" fmla="*/ 43 w 127"/>
                <a:gd name="T11" fmla="*/ 103 h 132"/>
                <a:gd name="T12" fmla="*/ 50 w 127"/>
                <a:gd name="T13" fmla="*/ 103 h 132"/>
                <a:gd name="T14" fmla="*/ 57 w 127"/>
                <a:gd name="T15" fmla="*/ 105 h 132"/>
                <a:gd name="T16" fmla="*/ 61 w 127"/>
                <a:gd name="T17" fmla="*/ 106 h 132"/>
                <a:gd name="T18" fmla="*/ 66 w 127"/>
                <a:gd name="T19" fmla="*/ 99 h 132"/>
                <a:gd name="T20" fmla="*/ 70 w 127"/>
                <a:gd name="T21" fmla="*/ 94 h 132"/>
                <a:gd name="T22" fmla="*/ 76 w 127"/>
                <a:gd name="T23" fmla="*/ 86 h 132"/>
                <a:gd name="T24" fmla="*/ 84 w 127"/>
                <a:gd name="T25" fmla="*/ 75 h 132"/>
                <a:gd name="T26" fmla="*/ 91 w 127"/>
                <a:gd name="T27" fmla="*/ 61 h 132"/>
                <a:gd name="T28" fmla="*/ 100 w 127"/>
                <a:gd name="T29" fmla="*/ 47 h 132"/>
                <a:gd name="T30" fmla="*/ 108 w 127"/>
                <a:gd name="T31" fmla="*/ 33 h 132"/>
                <a:gd name="T32" fmla="*/ 116 w 127"/>
                <a:gd name="T33" fmla="*/ 20 h 132"/>
                <a:gd name="T34" fmla="*/ 122 w 127"/>
                <a:gd name="T35" fmla="*/ 10 h 132"/>
                <a:gd name="T36" fmla="*/ 126 w 127"/>
                <a:gd name="T37" fmla="*/ 3 h 132"/>
                <a:gd name="T38" fmla="*/ 127 w 127"/>
                <a:gd name="T39" fmla="*/ 0 h 132"/>
                <a:gd name="T40" fmla="*/ 126 w 127"/>
                <a:gd name="T41" fmla="*/ 2 h 132"/>
                <a:gd name="T42" fmla="*/ 124 w 127"/>
                <a:gd name="T43" fmla="*/ 9 h 132"/>
                <a:gd name="T44" fmla="*/ 121 w 127"/>
                <a:gd name="T45" fmla="*/ 18 h 132"/>
                <a:gd name="T46" fmla="*/ 117 w 127"/>
                <a:gd name="T47" fmla="*/ 28 h 132"/>
                <a:gd name="T48" fmla="*/ 112 w 127"/>
                <a:gd name="T49" fmla="*/ 40 h 132"/>
                <a:gd name="T50" fmla="*/ 107 w 127"/>
                <a:gd name="T51" fmla="*/ 54 h 132"/>
                <a:gd name="T52" fmla="*/ 104 w 127"/>
                <a:gd name="T53" fmla="*/ 66 h 132"/>
                <a:gd name="T54" fmla="*/ 100 w 127"/>
                <a:gd name="T55" fmla="*/ 78 h 132"/>
                <a:gd name="T56" fmla="*/ 97 w 127"/>
                <a:gd name="T57" fmla="*/ 88 h 132"/>
                <a:gd name="T58" fmla="*/ 94 w 127"/>
                <a:gd name="T59" fmla="*/ 96 h 132"/>
                <a:gd name="T60" fmla="*/ 92 w 127"/>
                <a:gd name="T61" fmla="*/ 103 h 132"/>
                <a:gd name="T62" fmla="*/ 92 w 127"/>
                <a:gd name="T63" fmla="*/ 109 h 132"/>
                <a:gd name="T64" fmla="*/ 91 w 127"/>
                <a:gd name="T65" fmla="*/ 115 h 132"/>
                <a:gd name="T66" fmla="*/ 91 w 127"/>
                <a:gd name="T67" fmla="*/ 117 h 132"/>
                <a:gd name="T68" fmla="*/ 47 w 127"/>
                <a:gd name="T69" fmla="*/ 131 h 132"/>
                <a:gd name="T70" fmla="*/ 42 w 127"/>
                <a:gd name="T71" fmla="*/ 131 h 132"/>
                <a:gd name="T72" fmla="*/ 33 w 127"/>
                <a:gd name="T73" fmla="*/ 130 h 132"/>
                <a:gd name="T74" fmla="*/ 23 w 127"/>
                <a:gd name="T75" fmla="*/ 129 h 132"/>
                <a:gd name="T76" fmla="*/ 14 w 127"/>
                <a:gd name="T77" fmla="*/ 126 h 132"/>
                <a:gd name="T78" fmla="*/ 7 w 127"/>
                <a:gd name="T79" fmla="*/ 123 h 132"/>
                <a:gd name="T80" fmla="*/ 1 w 127"/>
                <a:gd name="T81" fmla="*/ 119 h 132"/>
                <a:gd name="T82" fmla="*/ 0 w 127"/>
                <a:gd name="T83" fmla="*/ 118 h 132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27"/>
                <a:gd name="T127" fmla="*/ 0 h 132"/>
                <a:gd name="T128" fmla="*/ 127 w 127"/>
                <a:gd name="T129" fmla="*/ 132 h 132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27" h="132">
                  <a:moveTo>
                    <a:pt x="0" y="118"/>
                  </a:moveTo>
                  <a:lnTo>
                    <a:pt x="0" y="117"/>
                  </a:lnTo>
                  <a:lnTo>
                    <a:pt x="4" y="116"/>
                  </a:lnTo>
                  <a:lnTo>
                    <a:pt x="8" y="115"/>
                  </a:lnTo>
                  <a:lnTo>
                    <a:pt x="13" y="113"/>
                  </a:lnTo>
                  <a:lnTo>
                    <a:pt x="19" y="110"/>
                  </a:lnTo>
                  <a:lnTo>
                    <a:pt x="26" y="108"/>
                  </a:lnTo>
                  <a:lnTo>
                    <a:pt x="28" y="106"/>
                  </a:lnTo>
                  <a:lnTo>
                    <a:pt x="32" y="106"/>
                  </a:lnTo>
                  <a:lnTo>
                    <a:pt x="35" y="105"/>
                  </a:lnTo>
                  <a:lnTo>
                    <a:pt x="38" y="105"/>
                  </a:lnTo>
                  <a:lnTo>
                    <a:pt x="43" y="103"/>
                  </a:lnTo>
                  <a:lnTo>
                    <a:pt x="46" y="103"/>
                  </a:lnTo>
                  <a:lnTo>
                    <a:pt x="50" y="103"/>
                  </a:lnTo>
                  <a:lnTo>
                    <a:pt x="54" y="104"/>
                  </a:lnTo>
                  <a:lnTo>
                    <a:pt x="57" y="105"/>
                  </a:lnTo>
                  <a:lnTo>
                    <a:pt x="59" y="106"/>
                  </a:lnTo>
                  <a:lnTo>
                    <a:pt x="61" y="106"/>
                  </a:lnTo>
                  <a:lnTo>
                    <a:pt x="63" y="103"/>
                  </a:lnTo>
                  <a:lnTo>
                    <a:pt x="66" y="99"/>
                  </a:lnTo>
                  <a:lnTo>
                    <a:pt x="67" y="96"/>
                  </a:lnTo>
                  <a:lnTo>
                    <a:pt x="70" y="94"/>
                  </a:lnTo>
                  <a:lnTo>
                    <a:pt x="72" y="90"/>
                  </a:lnTo>
                  <a:lnTo>
                    <a:pt x="76" y="86"/>
                  </a:lnTo>
                  <a:lnTo>
                    <a:pt x="80" y="80"/>
                  </a:lnTo>
                  <a:lnTo>
                    <a:pt x="84" y="75"/>
                  </a:lnTo>
                  <a:lnTo>
                    <a:pt x="86" y="68"/>
                  </a:lnTo>
                  <a:lnTo>
                    <a:pt x="91" y="61"/>
                  </a:lnTo>
                  <a:lnTo>
                    <a:pt x="95" y="54"/>
                  </a:lnTo>
                  <a:lnTo>
                    <a:pt x="100" y="47"/>
                  </a:lnTo>
                  <a:lnTo>
                    <a:pt x="104" y="39"/>
                  </a:lnTo>
                  <a:lnTo>
                    <a:pt x="108" y="33"/>
                  </a:lnTo>
                  <a:lnTo>
                    <a:pt x="112" y="26"/>
                  </a:lnTo>
                  <a:lnTo>
                    <a:pt x="116" y="20"/>
                  </a:lnTo>
                  <a:lnTo>
                    <a:pt x="119" y="15"/>
                  </a:lnTo>
                  <a:lnTo>
                    <a:pt x="122" y="10"/>
                  </a:lnTo>
                  <a:lnTo>
                    <a:pt x="123" y="5"/>
                  </a:lnTo>
                  <a:lnTo>
                    <a:pt x="126" y="3"/>
                  </a:lnTo>
                  <a:lnTo>
                    <a:pt x="127" y="0"/>
                  </a:lnTo>
                  <a:lnTo>
                    <a:pt x="126" y="2"/>
                  </a:lnTo>
                  <a:lnTo>
                    <a:pt x="125" y="5"/>
                  </a:lnTo>
                  <a:lnTo>
                    <a:pt x="124" y="9"/>
                  </a:lnTo>
                  <a:lnTo>
                    <a:pt x="123" y="13"/>
                  </a:lnTo>
                  <a:lnTo>
                    <a:pt x="121" y="18"/>
                  </a:lnTo>
                  <a:lnTo>
                    <a:pt x="119" y="22"/>
                  </a:lnTo>
                  <a:lnTo>
                    <a:pt x="117" y="28"/>
                  </a:lnTo>
                  <a:lnTo>
                    <a:pt x="114" y="34"/>
                  </a:lnTo>
                  <a:lnTo>
                    <a:pt x="112" y="40"/>
                  </a:lnTo>
                  <a:lnTo>
                    <a:pt x="109" y="47"/>
                  </a:lnTo>
                  <a:lnTo>
                    <a:pt x="107" y="54"/>
                  </a:lnTo>
                  <a:lnTo>
                    <a:pt x="105" y="59"/>
                  </a:lnTo>
                  <a:lnTo>
                    <a:pt x="104" y="66"/>
                  </a:lnTo>
                  <a:lnTo>
                    <a:pt x="102" y="73"/>
                  </a:lnTo>
                  <a:lnTo>
                    <a:pt x="100" y="78"/>
                  </a:lnTo>
                  <a:lnTo>
                    <a:pt x="99" y="83"/>
                  </a:lnTo>
                  <a:lnTo>
                    <a:pt x="97" y="88"/>
                  </a:lnTo>
                  <a:lnTo>
                    <a:pt x="95" y="92"/>
                  </a:lnTo>
                  <a:lnTo>
                    <a:pt x="94" y="96"/>
                  </a:lnTo>
                  <a:lnTo>
                    <a:pt x="93" y="99"/>
                  </a:lnTo>
                  <a:lnTo>
                    <a:pt x="92" y="103"/>
                  </a:lnTo>
                  <a:lnTo>
                    <a:pt x="92" y="106"/>
                  </a:lnTo>
                  <a:lnTo>
                    <a:pt x="92" y="109"/>
                  </a:lnTo>
                  <a:lnTo>
                    <a:pt x="91" y="113"/>
                  </a:lnTo>
                  <a:lnTo>
                    <a:pt x="91" y="115"/>
                  </a:lnTo>
                  <a:lnTo>
                    <a:pt x="91" y="116"/>
                  </a:lnTo>
                  <a:lnTo>
                    <a:pt x="91" y="117"/>
                  </a:lnTo>
                  <a:lnTo>
                    <a:pt x="48" y="132"/>
                  </a:lnTo>
                  <a:lnTo>
                    <a:pt x="47" y="131"/>
                  </a:lnTo>
                  <a:lnTo>
                    <a:pt x="46" y="131"/>
                  </a:lnTo>
                  <a:lnTo>
                    <a:pt x="42" y="131"/>
                  </a:lnTo>
                  <a:lnTo>
                    <a:pt x="38" y="131"/>
                  </a:lnTo>
                  <a:lnTo>
                    <a:pt x="33" y="130"/>
                  </a:lnTo>
                  <a:lnTo>
                    <a:pt x="27" y="130"/>
                  </a:lnTo>
                  <a:lnTo>
                    <a:pt x="23" y="129"/>
                  </a:lnTo>
                  <a:lnTo>
                    <a:pt x="18" y="128"/>
                  </a:lnTo>
                  <a:lnTo>
                    <a:pt x="14" y="126"/>
                  </a:lnTo>
                  <a:lnTo>
                    <a:pt x="10" y="125"/>
                  </a:lnTo>
                  <a:lnTo>
                    <a:pt x="7" y="123"/>
                  </a:lnTo>
                  <a:lnTo>
                    <a:pt x="5" y="122"/>
                  </a:lnTo>
                  <a:lnTo>
                    <a:pt x="1" y="119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599" name="Freeform 111"/>
            <p:cNvSpPr>
              <a:spLocks/>
            </p:cNvSpPr>
            <p:nvPr/>
          </p:nvSpPr>
          <p:spPr bwMode="auto">
            <a:xfrm>
              <a:off x="1317" y="2249"/>
              <a:ext cx="124" cy="28"/>
            </a:xfrm>
            <a:custGeom>
              <a:avLst/>
              <a:gdLst>
                <a:gd name="T0" fmla="*/ 15 w 124"/>
                <a:gd name="T1" fmla="*/ 0 h 28"/>
                <a:gd name="T2" fmla="*/ 4 w 124"/>
                <a:gd name="T3" fmla="*/ 15 h 28"/>
                <a:gd name="T4" fmla="*/ 0 w 124"/>
                <a:gd name="T5" fmla="*/ 28 h 28"/>
                <a:gd name="T6" fmla="*/ 124 w 124"/>
                <a:gd name="T7" fmla="*/ 22 h 28"/>
                <a:gd name="T8" fmla="*/ 114 w 124"/>
                <a:gd name="T9" fmla="*/ 10 h 28"/>
                <a:gd name="T10" fmla="*/ 113 w 124"/>
                <a:gd name="T11" fmla="*/ 10 h 28"/>
                <a:gd name="T12" fmla="*/ 111 w 124"/>
                <a:gd name="T13" fmla="*/ 10 h 28"/>
                <a:gd name="T14" fmla="*/ 107 w 124"/>
                <a:gd name="T15" fmla="*/ 10 h 28"/>
                <a:gd name="T16" fmla="*/ 104 w 124"/>
                <a:gd name="T17" fmla="*/ 11 h 28"/>
                <a:gd name="T18" fmla="*/ 99 w 124"/>
                <a:gd name="T19" fmla="*/ 11 h 28"/>
                <a:gd name="T20" fmla="*/ 94 w 124"/>
                <a:gd name="T21" fmla="*/ 11 h 28"/>
                <a:gd name="T22" fmla="*/ 89 w 124"/>
                <a:gd name="T23" fmla="*/ 10 h 28"/>
                <a:gd name="T24" fmla="*/ 84 w 124"/>
                <a:gd name="T25" fmla="*/ 10 h 28"/>
                <a:gd name="T26" fmla="*/ 79 w 124"/>
                <a:gd name="T27" fmla="*/ 9 h 28"/>
                <a:gd name="T28" fmla="*/ 74 w 124"/>
                <a:gd name="T29" fmla="*/ 7 h 28"/>
                <a:gd name="T30" fmla="*/ 69 w 124"/>
                <a:gd name="T31" fmla="*/ 5 h 28"/>
                <a:gd name="T32" fmla="*/ 65 w 124"/>
                <a:gd name="T33" fmla="*/ 4 h 28"/>
                <a:gd name="T34" fmla="*/ 63 w 124"/>
                <a:gd name="T35" fmla="*/ 2 h 28"/>
                <a:gd name="T36" fmla="*/ 60 w 124"/>
                <a:gd name="T37" fmla="*/ 1 h 28"/>
                <a:gd name="T38" fmla="*/ 58 w 124"/>
                <a:gd name="T39" fmla="*/ 0 h 28"/>
                <a:gd name="T40" fmla="*/ 30 w 124"/>
                <a:gd name="T41" fmla="*/ 10 h 28"/>
                <a:gd name="T42" fmla="*/ 15 w 124"/>
                <a:gd name="T43" fmla="*/ 0 h 28"/>
                <a:gd name="T44" fmla="*/ 15 w 124"/>
                <a:gd name="T45" fmla="*/ 0 h 2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4"/>
                <a:gd name="T70" fmla="*/ 0 h 28"/>
                <a:gd name="T71" fmla="*/ 124 w 124"/>
                <a:gd name="T72" fmla="*/ 28 h 28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4" h="28">
                  <a:moveTo>
                    <a:pt x="15" y="0"/>
                  </a:moveTo>
                  <a:lnTo>
                    <a:pt x="4" y="15"/>
                  </a:lnTo>
                  <a:lnTo>
                    <a:pt x="0" y="28"/>
                  </a:lnTo>
                  <a:lnTo>
                    <a:pt x="124" y="22"/>
                  </a:lnTo>
                  <a:lnTo>
                    <a:pt x="114" y="10"/>
                  </a:lnTo>
                  <a:lnTo>
                    <a:pt x="113" y="10"/>
                  </a:lnTo>
                  <a:lnTo>
                    <a:pt x="111" y="10"/>
                  </a:lnTo>
                  <a:lnTo>
                    <a:pt x="107" y="10"/>
                  </a:lnTo>
                  <a:lnTo>
                    <a:pt x="104" y="11"/>
                  </a:lnTo>
                  <a:lnTo>
                    <a:pt x="99" y="11"/>
                  </a:lnTo>
                  <a:lnTo>
                    <a:pt x="94" y="11"/>
                  </a:lnTo>
                  <a:lnTo>
                    <a:pt x="89" y="10"/>
                  </a:lnTo>
                  <a:lnTo>
                    <a:pt x="84" y="10"/>
                  </a:lnTo>
                  <a:lnTo>
                    <a:pt x="79" y="9"/>
                  </a:lnTo>
                  <a:lnTo>
                    <a:pt x="74" y="7"/>
                  </a:lnTo>
                  <a:lnTo>
                    <a:pt x="69" y="5"/>
                  </a:lnTo>
                  <a:lnTo>
                    <a:pt x="65" y="4"/>
                  </a:lnTo>
                  <a:lnTo>
                    <a:pt x="63" y="2"/>
                  </a:lnTo>
                  <a:lnTo>
                    <a:pt x="60" y="1"/>
                  </a:lnTo>
                  <a:lnTo>
                    <a:pt x="58" y="0"/>
                  </a:lnTo>
                  <a:lnTo>
                    <a:pt x="30" y="10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913E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00" name="Freeform 112"/>
            <p:cNvSpPr>
              <a:spLocks/>
            </p:cNvSpPr>
            <p:nvPr/>
          </p:nvSpPr>
          <p:spPr bwMode="auto">
            <a:xfrm>
              <a:off x="1295" y="1653"/>
              <a:ext cx="111" cy="172"/>
            </a:xfrm>
            <a:custGeom>
              <a:avLst/>
              <a:gdLst>
                <a:gd name="T0" fmla="*/ 79 w 111"/>
                <a:gd name="T1" fmla="*/ 0 h 172"/>
                <a:gd name="T2" fmla="*/ 100 w 111"/>
                <a:gd name="T3" fmla="*/ 34 h 172"/>
                <a:gd name="T4" fmla="*/ 99 w 111"/>
                <a:gd name="T5" fmla="*/ 43 h 172"/>
                <a:gd name="T6" fmla="*/ 111 w 111"/>
                <a:gd name="T7" fmla="*/ 64 h 172"/>
                <a:gd name="T8" fmla="*/ 102 w 111"/>
                <a:gd name="T9" fmla="*/ 75 h 172"/>
                <a:gd name="T10" fmla="*/ 102 w 111"/>
                <a:gd name="T11" fmla="*/ 108 h 172"/>
                <a:gd name="T12" fmla="*/ 75 w 111"/>
                <a:gd name="T13" fmla="*/ 128 h 172"/>
                <a:gd name="T14" fmla="*/ 48 w 111"/>
                <a:gd name="T15" fmla="*/ 172 h 172"/>
                <a:gd name="T16" fmla="*/ 6 w 111"/>
                <a:gd name="T17" fmla="*/ 138 h 172"/>
                <a:gd name="T18" fmla="*/ 6 w 111"/>
                <a:gd name="T19" fmla="*/ 136 h 172"/>
                <a:gd name="T20" fmla="*/ 7 w 111"/>
                <a:gd name="T21" fmla="*/ 134 h 172"/>
                <a:gd name="T22" fmla="*/ 8 w 111"/>
                <a:gd name="T23" fmla="*/ 132 h 172"/>
                <a:gd name="T24" fmla="*/ 9 w 111"/>
                <a:gd name="T25" fmla="*/ 128 h 172"/>
                <a:gd name="T26" fmla="*/ 10 w 111"/>
                <a:gd name="T27" fmla="*/ 122 h 172"/>
                <a:gd name="T28" fmla="*/ 11 w 111"/>
                <a:gd name="T29" fmla="*/ 116 h 172"/>
                <a:gd name="T30" fmla="*/ 11 w 111"/>
                <a:gd name="T31" fmla="*/ 113 h 172"/>
                <a:gd name="T32" fmla="*/ 11 w 111"/>
                <a:gd name="T33" fmla="*/ 109 h 172"/>
                <a:gd name="T34" fmla="*/ 11 w 111"/>
                <a:gd name="T35" fmla="*/ 105 h 172"/>
                <a:gd name="T36" fmla="*/ 11 w 111"/>
                <a:gd name="T37" fmla="*/ 101 h 172"/>
                <a:gd name="T38" fmla="*/ 11 w 111"/>
                <a:gd name="T39" fmla="*/ 95 h 172"/>
                <a:gd name="T40" fmla="*/ 10 w 111"/>
                <a:gd name="T41" fmla="*/ 91 h 172"/>
                <a:gd name="T42" fmla="*/ 10 w 111"/>
                <a:gd name="T43" fmla="*/ 86 h 172"/>
                <a:gd name="T44" fmla="*/ 9 w 111"/>
                <a:gd name="T45" fmla="*/ 81 h 172"/>
                <a:gd name="T46" fmla="*/ 9 w 111"/>
                <a:gd name="T47" fmla="*/ 76 h 172"/>
                <a:gd name="T48" fmla="*/ 7 w 111"/>
                <a:gd name="T49" fmla="*/ 73 h 172"/>
                <a:gd name="T50" fmla="*/ 6 w 111"/>
                <a:gd name="T51" fmla="*/ 67 h 172"/>
                <a:gd name="T52" fmla="*/ 5 w 111"/>
                <a:gd name="T53" fmla="*/ 64 h 172"/>
                <a:gd name="T54" fmla="*/ 3 w 111"/>
                <a:gd name="T55" fmla="*/ 59 h 172"/>
                <a:gd name="T56" fmla="*/ 3 w 111"/>
                <a:gd name="T57" fmla="*/ 56 h 172"/>
                <a:gd name="T58" fmla="*/ 2 w 111"/>
                <a:gd name="T59" fmla="*/ 53 h 172"/>
                <a:gd name="T60" fmla="*/ 1 w 111"/>
                <a:gd name="T61" fmla="*/ 51 h 172"/>
                <a:gd name="T62" fmla="*/ 0 w 111"/>
                <a:gd name="T63" fmla="*/ 47 h 172"/>
                <a:gd name="T64" fmla="*/ 0 w 111"/>
                <a:gd name="T65" fmla="*/ 46 h 172"/>
                <a:gd name="T66" fmla="*/ 29 w 111"/>
                <a:gd name="T67" fmla="*/ 16 h 172"/>
                <a:gd name="T68" fmla="*/ 79 w 111"/>
                <a:gd name="T69" fmla="*/ 0 h 172"/>
                <a:gd name="T70" fmla="*/ 79 w 111"/>
                <a:gd name="T71" fmla="*/ 0 h 17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111"/>
                <a:gd name="T109" fmla="*/ 0 h 172"/>
                <a:gd name="T110" fmla="*/ 111 w 111"/>
                <a:gd name="T111" fmla="*/ 172 h 17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111" h="172">
                  <a:moveTo>
                    <a:pt x="79" y="0"/>
                  </a:moveTo>
                  <a:lnTo>
                    <a:pt x="100" y="34"/>
                  </a:lnTo>
                  <a:lnTo>
                    <a:pt x="99" y="43"/>
                  </a:lnTo>
                  <a:lnTo>
                    <a:pt x="111" y="64"/>
                  </a:lnTo>
                  <a:lnTo>
                    <a:pt x="102" y="75"/>
                  </a:lnTo>
                  <a:lnTo>
                    <a:pt x="102" y="108"/>
                  </a:lnTo>
                  <a:lnTo>
                    <a:pt x="75" y="128"/>
                  </a:lnTo>
                  <a:lnTo>
                    <a:pt x="48" y="172"/>
                  </a:lnTo>
                  <a:lnTo>
                    <a:pt x="6" y="138"/>
                  </a:lnTo>
                  <a:lnTo>
                    <a:pt x="6" y="136"/>
                  </a:lnTo>
                  <a:lnTo>
                    <a:pt x="7" y="134"/>
                  </a:lnTo>
                  <a:lnTo>
                    <a:pt x="8" y="132"/>
                  </a:lnTo>
                  <a:lnTo>
                    <a:pt x="9" y="128"/>
                  </a:lnTo>
                  <a:lnTo>
                    <a:pt x="10" y="122"/>
                  </a:lnTo>
                  <a:lnTo>
                    <a:pt x="11" y="116"/>
                  </a:lnTo>
                  <a:lnTo>
                    <a:pt x="11" y="113"/>
                  </a:lnTo>
                  <a:lnTo>
                    <a:pt x="11" y="109"/>
                  </a:lnTo>
                  <a:lnTo>
                    <a:pt x="11" y="105"/>
                  </a:lnTo>
                  <a:lnTo>
                    <a:pt x="11" y="101"/>
                  </a:lnTo>
                  <a:lnTo>
                    <a:pt x="11" y="95"/>
                  </a:lnTo>
                  <a:lnTo>
                    <a:pt x="10" y="91"/>
                  </a:lnTo>
                  <a:lnTo>
                    <a:pt x="10" y="86"/>
                  </a:lnTo>
                  <a:lnTo>
                    <a:pt x="9" y="81"/>
                  </a:lnTo>
                  <a:lnTo>
                    <a:pt x="9" y="76"/>
                  </a:lnTo>
                  <a:lnTo>
                    <a:pt x="7" y="73"/>
                  </a:lnTo>
                  <a:lnTo>
                    <a:pt x="6" y="67"/>
                  </a:lnTo>
                  <a:lnTo>
                    <a:pt x="5" y="64"/>
                  </a:lnTo>
                  <a:lnTo>
                    <a:pt x="3" y="59"/>
                  </a:lnTo>
                  <a:lnTo>
                    <a:pt x="3" y="56"/>
                  </a:lnTo>
                  <a:lnTo>
                    <a:pt x="2" y="53"/>
                  </a:lnTo>
                  <a:lnTo>
                    <a:pt x="1" y="51"/>
                  </a:lnTo>
                  <a:lnTo>
                    <a:pt x="0" y="47"/>
                  </a:lnTo>
                  <a:lnTo>
                    <a:pt x="0" y="46"/>
                  </a:lnTo>
                  <a:lnTo>
                    <a:pt x="29" y="16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01" name="Freeform 113"/>
            <p:cNvSpPr>
              <a:spLocks/>
            </p:cNvSpPr>
            <p:nvPr/>
          </p:nvSpPr>
          <p:spPr bwMode="auto">
            <a:xfrm>
              <a:off x="1338" y="1835"/>
              <a:ext cx="23" cy="32"/>
            </a:xfrm>
            <a:custGeom>
              <a:avLst/>
              <a:gdLst>
                <a:gd name="T0" fmla="*/ 6 w 23"/>
                <a:gd name="T1" fmla="*/ 1 h 32"/>
                <a:gd name="T2" fmla="*/ 14 w 23"/>
                <a:gd name="T3" fmla="*/ 0 h 32"/>
                <a:gd name="T4" fmla="*/ 17 w 23"/>
                <a:gd name="T5" fmla="*/ 3 h 32"/>
                <a:gd name="T6" fmla="*/ 20 w 23"/>
                <a:gd name="T7" fmla="*/ 8 h 32"/>
                <a:gd name="T8" fmla="*/ 21 w 23"/>
                <a:gd name="T9" fmla="*/ 12 h 32"/>
                <a:gd name="T10" fmla="*/ 23 w 23"/>
                <a:gd name="T11" fmla="*/ 14 h 32"/>
                <a:gd name="T12" fmla="*/ 12 w 23"/>
                <a:gd name="T13" fmla="*/ 32 h 32"/>
                <a:gd name="T14" fmla="*/ 0 w 23"/>
                <a:gd name="T15" fmla="*/ 14 h 32"/>
                <a:gd name="T16" fmla="*/ 6 w 23"/>
                <a:gd name="T17" fmla="*/ 1 h 32"/>
                <a:gd name="T18" fmla="*/ 6 w 23"/>
                <a:gd name="T19" fmla="*/ 1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"/>
                <a:gd name="T31" fmla="*/ 0 h 32"/>
                <a:gd name="T32" fmla="*/ 23 w 23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" h="32">
                  <a:moveTo>
                    <a:pt x="6" y="1"/>
                  </a:moveTo>
                  <a:lnTo>
                    <a:pt x="14" y="0"/>
                  </a:lnTo>
                  <a:lnTo>
                    <a:pt x="17" y="3"/>
                  </a:lnTo>
                  <a:lnTo>
                    <a:pt x="20" y="8"/>
                  </a:lnTo>
                  <a:lnTo>
                    <a:pt x="21" y="12"/>
                  </a:lnTo>
                  <a:lnTo>
                    <a:pt x="23" y="14"/>
                  </a:lnTo>
                  <a:lnTo>
                    <a:pt x="12" y="32"/>
                  </a:lnTo>
                  <a:lnTo>
                    <a:pt x="0" y="14"/>
                  </a:lnTo>
                  <a:lnTo>
                    <a:pt x="6" y="1"/>
                  </a:lnTo>
                  <a:close/>
                </a:path>
              </a:pathLst>
            </a:custGeom>
            <a:solidFill>
              <a:srgbClr val="7E94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02" name="Freeform 114"/>
            <p:cNvSpPr>
              <a:spLocks/>
            </p:cNvSpPr>
            <p:nvPr/>
          </p:nvSpPr>
          <p:spPr bwMode="auto">
            <a:xfrm>
              <a:off x="1050" y="1998"/>
              <a:ext cx="368" cy="408"/>
            </a:xfrm>
            <a:custGeom>
              <a:avLst/>
              <a:gdLst>
                <a:gd name="T0" fmla="*/ 143 w 368"/>
                <a:gd name="T1" fmla="*/ 18 h 408"/>
                <a:gd name="T2" fmla="*/ 154 w 368"/>
                <a:gd name="T3" fmla="*/ 34 h 408"/>
                <a:gd name="T4" fmla="*/ 164 w 368"/>
                <a:gd name="T5" fmla="*/ 48 h 408"/>
                <a:gd name="T6" fmla="*/ 184 w 368"/>
                <a:gd name="T7" fmla="*/ 61 h 408"/>
                <a:gd name="T8" fmla="*/ 198 w 368"/>
                <a:gd name="T9" fmla="*/ 66 h 408"/>
                <a:gd name="T10" fmla="*/ 190 w 368"/>
                <a:gd name="T11" fmla="*/ 84 h 408"/>
                <a:gd name="T12" fmla="*/ 171 w 368"/>
                <a:gd name="T13" fmla="*/ 128 h 408"/>
                <a:gd name="T14" fmla="*/ 149 w 368"/>
                <a:gd name="T15" fmla="*/ 181 h 408"/>
                <a:gd name="T16" fmla="*/ 133 w 368"/>
                <a:gd name="T17" fmla="*/ 225 h 408"/>
                <a:gd name="T18" fmla="*/ 124 w 368"/>
                <a:gd name="T19" fmla="*/ 252 h 408"/>
                <a:gd name="T20" fmla="*/ 122 w 368"/>
                <a:gd name="T21" fmla="*/ 269 h 408"/>
                <a:gd name="T22" fmla="*/ 117 w 368"/>
                <a:gd name="T23" fmla="*/ 284 h 408"/>
                <a:gd name="T24" fmla="*/ 102 w 368"/>
                <a:gd name="T25" fmla="*/ 305 h 408"/>
                <a:gd name="T26" fmla="*/ 73 w 368"/>
                <a:gd name="T27" fmla="*/ 333 h 408"/>
                <a:gd name="T28" fmla="*/ 40 w 368"/>
                <a:gd name="T29" fmla="*/ 365 h 408"/>
                <a:gd name="T30" fmla="*/ 11 w 368"/>
                <a:gd name="T31" fmla="*/ 390 h 408"/>
                <a:gd name="T32" fmla="*/ 0 w 368"/>
                <a:gd name="T33" fmla="*/ 402 h 408"/>
                <a:gd name="T34" fmla="*/ 64 w 368"/>
                <a:gd name="T35" fmla="*/ 404 h 408"/>
                <a:gd name="T36" fmla="*/ 78 w 368"/>
                <a:gd name="T37" fmla="*/ 382 h 408"/>
                <a:gd name="T38" fmla="*/ 98 w 368"/>
                <a:gd name="T39" fmla="*/ 350 h 408"/>
                <a:gd name="T40" fmla="*/ 114 w 368"/>
                <a:gd name="T41" fmla="*/ 325 h 408"/>
                <a:gd name="T42" fmla="*/ 124 w 368"/>
                <a:gd name="T43" fmla="*/ 310 h 408"/>
                <a:gd name="T44" fmla="*/ 139 w 368"/>
                <a:gd name="T45" fmla="*/ 290 h 408"/>
                <a:gd name="T46" fmla="*/ 148 w 368"/>
                <a:gd name="T47" fmla="*/ 281 h 408"/>
                <a:gd name="T48" fmla="*/ 230 w 368"/>
                <a:gd name="T49" fmla="*/ 153 h 408"/>
                <a:gd name="T50" fmla="*/ 252 w 368"/>
                <a:gd name="T51" fmla="*/ 156 h 408"/>
                <a:gd name="T52" fmla="*/ 269 w 368"/>
                <a:gd name="T53" fmla="*/ 159 h 408"/>
                <a:gd name="T54" fmla="*/ 281 w 368"/>
                <a:gd name="T55" fmla="*/ 161 h 408"/>
                <a:gd name="T56" fmla="*/ 297 w 368"/>
                <a:gd name="T57" fmla="*/ 166 h 408"/>
                <a:gd name="T58" fmla="*/ 325 w 368"/>
                <a:gd name="T59" fmla="*/ 132 h 408"/>
                <a:gd name="T60" fmla="*/ 316 w 368"/>
                <a:gd name="T61" fmla="*/ 125 h 408"/>
                <a:gd name="T62" fmla="*/ 298 w 368"/>
                <a:gd name="T63" fmla="*/ 116 h 408"/>
                <a:gd name="T64" fmla="*/ 281 w 368"/>
                <a:gd name="T65" fmla="*/ 110 h 408"/>
                <a:gd name="T66" fmla="*/ 261 w 368"/>
                <a:gd name="T67" fmla="*/ 104 h 408"/>
                <a:gd name="T68" fmla="*/ 243 w 368"/>
                <a:gd name="T69" fmla="*/ 100 h 408"/>
                <a:gd name="T70" fmla="*/ 232 w 368"/>
                <a:gd name="T71" fmla="*/ 98 h 408"/>
                <a:gd name="T72" fmla="*/ 244 w 368"/>
                <a:gd name="T73" fmla="*/ 56 h 408"/>
                <a:gd name="T74" fmla="*/ 258 w 368"/>
                <a:gd name="T75" fmla="*/ 37 h 408"/>
                <a:gd name="T76" fmla="*/ 277 w 368"/>
                <a:gd name="T77" fmla="*/ 30 h 408"/>
                <a:gd name="T78" fmla="*/ 296 w 368"/>
                <a:gd name="T79" fmla="*/ 37 h 408"/>
                <a:gd name="T80" fmla="*/ 310 w 368"/>
                <a:gd name="T81" fmla="*/ 42 h 408"/>
                <a:gd name="T82" fmla="*/ 322 w 368"/>
                <a:gd name="T83" fmla="*/ 49 h 408"/>
                <a:gd name="T84" fmla="*/ 342 w 368"/>
                <a:gd name="T85" fmla="*/ 64 h 408"/>
                <a:gd name="T86" fmla="*/ 358 w 368"/>
                <a:gd name="T87" fmla="*/ 76 h 408"/>
                <a:gd name="T88" fmla="*/ 366 w 368"/>
                <a:gd name="T89" fmla="*/ 83 h 408"/>
                <a:gd name="T90" fmla="*/ 349 w 368"/>
                <a:gd name="T91" fmla="*/ 64 h 408"/>
                <a:gd name="T92" fmla="*/ 333 w 368"/>
                <a:gd name="T93" fmla="*/ 49 h 408"/>
                <a:gd name="T94" fmla="*/ 318 w 368"/>
                <a:gd name="T95" fmla="*/ 33 h 408"/>
                <a:gd name="T96" fmla="*/ 302 w 368"/>
                <a:gd name="T97" fmla="*/ 15 h 408"/>
                <a:gd name="T98" fmla="*/ 288 w 368"/>
                <a:gd name="T99" fmla="*/ 0 h 408"/>
                <a:gd name="T100" fmla="*/ 277 w 368"/>
                <a:gd name="T101" fmla="*/ 7 h 408"/>
                <a:gd name="T102" fmla="*/ 260 w 368"/>
                <a:gd name="T103" fmla="*/ 18 h 408"/>
                <a:gd name="T104" fmla="*/ 237 w 368"/>
                <a:gd name="T105" fmla="*/ 25 h 408"/>
                <a:gd name="T106" fmla="*/ 210 w 368"/>
                <a:gd name="T107" fmla="*/ 26 h 408"/>
                <a:gd name="T108" fmla="*/ 181 w 368"/>
                <a:gd name="T109" fmla="*/ 21 h 408"/>
                <a:gd name="T110" fmla="*/ 156 w 368"/>
                <a:gd name="T111" fmla="*/ 15 h 408"/>
                <a:gd name="T112" fmla="*/ 141 w 368"/>
                <a:gd name="T113" fmla="*/ 10 h 40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368"/>
                <a:gd name="T172" fmla="*/ 0 h 408"/>
                <a:gd name="T173" fmla="*/ 368 w 368"/>
                <a:gd name="T174" fmla="*/ 408 h 40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368" h="408">
                  <a:moveTo>
                    <a:pt x="139" y="9"/>
                  </a:moveTo>
                  <a:lnTo>
                    <a:pt x="139" y="11"/>
                  </a:lnTo>
                  <a:lnTo>
                    <a:pt x="141" y="14"/>
                  </a:lnTo>
                  <a:lnTo>
                    <a:pt x="143" y="18"/>
                  </a:lnTo>
                  <a:lnTo>
                    <a:pt x="146" y="22"/>
                  </a:lnTo>
                  <a:lnTo>
                    <a:pt x="150" y="28"/>
                  </a:lnTo>
                  <a:lnTo>
                    <a:pt x="152" y="31"/>
                  </a:lnTo>
                  <a:lnTo>
                    <a:pt x="154" y="34"/>
                  </a:lnTo>
                  <a:lnTo>
                    <a:pt x="156" y="37"/>
                  </a:lnTo>
                  <a:lnTo>
                    <a:pt x="158" y="42"/>
                  </a:lnTo>
                  <a:lnTo>
                    <a:pt x="161" y="45"/>
                  </a:lnTo>
                  <a:lnTo>
                    <a:pt x="164" y="48"/>
                  </a:lnTo>
                  <a:lnTo>
                    <a:pt x="167" y="51"/>
                  </a:lnTo>
                  <a:lnTo>
                    <a:pt x="171" y="54"/>
                  </a:lnTo>
                  <a:lnTo>
                    <a:pt x="177" y="57"/>
                  </a:lnTo>
                  <a:lnTo>
                    <a:pt x="184" y="61"/>
                  </a:lnTo>
                  <a:lnTo>
                    <a:pt x="189" y="62"/>
                  </a:lnTo>
                  <a:lnTo>
                    <a:pt x="194" y="64"/>
                  </a:lnTo>
                  <a:lnTo>
                    <a:pt x="196" y="65"/>
                  </a:lnTo>
                  <a:lnTo>
                    <a:pt x="198" y="66"/>
                  </a:lnTo>
                  <a:lnTo>
                    <a:pt x="196" y="66"/>
                  </a:lnTo>
                  <a:lnTo>
                    <a:pt x="196" y="70"/>
                  </a:lnTo>
                  <a:lnTo>
                    <a:pt x="193" y="76"/>
                  </a:lnTo>
                  <a:lnTo>
                    <a:pt x="190" y="84"/>
                  </a:lnTo>
                  <a:lnTo>
                    <a:pt x="186" y="93"/>
                  </a:lnTo>
                  <a:lnTo>
                    <a:pt x="181" y="104"/>
                  </a:lnTo>
                  <a:lnTo>
                    <a:pt x="176" y="115"/>
                  </a:lnTo>
                  <a:lnTo>
                    <a:pt x="171" y="128"/>
                  </a:lnTo>
                  <a:lnTo>
                    <a:pt x="165" y="141"/>
                  </a:lnTo>
                  <a:lnTo>
                    <a:pt x="160" y="154"/>
                  </a:lnTo>
                  <a:lnTo>
                    <a:pt x="155" y="168"/>
                  </a:lnTo>
                  <a:lnTo>
                    <a:pt x="149" y="181"/>
                  </a:lnTo>
                  <a:lnTo>
                    <a:pt x="143" y="193"/>
                  </a:lnTo>
                  <a:lnTo>
                    <a:pt x="139" y="205"/>
                  </a:lnTo>
                  <a:lnTo>
                    <a:pt x="136" y="215"/>
                  </a:lnTo>
                  <a:lnTo>
                    <a:pt x="133" y="225"/>
                  </a:lnTo>
                  <a:lnTo>
                    <a:pt x="129" y="232"/>
                  </a:lnTo>
                  <a:lnTo>
                    <a:pt x="127" y="241"/>
                  </a:lnTo>
                  <a:lnTo>
                    <a:pt x="126" y="246"/>
                  </a:lnTo>
                  <a:lnTo>
                    <a:pt x="124" y="252"/>
                  </a:lnTo>
                  <a:lnTo>
                    <a:pt x="123" y="256"/>
                  </a:lnTo>
                  <a:lnTo>
                    <a:pt x="122" y="262"/>
                  </a:lnTo>
                  <a:lnTo>
                    <a:pt x="122" y="265"/>
                  </a:lnTo>
                  <a:lnTo>
                    <a:pt x="122" y="269"/>
                  </a:lnTo>
                  <a:lnTo>
                    <a:pt x="120" y="272"/>
                  </a:lnTo>
                  <a:lnTo>
                    <a:pt x="119" y="276"/>
                  </a:lnTo>
                  <a:lnTo>
                    <a:pt x="118" y="280"/>
                  </a:lnTo>
                  <a:lnTo>
                    <a:pt x="117" y="284"/>
                  </a:lnTo>
                  <a:lnTo>
                    <a:pt x="114" y="287"/>
                  </a:lnTo>
                  <a:lnTo>
                    <a:pt x="110" y="293"/>
                  </a:lnTo>
                  <a:lnTo>
                    <a:pt x="107" y="298"/>
                  </a:lnTo>
                  <a:lnTo>
                    <a:pt x="102" y="305"/>
                  </a:lnTo>
                  <a:lnTo>
                    <a:pt x="96" y="310"/>
                  </a:lnTo>
                  <a:lnTo>
                    <a:pt x="88" y="318"/>
                  </a:lnTo>
                  <a:lnTo>
                    <a:pt x="81" y="325"/>
                  </a:lnTo>
                  <a:lnTo>
                    <a:pt x="73" y="333"/>
                  </a:lnTo>
                  <a:lnTo>
                    <a:pt x="64" y="341"/>
                  </a:lnTo>
                  <a:lnTo>
                    <a:pt x="56" y="349"/>
                  </a:lnTo>
                  <a:lnTo>
                    <a:pt x="47" y="356"/>
                  </a:lnTo>
                  <a:lnTo>
                    <a:pt x="40" y="365"/>
                  </a:lnTo>
                  <a:lnTo>
                    <a:pt x="31" y="372"/>
                  </a:lnTo>
                  <a:lnTo>
                    <a:pt x="23" y="379"/>
                  </a:lnTo>
                  <a:lnTo>
                    <a:pt x="16" y="384"/>
                  </a:lnTo>
                  <a:lnTo>
                    <a:pt x="11" y="390"/>
                  </a:lnTo>
                  <a:lnTo>
                    <a:pt x="5" y="394"/>
                  </a:lnTo>
                  <a:lnTo>
                    <a:pt x="3" y="398"/>
                  </a:lnTo>
                  <a:lnTo>
                    <a:pt x="0" y="400"/>
                  </a:lnTo>
                  <a:lnTo>
                    <a:pt x="0" y="402"/>
                  </a:lnTo>
                  <a:lnTo>
                    <a:pt x="24" y="408"/>
                  </a:lnTo>
                  <a:lnTo>
                    <a:pt x="62" y="408"/>
                  </a:lnTo>
                  <a:lnTo>
                    <a:pt x="62" y="406"/>
                  </a:lnTo>
                  <a:lnTo>
                    <a:pt x="64" y="404"/>
                  </a:lnTo>
                  <a:lnTo>
                    <a:pt x="66" y="400"/>
                  </a:lnTo>
                  <a:lnTo>
                    <a:pt x="70" y="395"/>
                  </a:lnTo>
                  <a:lnTo>
                    <a:pt x="74" y="388"/>
                  </a:lnTo>
                  <a:lnTo>
                    <a:pt x="78" y="382"/>
                  </a:lnTo>
                  <a:lnTo>
                    <a:pt x="82" y="374"/>
                  </a:lnTo>
                  <a:lnTo>
                    <a:pt x="88" y="366"/>
                  </a:lnTo>
                  <a:lnTo>
                    <a:pt x="93" y="358"/>
                  </a:lnTo>
                  <a:lnTo>
                    <a:pt x="98" y="350"/>
                  </a:lnTo>
                  <a:lnTo>
                    <a:pt x="101" y="343"/>
                  </a:lnTo>
                  <a:lnTo>
                    <a:pt x="107" y="336"/>
                  </a:lnTo>
                  <a:lnTo>
                    <a:pt x="110" y="330"/>
                  </a:lnTo>
                  <a:lnTo>
                    <a:pt x="114" y="325"/>
                  </a:lnTo>
                  <a:lnTo>
                    <a:pt x="116" y="322"/>
                  </a:lnTo>
                  <a:lnTo>
                    <a:pt x="118" y="320"/>
                  </a:lnTo>
                  <a:lnTo>
                    <a:pt x="120" y="315"/>
                  </a:lnTo>
                  <a:lnTo>
                    <a:pt x="124" y="310"/>
                  </a:lnTo>
                  <a:lnTo>
                    <a:pt x="129" y="304"/>
                  </a:lnTo>
                  <a:lnTo>
                    <a:pt x="135" y="298"/>
                  </a:lnTo>
                  <a:lnTo>
                    <a:pt x="136" y="294"/>
                  </a:lnTo>
                  <a:lnTo>
                    <a:pt x="139" y="290"/>
                  </a:lnTo>
                  <a:lnTo>
                    <a:pt x="141" y="287"/>
                  </a:lnTo>
                  <a:lnTo>
                    <a:pt x="143" y="286"/>
                  </a:lnTo>
                  <a:lnTo>
                    <a:pt x="147" y="282"/>
                  </a:lnTo>
                  <a:lnTo>
                    <a:pt x="148" y="281"/>
                  </a:lnTo>
                  <a:lnTo>
                    <a:pt x="212" y="163"/>
                  </a:lnTo>
                  <a:lnTo>
                    <a:pt x="224" y="153"/>
                  </a:lnTo>
                  <a:lnTo>
                    <a:pt x="227" y="153"/>
                  </a:lnTo>
                  <a:lnTo>
                    <a:pt x="230" y="153"/>
                  </a:lnTo>
                  <a:lnTo>
                    <a:pt x="235" y="154"/>
                  </a:lnTo>
                  <a:lnTo>
                    <a:pt x="239" y="154"/>
                  </a:lnTo>
                  <a:lnTo>
                    <a:pt x="245" y="156"/>
                  </a:lnTo>
                  <a:lnTo>
                    <a:pt x="252" y="156"/>
                  </a:lnTo>
                  <a:lnTo>
                    <a:pt x="258" y="157"/>
                  </a:lnTo>
                  <a:lnTo>
                    <a:pt x="261" y="157"/>
                  </a:lnTo>
                  <a:lnTo>
                    <a:pt x="265" y="158"/>
                  </a:lnTo>
                  <a:lnTo>
                    <a:pt x="269" y="159"/>
                  </a:lnTo>
                  <a:lnTo>
                    <a:pt x="273" y="159"/>
                  </a:lnTo>
                  <a:lnTo>
                    <a:pt x="275" y="160"/>
                  </a:lnTo>
                  <a:lnTo>
                    <a:pt x="278" y="161"/>
                  </a:lnTo>
                  <a:lnTo>
                    <a:pt x="281" y="161"/>
                  </a:lnTo>
                  <a:lnTo>
                    <a:pt x="285" y="163"/>
                  </a:lnTo>
                  <a:lnTo>
                    <a:pt x="290" y="164"/>
                  </a:lnTo>
                  <a:lnTo>
                    <a:pt x="294" y="165"/>
                  </a:lnTo>
                  <a:lnTo>
                    <a:pt x="297" y="166"/>
                  </a:lnTo>
                  <a:lnTo>
                    <a:pt x="298" y="166"/>
                  </a:lnTo>
                  <a:lnTo>
                    <a:pt x="331" y="141"/>
                  </a:lnTo>
                  <a:lnTo>
                    <a:pt x="300" y="141"/>
                  </a:lnTo>
                  <a:lnTo>
                    <a:pt x="325" y="132"/>
                  </a:lnTo>
                  <a:lnTo>
                    <a:pt x="324" y="130"/>
                  </a:lnTo>
                  <a:lnTo>
                    <a:pt x="322" y="129"/>
                  </a:lnTo>
                  <a:lnTo>
                    <a:pt x="319" y="127"/>
                  </a:lnTo>
                  <a:lnTo>
                    <a:pt x="316" y="125"/>
                  </a:lnTo>
                  <a:lnTo>
                    <a:pt x="311" y="122"/>
                  </a:lnTo>
                  <a:lnTo>
                    <a:pt x="305" y="119"/>
                  </a:lnTo>
                  <a:lnTo>
                    <a:pt x="302" y="117"/>
                  </a:lnTo>
                  <a:lnTo>
                    <a:pt x="298" y="116"/>
                  </a:lnTo>
                  <a:lnTo>
                    <a:pt x="294" y="114"/>
                  </a:lnTo>
                  <a:lnTo>
                    <a:pt x="292" y="114"/>
                  </a:lnTo>
                  <a:lnTo>
                    <a:pt x="286" y="112"/>
                  </a:lnTo>
                  <a:lnTo>
                    <a:pt x="281" y="110"/>
                  </a:lnTo>
                  <a:lnTo>
                    <a:pt x="276" y="108"/>
                  </a:lnTo>
                  <a:lnTo>
                    <a:pt x="272" y="107"/>
                  </a:lnTo>
                  <a:lnTo>
                    <a:pt x="266" y="105"/>
                  </a:lnTo>
                  <a:lnTo>
                    <a:pt x="261" y="104"/>
                  </a:lnTo>
                  <a:lnTo>
                    <a:pt x="256" y="102"/>
                  </a:lnTo>
                  <a:lnTo>
                    <a:pt x="252" y="102"/>
                  </a:lnTo>
                  <a:lnTo>
                    <a:pt x="247" y="100"/>
                  </a:lnTo>
                  <a:lnTo>
                    <a:pt x="243" y="100"/>
                  </a:lnTo>
                  <a:lnTo>
                    <a:pt x="239" y="99"/>
                  </a:lnTo>
                  <a:lnTo>
                    <a:pt x="237" y="99"/>
                  </a:lnTo>
                  <a:lnTo>
                    <a:pt x="233" y="98"/>
                  </a:lnTo>
                  <a:lnTo>
                    <a:pt x="232" y="98"/>
                  </a:lnTo>
                  <a:lnTo>
                    <a:pt x="241" y="64"/>
                  </a:lnTo>
                  <a:lnTo>
                    <a:pt x="241" y="63"/>
                  </a:lnTo>
                  <a:lnTo>
                    <a:pt x="242" y="60"/>
                  </a:lnTo>
                  <a:lnTo>
                    <a:pt x="244" y="56"/>
                  </a:lnTo>
                  <a:lnTo>
                    <a:pt x="247" y="52"/>
                  </a:lnTo>
                  <a:lnTo>
                    <a:pt x="250" y="46"/>
                  </a:lnTo>
                  <a:lnTo>
                    <a:pt x="254" y="40"/>
                  </a:lnTo>
                  <a:lnTo>
                    <a:pt x="258" y="37"/>
                  </a:lnTo>
                  <a:lnTo>
                    <a:pt x="264" y="34"/>
                  </a:lnTo>
                  <a:lnTo>
                    <a:pt x="268" y="30"/>
                  </a:lnTo>
                  <a:lnTo>
                    <a:pt x="273" y="30"/>
                  </a:lnTo>
                  <a:lnTo>
                    <a:pt x="277" y="30"/>
                  </a:lnTo>
                  <a:lnTo>
                    <a:pt x="283" y="32"/>
                  </a:lnTo>
                  <a:lnTo>
                    <a:pt x="288" y="33"/>
                  </a:lnTo>
                  <a:lnTo>
                    <a:pt x="292" y="35"/>
                  </a:lnTo>
                  <a:lnTo>
                    <a:pt x="296" y="37"/>
                  </a:lnTo>
                  <a:lnTo>
                    <a:pt x="301" y="39"/>
                  </a:lnTo>
                  <a:lnTo>
                    <a:pt x="304" y="40"/>
                  </a:lnTo>
                  <a:lnTo>
                    <a:pt x="307" y="41"/>
                  </a:lnTo>
                  <a:lnTo>
                    <a:pt x="310" y="42"/>
                  </a:lnTo>
                  <a:lnTo>
                    <a:pt x="312" y="43"/>
                  </a:lnTo>
                  <a:lnTo>
                    <a:pt x="315" y="45"/>
                  </a:lnTo>
                  <a:lnTo>
                    <a:pt x="319" y="47"/>
                  </a:lnTo>
                  <a:lnTo>
                    <a:pt x="322" y="49"/>
                  </a:lnTo>
                  <a:lnTo>
                    <a:pt x="328" y="53"/>
                  </a:lnTo>
                  <a:lnTo>
                    <a:pt x="332" y="56"/>
                  </a:lnTo>
                  <a:lnTo>
                    <a:pt x="339" y="61"/>
                  </a:lnTo>
                  <a:lnTo>
                    <a:pt x="342" y="64"/>
                  </a:lnTo>
                  <a:lnTo>
                    <a:pt x="346" y="67"/>
                  </a:lnTo>
                  <a:lnTo>
                    <a:pt x="349" y="70"/>
                  </a:lnTo>
                  <a:lnTo>
                    <a:pt x="352" y="73"/>
                  </a:lnTo>
                  <a:lnTo>
                    <a:pt x="358" y="76"/>
                  </a:lnTo>
                  <a:lnTo>
                    <a:pt x="363" y="81"/>
                  </a:lnTo>
                  <a:lnTo>
                    <a:pt x="366" y="83"/>
                  </a:lnTo>
                  <a:lnTo>
                    <a:pt x="368" y="85"/>
                  </a:lnTo>
                  <a:lnTo>
                    <a:pt x="366" y="83"/>
                  </a:lnTo>
                  <a:lnTo>
                    <a:pt x="363" y="80"/>
                  </a:lnTo>
                  <a:lnTo>
                    <a:pt x="358" y="75"/>
                  </a:lnTo>
                  <a:lnTo>
                    <a:pt x="352" y="69"/>
                  </a:lnTo>
                  <a:lnTo>
                    <a:pt x="349" y="64"/>
                  </a:lnTo>
                  <a:lnTo>
                    <a:pt x="345" y="61"/>
                  </a:lnTo>
                  <a:lnTo>
                    <a:pt x="341" y="56"/>
                  </a:lnTo>
                  <a:lnTo>
                    <a:pt x="337" y="53"/>
                  </a:lnTo>
                  <a:lnTo>
                    <a:pt x="333" y="49"/>
                  </a:lnTo>
                  <a:lnTo>
                    <a:pt x="330" y="44"/>
                  </a:lnTo>
                  <a:lnTo>
                    <a:pt x="326" y="40"/>
                  </a:lnTo>
                  <a:lnTo>
                    <a:pt x="322" y="37"/>
                  </a:lnTo>
                  <a:lnTo>
                    <a:pt x="318" y="33"/>
                  </a:lnTo>
                  <a:lnTo>
                    <a:pt x="314" y="28"/>
                  </a:lnTo>
                  <a:lnTo>
                    <a:pt x="311" y="24"/>
                  </a:lnTo>
                  <a:lnTo>
                    <a:pt x="308" y="21"/>
                  </a:lnTo>
                  <a:lnTo>
                    <a:pt x="302" y="15"/>
                  </a:lnTo>
                  <a:lnTo>
                    <a:pt x="297" y="10"/>
                  </a:lnTo>
                  <a:lnTo>
                    <a:pt x="292" y="5"/>
                  </a:lnTo>
                  <a:lnTo>
                    <a:pt x="290" y="2"/>
                  </a:lnTo>
                  <a:lnTo>
                    <a:pt x="288" y="0"/>
                  </a:lnTo>
                  <a:lnTo>
                    <a:pt x="286" y="0"/>
                  </a:lnTo>
                  <a:lnTo>
                    <a:pt x="283" y="4"/>
                  </a:lnTo>
                  <a:lnTo>
                    <a:pt x="279" y="5"/>
                  </a:lnTo>
                  <a:lnTo>
                    <a:pt x="277" y="7"/>
                  </a:lnTo>
                  <a:lnTo>
                    <a:pt x="273" y="10"/>
                  </a:lnTo>
                  <a:lnTo>
                    <a:pt x="270" y="13"/>
                  </a:lnTo>
                  <a:lnTo>
                    <a:pt x="265" y="15"/>
                  </a:lnTo>
                  <a:lnTo>
                    <a:pt x="260" y="18"/>
                  </a:lnTo>
                  <a:lnTo>
                    <a:pt x="255" y="19"/>
                  </a:lnTo>
                  <a:lnTo>
                    <a:pt x="250" y="22"/>
                  </a:lnTo>
                  <a:lnTo>
                    <a:pt x="243" y="23"/>
                  </a:lnTo>
                  <a:lnTo>
                    <a:pt x="237" y="25"/>
                  </a:lnTo>
                  <a:lnTo>
                    <a:pt x="231" y="26"/>
                  </a:lnTo>
                  <a:lnTo>
                    <a:pt x="224" y="28"/>
                  </a:lnTo>
                  <a:lnTo>
                    <a:pt x="217" y="27"/>
                  </a:lnTo>
                  <a:lnTo>
                    <a:pt x="210" y="26"/>
                  </a:lnTo>
                  <a:lnTo>
                    <a:pt x="202" y="25"/>
                  </a:lnTo>
                  <a:lnTo>
                    <a:pt x="195" y="24"/>
                  </a:lnTo>
                  <a:lnTo>
                    <a:pt x="188" y="22"/>
                  </a:lnTo>
                  <a:lnTo>
                    <a:pt x="181" y="21"/>
                  </a:lnTo>
                  <a:lnTo>
                    <a:pt x="174" y="19"/>
                  </a:lnTo>
                  <a:lnTo>
                    <a:pt x="168" y="18"/>
                  </a:lnTo>
                  <a:lnTo>
                    <a:pt x="161" y="17"/>
                  </a:lnTo>
                  <a:lnTo>
                    <a:pt x="156" y="15"/>
                  </a:lnTo>
                  <a:lnTo>
                    <a:pt x="151" y="13"/>
                  </a:lnTo>
                  <a:lnTo>
                    <a:pt x="147" y="12"/>
                  </a:lnTo>
                  <a:lnTo>
                    <a:pt x="143" y="11"/>
                  </a:lnTo>
                  <a:lnTo>
                    <a:pt x="141" y="10"/>
                  </a:lnTo>
                  <a:lnTo>
                    <a:pt x="139" y="9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03" name="Freeform 115"/>
            <p:cNvSpPr>
              <a:spLocks/>
            </p:cNvSpPr>
            <p:nvPr/>
          </p:nvSpPr>
          <p:spPr bwMode="auto">
            <a:xfrm>
              <a:off x="1298" y="1861"/>
              <a:ext cx="74" cy="186"/>
            </a:xfrm>
            <a:custGeom>
              <a:avLst/>
              <a:gdLst>
                <a:gd name="T0" fmla="*/ 54 w 74"/>
                <a:gd name="T1" fmla="*/ 1 h 186"/>
                <a:gd name="T2" fmla="*/ 57 w 74"/>
                <a:gd name="T3" fmla="*/ 6 h 186"/>
                <a:gd name="T4" fmla="*/ 61 w 74"/>
                <a:gd name="T5" fmla="*/ 13 h 186"/>
                <a:gd name="T6" fmla="*/ 63 w 74"/>
                <a:gd name="T7" fmla="*/ 21 h 186"/>
                <a:gd name="T8" fmla="*/ 66 w 74"/>
                <a:gd name="T9" fmla="*/ 32 h 186"/>
                <a:gd name="T10" fmla="*/ 69 w 74"/>
                <a:gd name="T11" fmla="*/ 42 h 186"/>
                <a:gd name="T12" fmla="*/ 72 w 74"/>
                <a:gd name="T13" fmla="*/ 55 h 186"/>
                <a:gd name="T14" fmla="*/ 73 w 74"/>
                <a:gd name="T15" fmla="*/ 66 h 186"/>
                <a:gd name="T16" fmla="*/ 74 w 74"/>
                <a:gd name="T17" fmla="*/ 78 h 186"/>
                <a:gd name="T18" fmla="*/ 73 w 74"/>
                <a:gd name="T19" fmla="*/ 89 h 186"/>
                <a:gd name="T20" fmla="*/ 71 w 74"/>
                <a:gd name="T21" fmla="*/ 101 h 186"/>
                <a:gd name="T22" fmla="*/ 69 w 74"/>
                <a:gd name="T23" fmla="*/ 112 h 186"/>
                <a:gd name="T24" fmla="*/ 65 w 74"/>
                <a:gd name="T25" fmla="*/ 122 h 186"/>
                <a:gd name="T26" fmla="*/ 61 w 74"/>
                <a:gd name="T27" fmla="*/ 132 h 186"/>
                <a:gd name="T28" fmla="*/ 55 w 74"/>
                <a:gd name="T29" fmla="*/ 141 h 186"/>
                <a:gd name="T30" fmla="*/ 49 w 74"/>
                <a:gd name="T31" fmla="*/ 150 h 186"/>
                <a:gd name="T32" fmla="*/ 42 w 74"/>
                <a:gd name="T33" fmla="*/ 156 h 186"/>
                <a:gd name="T34" fmla="*/ 35 w 74"/>
                <a:gd name="T35" fmla="*/ 163 h 186"/>
                <a:gd name="T36" fmla="*/ 27 w 74"/>
                <a:gd name="T37" fmla="*/ 171 h 186"/>
                <a:gd name="T38" fmla="*/ 20 w 74"/>
                <a:gd name="T39" fmla="*/ 175 h 186"/>
                <a:gd name="T40" fmla="*/ 13 w 74"/>
                <a:gd name="T41" fmla="*/ 180 h 186"/>
                <a:gd name="T42" fmla="*/ 7 w 74"/>
                <a:gd name="T43" fmla="*/ 185 h 186"/>
                <a:gd name="T44" fmla="*/ 0 w 74"/>
                <a:gd name="T45" fmla="*/ 151 h 186"/>
                <a:gd name="T46" fmla="*/ 4 w 74"/>
                <a:gd name="T47" fmla="*/ 148 h 186"/>
                <a:gd name="T48" fmla="*/ 14 w 74"/>
                <a:gd name="T49" fmla="*/ 140 h 186"/>
                <a:gd name="T50" fmla="*/ 26 w 74"/>
                <a:gd name="T51" fmla="*/ 129 h 186"/>
                <a:gd name="T52" fmla="*/ 32 w 74"/>
                <a:gd name="T53" fmla="*/ 120 h 186"/>
                <a:gd name="T54" fmla="*/ 38 w 74"/>
                <a:gd name="T55" fmla="*/ 114 h 186"/>
                <a:gd name="T56" fmla="*/ 42 w 74"/>
                <a:gd name="T57" fmla="*/ 104 h 186"/>
                <a:gd name="T58" fmla="*/ 44 w 74"/>
                <a:gd name="T59" fmla="*/ 96 h 186"/>
                <a:gd name="T60" fmla="*/ 45 w 74"/>
                <a:gd name="T61" fmla="*/ 86 h 186"/>
                <a:gd name="T62" fmla="*/ 47 w 74"/>
                <a:gd name="T63" fmla="*/ 78 h 186"/>
                <a:gd name="T64" fmla="*/ 47 w 74"/>
                <a:gd name="T65" fmla="*/ 68 h 186"/>
                <a:gd name="T66" fmla="*/ 48 w 74"/>
                <a:gd name="T67" fmla="*/ 59 h 186"/>
                <a:gd name="T68" fmla="*/ 48 w 74"/>
                <a:gd name="T69" fmla="*/ 51 h 186"/>
                <a:gd name="T70" fmla="*/ 48 w 74"/>
                <a:gd name="T71" fmla="*/ 44 h 186"/>
                <a:gd name="T72" fmla="*/ 48 w 74"/>
                <a:gd name="T73" fmla="*/ 37 h 186"/>
                <a:gd name="T74" fmla="*/ 48 w 74"/>
                <a:gd name="T75" fmla="*/ 32 h 186"/>
                <a:gd name="T76" fmla="*/ 48 w 74"/>
                <a:gd name="T77" fmla="*/ 23 h 186"/>
                <a:gd name="T78" fmla="*/ 48 w 74"/>
                <a:gd name="T79" fmla="*/ 18 h 186"/>
                <a:gd name="T80" fmla="*/ 54 w 74"/>
                <a:gd name="T81" fmla="*/ 0 h 18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74"/>
                <a:gd name="T124" fmla="*/ 0 h 186"/>
                <a:gd name="T125" fmla="*/ 74 w 74"/>
                <a:gd name="T126" fmla="*/ 186 h 18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74" h="186">
                  <a:moveTo>
                    <a:pt x="54" y="0"/>
                  </a:moveTo>
                  <a:lnTo>
                    <a:pt x="54" y="1"/>
                  </a:lnTo>
                  <a:lnTo>
                    <a:pt x="56" y="4"/>
                  </a:lnTo>
                  <a:lnTo>
                    <a:pt x="57" y="6"/>
                  </a:lnTo>
                  <a:lnTo>
                    <a:pt x="59" y="9"/>
                  </a:lnTo>
                  <a:lnTo>
                    <a:pt x="61" y="13"/>
                  </a:lnTo>
                  <a:lnTo>
                    <a:pt x="63" y="18"/>
                  </a:lnTo>
                  <a:lnTo>
                    <a:pt x="63" y="21"/>
                  </a:lnTo>
                  <a:lnTo>
                    <a:pt x="65" y="26"/>
                  </a:lnTo>
                  <a:lnTo>
                    <a:pt x="66" y="32"/>
                  </a:lnTo>
                  <a:lnTo>
                    <a:pt x="68" y="37"/>
                  </a:lnTo>
                  <a:lnTo>
                    <a:pt x="69" y="42"/>
                  </a:lnTo>
                  <a:lnTo>
                    <a:pt x="71" y="48"/>
                  </a:lnTo>
                  <a:lnTo>
                    <a:pt x="72" y="55"/>
                  </a:lnTo>
                  <a:lnTo>
                    <a:pt x="73" y="60"/>
                  </a:lnTo>
                  <a:lnTo>
                    <a:pt x="73" y="66"/>
                  </a:lnTo>
                  <a:lnTo>
                    <a:pt x="74" y="72"/>
                  </a:lnTo>
                  <a:lnTo>
                    <a:pt x="74" y="78"/>
                  </a:lnTo>
                  <a:lnTo>
                    <a:pt x="74" y="84"/>
                  </a:lnTo>
                  <a:lnTo>
                    <a:pt x="73" y="89"/>
                  </a:lnTo>
                  <a:lnTo>
                    <a:pt x="73" y="95"/>
                  </a:lnTo>
                  <a:lnTo>
                    <a:pt x="71" y="101"/>
                  </a:lnTo>
                  <a:lnTo>
                    <a:pt x="71" y="107"/>
                  </a:lnTo>
                  <a:lnTo>
                    <a:pt x="69" y="112"/>
                  </a:lnTo>
                  <a:lnTo>
                    <a:pt x="67" y="117"/>
                  </a:lnTo>
                  <a:lnTo>
                    <a:pt x="65" y="122"/>
                  </a:lnTo>
                  <a:lnTo>
                    <a:pt x="63" y="128"/>
                  </a:lnTo>
                  <a:lnTo>
                    <a:pt x="61" y="132"/>
                  </a:lnTo>
                  <a:lnTo>
                    <a:pt x="59" y="137"/>
                  </a:lnTo>
                  <a:lnTo>
                    <a:pt x="55" y="141"/>
                  </a:lnTo>
                  <a:lnTo>
                    <a:pt x="53" y="146"/>
                  </a:lnTo>
                  <a:lnTo>
                    <a:pt x="49" y="150"/>
                  </a:lnTo>
                  <a:lnTo>
                    <a:pt x="45" y="153"/>
                  </a:lnTo>
                  <a:lnTo>
                    <a:pt x="42" y="156"/>
                  </a:lnTo>
                  <a:lnTo>
                    <a:pt x="39" y="160"/>
                  </a:lnTo>
                  <a:lnTo>
                    <a:pt x="35" y="163"/>
                  </a:lnTo>
                  <a:lnTo>
                    <a:pt x="31" y="167"/>
                  </a:lnTo>
                  <a:lnTo>
                    <a:pt x="27" y="171"/>
                  </a:lnTo>
                  <a:lnTo>
                    <a:pt x="24" y="174"/>
                  </a:lnTo>
                  <a:lnTo>
                    <a:pt x="20" y="175"/>
                  </a:lnTo>
                  <a:lnTo>
                    <a:pt x="16" y="178"/>
                  </a:lnTo>
                  <a:lnTo>
                    <a:pt x="13" y="180"/>
                  </a:lnTo>
                  <a:lnTo>
                    <a:pt x="11" y="182"/>
                  </a:lnTo>
                  <a:lnTo>
                    <a:pt x="7" y="185"/>
                  </a:lnTo>
                  <a:lnTo>
                    <a:pt x="6" y="186"/>
                  </a:lnTo>
                  <a:lnTo>
                    <a:pt x="0" y="151"/>
                  </a:lnTo>
                  <a:lnTo>
                    <a:pt x="1" y="150"/>
                  </a:lnTo>
                  <a:lnTo>
                    <a:pt x="4" y="148"/>
                  </a:lnTo>
                  <a:lnTo>
                    <a:pt x="8" y="144"/>
                  </a:lnTo>
                  <a:lnTo>
                    <a:pt x="14" y="140"/>
                  </a:lnTo>
                  <a:lnTo>
                    <a:pt x="20" y="135"/>
                  </a:lnTo>
                  <a:lnTo>
                    <a:pt x="26" y="129"/>
                  </a:lnTo>
                  <a:lnTo>
                    <a:pt x="29" y="124"/>
                  </a:lnTo>
                  <a:lnTo>
                    <a:pt x="32" y="120"/>
                  </a:lnTo>
                  <a:lnTo>
                    <a:pt x="35" y="117"/>
                  </a:lnTo>
                  <a:lnTo>
                    <a:pt x="38" y="114"/>
                  </a:lnTo>
                  <a:lnTo>
                    <a:pt x="40" y="108"/>
                  </a:lnTo>
                  <a:lnTo>
                    <a:pt x="42" y="104"/>
                  </a:lnTo>
                  <a:lnTo>
                    <a:pt x="43" y="99"/>
                  </a:lnTo>
                  <a:lnTo>
                    <a:pt x="44" y="96"/>
                  </a:lnTo>
                  <a:lnTo>
                    <a:pt x="44" y="91"/>
                  </a:lnTo>
                  <a:lnTo>
                    <a:pt x="45" y="86"/>
                  </a:lnTo>
                  <a:lnTo>
                    <a:pt x="46" y="82"/>
                  </a:lnTo>
                  <a:lnTo>
                    <a:pt x="47" y="78"/>
                  </a:lnTo>
                  <a:lnTo>
                    <a:pt x="47" y="73"/>
                  </a:lnTo>
                  <a:lnTo>
                    <a:pt x="47" y="68"/>
                  </a:lnTo>
                  <a:lnTo>
                    <a:pt x="47" y="63"/>
                  </a:lnTo>
                  <a:lnTo>
                    <a:pt x="48" y="59"/>
                  </a:lnTo>
                  <a:lnTo>
                    <a:pt x="48" y="56"/>
                  </a:lnTo>
                  <a:lnTo>
                    <a:pt x="48" y="51"/>
                  </a:lnTo>
                  <a:lnTo>
                    <a:pt x="48" y="47"/>
                  </a:lnTo>
                  <a:lnTo>
                    <a:pt x="48" y="44"/>
                  </a:lnTo>
                  <a:lnTo>
                    <a:pt x="48" y="40"/>
                  </a:lnTo>
                  <a:lnTo>
                    <a:pt x="48" y="37"/>
                  </a:lnTo>
                  <a:lnTo>
                    <a:pt x="48" y="34"/>
                  </a:lnTo>
                  <a:lnTo>
                    <a:pt x="48" y="32"/>
                  </a:lnTo>
                  <a:lnTo>
                    <a:pt x="48" y="27"/>
                  </a:lnTo>
                  <a:lnTo>
                    <a:pt x="48" y="23"/>
                  </a:lnTo>
                  <a:lnTo>
                    <a:pt x="48" y="20"/>
                  </a:lnTo>
                  <a:lnTo>
                    <a:pt x="48" y="18"/>
                  </a:lnTo>
                  <a:lnTo>
                    <a:pt x="48" y="1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7E94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04" name="Freeform 116"/>
            <p:cNvSpPr>
              <a:spLocks/>
            </p:cNvSpPr>
            <p:nvPr/>
          </p:nvSpPr>
          <p:spPr bwMode="auto">
            <a:xfrm>
              <a:off x="1152" y="2018"/>
              <a:ext cx="78" cy="79"/>
            </a:xfrm>
            <a:custGeom>
              <a:avLst/>
              <a:gdLst>
                <a:gd name="T0" fmla="*/ 31 w 78"/>
                <a:gd name="T1" fmla="*/ 0 h 79"/>
                <a:gd name="T2" fmla="*/ 42 w 78"/>
                <a:gd name="T3" fmla="*/ 29 h 79"/>
                <a:gd name="T4" fmla="*/ 56 w 78"/>
                <a:gd name="T5" fmla="*/ 22 h 79"/>
                <a:gd name="T6" fmla="*/ 78 w 78"/>
                <a:gd name="T7" fmla="*/ 31 h 79"/>
                <a:gd name="T8" fmla="*/ 71 w 78"/>
                <a:gd name="T9" fmla="*/ 44 h 79"/>
                <a:gd name="T10" fmla="*/ 52 w 78"/>
                <a:gd name="T11" fmla="*/ 42 h 79"/>
                <a:gd name="T12" fmla="*/ 62 w 78"/>
                <a:gd name="T13" fmla="*/ 63 h 79"/>
                <a:gd name="T14" fmla="*/ 6 w 78"/>
                <a:gd name="T15" fmla="*/ 79 h 79"/>
                <a:gd name="T16" fmla="*/ 0 w 78"/>
                <a:gd name="T17" fmla="*/ 66 h 79"/>
                <a:gd name="T18" fmla="*/ 2 w 78"/>
                <a:gd name="T19" fmla="*/ 63 h 79"/>
                <a:gd name="T20" fmla="*/ 6 w 78"/>
                <a:gd name="T21" fmla="*/ 58 h 79"/>
                <a:gd name="T22" fmla="*/ 9 w 78"/>
                <a:gd name="T23" fmla="*/ 55 h 79"/>
                <a:gd name="T24" fmla="*/ 12 w 78"/>
                <a:gd name="T25" fmla="*/ 51 h 79"/>
                <a:gd name="T26" fmla="*/ 13 w 78"/>
                <a:gd name="T27" fmla="*/ 46 h 79"/>
                <a:gd name="T28" fmla="*/ 15 w 78"/>
                <a:gd name="T29" fmla="*/ 42 h 79"/>
                <a:gd name="T30" fmla="*/ 14 w 78"/>
                <a:gd name="T31" fmla="*/ 36 h 79"/>
                <a:gd name="T32" fmla="*/ 14 w 78"/>
                <a:gd name="T33" fmla="*/ 31 h 79"/>
                <a:gd name="T34" fmla="*/ 12 w 78"/>
                <a:gd name="T35" fmla="*/ 25 h 79"/>
                <a:gd name="T36" fmla="*/ 11 w 78"/>
                <a:gd name="T37" fmla="*/ 22 h 79"/>
                <a:gd name="T38" fmla="*/ 9 w 78"/>
                <a:gd name="T39" fmla="*/ 18 h 79"/>
                <a:gd name="T40" fmla="*/ 8 w 78"/>
                <a:gd name="T41" fmla="*/ 16 h 79"/>
                <a:gd name="T42" fmla="*/ 6 w 78"/>
                <a:gd name="T43" fmla="*/ 14 h 79"/>
                <a:gd name="T44" fmla="*/ 31 w 78"/>
                <a:gd name="T45" fmla="*/ 0 h 79"/>
                <a:gd name="T46" fmla="*/ 31 w 78"/>
                <a:gd name="T47" fmla="*/ 0 h 79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8"/>
                <a:gd name="T73" fmla="*/ 0 h 79"/>
                <a:gd name="T74" fmla="*/ 78 w 78"/>
                <a:gd name="T75" fmla="*/ 79 h 79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8" h="79">
                  <a:moveTo>
                    <a:pt x="31" y="0"/>
                  </a:moveTo>
                  <a:lnTo>
                    <a:pt x="42" y="29"/>
                  </a:lnTo>
                  <a:lnTo>
                    <a:pt x="56" y="22"/>
                  </a:lnTo>
                  <a:lnTo>
                    <a:pt x="78" y="31"/>
                  </a:lnTo>
                  <a:lnTo>
                    <a:pt x="71" y="44"/>
                  </a:lnTo>
                  <a:lnTo>
                    <a:pt x="52" y="42"/>
                  </a:lnTo>
                  <a:lnTo>
                    <a:pt x="62" y="63"/>
                  </a:lnTo>
                  <a:lnTo>
                    <a:pt x="6" y="79"/>
                  </a:lnTo>
                  <a:lnTo>
                    <a:pt x="0" y="66"/>
                  </a:lnTo>
                  <a:lnTo>
                    <a:pt x="2" y="63"/>
                  </a:lnTo>
                  <a:lnTo>
                    <a:pt x="6" y="58"/>
                  </a:lnTo>
                  <a:lnTo>
                    <a:pt x="9" y="55"/>
                  </a:lnTo>
                  <a:lnTo>
                    <a:pt x="12" y="51"/>
                  </a:lnTo>
                  <a:lnTo>
                    <a:pt x="13" y="46"/>
                  </a:lnTo>
                  <a:lnTo>
                    <a:pt x="15" y="42"/>
                  </a:lnTo>
                  <a:lnTo>
                    <a:pt x="14" y="36"/>
                  </a:lnTo>
                  <a:lnTo>
                    <a:pt x="14" y="31"/>
                  </a:lnTo>
                  <a:lnTo>
                    <a:pt x="12" y="25"/>
                  </a:lnTo>
                  <a:lnTo>
                    <a:pt x="11" y="22"/>
                  </a:lnTo>
                  <a:lnTo>
                    <a:pt x="9" y="18"/>
                  </a:lnTo>
                  <a:lnTo>
                    <a:pt x="8" y="16"/>
                  </a:lnTo>
                  <a:lnTo>
                    <a:pt x="6" y="14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F2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05" name="Freeform 117"/>
            <p:cNvSpPr>
              <a:spLocks/>
            </p:cNvSpPr>
            <p:nvPr/>
          </p:nvSpPr>
          <p:spPr bwMode="auto">
            <a:xfrm>
              <a:off x="1204" y="2055"/>
              <a:ext cx="27" cy="26"/>
            </a:xfrm>
            <a:custGeom>
              <a:avLst/>
              <a:gdLst>
                <a:gd name="T0" fmla="*/ 0 w 27"/>
                <a:gd name="T1" fmla="*/ 5 h 26"/>
                <a:gd name="T2" fmla="*/ 0 w 27"/>
                <a:gd name="T3" fmla="*/ 4 h 26"/>
                <a:gd name="T4" fmla="*/ 3 w 27"/>
                <a:gd name="T5" fmla="*/ 2 h 26"/>
                <a:gd name="T6" fmla="*/ 5 w 27"/>
                <a:gd name="T7" fmla="*/ 1 h 26"/>
                <a:gd name="T8" fmla="*/ 10 w 27"/>
                <a:gd name="T9" fmla="*/ 0 h 26"/>
                <a:gd name="T10" fmla="*/ 15 w 27"/>
                <a:gd name="T11" fmla="*/ 0 h 26"/>
                <a:gd name="T12" fmla="*/ 20 w 27"/>
                <a:gd name="T13" fmla="*/ 1 h 26"/>
                <a:gd name="T14" fmla="*/ 23 w 27"/>
                <a:gd name="T15" fmla="*/ 2 h 26"/>
                <a:gd name="T16" fmla="*/ 26 w 27"/>
                <a:gd name="T17" fmla="*/ 6 h 26"/>
                <a:gd name="T18" fmla="*/ 26 w 27"/>
                <a:gd name="T19" fmla="*/ 8 h 26"/>
                <a:gd name="T20" fmla="*/ 27 w 27"/>
                <a:gd name="T21" fmla="*/ 12 h 26"/>
                <a:gd name="T22" fmla="*/ 27 w 27"/>
                <a:gd name="T23" fmla="*/ 15 h 26"/>
                <a:gd name="T24" fmla="*/ 27 w 27"/>
                <a:gd name="T25" fmla="*/ 19 h 26"/>
                <a:gd name="T26" fmla="*/ 27 w 27"/>
                <a:gd name="T27" fmla="*/ 24 h 26"/>
                <a:gd name="T28" fmla="*/ 27 w 27"/>
                <a:gd name="T29" fmla="*/ 26 h 26"/>
                <a:gd name="T30" fmla="*/ 10 w 27"/>
                <a:gd name="T31" fmla="*/ 26 h 26"/>
                <a:gd name="T32" fmla="*/ 0 w 27"/>
                <a:gd name="T33" fmla="*/ 5 h 26"/>
                <a:gd name="T34" fmla="*/ 0 w 27"/>
                <a:gd name="T35" fmla="*/ 5 h 2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7"/>
                <a:gd name="T55" fmla="*/ 0 h 26"/>
                <a:gd name="T56" fmla="*/ 27 w 27"/>
                <a:gd name="T57" fmla="*/ 26 h 2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7" h="26">
                  <a:moveTo>
                    <a:pt x="0" y="5"/>
                  </a:moveTo>
                  <a:lnTo>
                    <a:pt x="0" y="4"/>
                  </a:lnTo>
                  <a:lnTo>
                    <a:pt x="3" y="2"/>
                  </a:lnTo>
                  <a:lnTo>
                    <a:pt x="5" y="1"/>
                  </a:lnTo>
                  <a:lnTo>
                    <a:pt x="10" y="0"/>
                  </a:lnTo>
                  <a:lnTo>
                    <a:pt x="15" y="0"/>
                  </a:lnTo>
                  <a:lnTo>
                    <a:pt x="20" y="1"/>
                  </a:lnTo>
                  <a:lnTo>
                    <a:pt x="23" y="2"/>
                  </a:lnTo>
                  <a:lnTo>
                    <a:pt x="26" y="6"/>
                  </a:lnTo>
                  <a:lnTo>
                    <a:pt x="26" y="8"/>
                  </a:lnTo>
                  <a:lnTo>
                    <a:pt x="27" y="12"/>
                  </a:lnTo>
                  <a:lnTo>
                    <a:pt x="27" y="15"/>
                  </a:lnTo>
                  <a:lnTo>
                    <a:pt x="27" y="19"/>
                  </a:lnTo>
                  <a:lnTo>
                    <a:pt x="27" y="24"/>
                  </a:lnTo>
                  <a:lnTo>
                    <a:pt x="27" y="26"/>
                  </a:lnTo>
                  <a:lnTo>
                    <a:pt x="10" y="26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8F8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06" name="Freeform 118"/>
            <p:cNvSpPr>
              <a:spLocks/>
            </p:cNvSpPr>
            <p:nvPr/>
          </p:nvSpPr>
          <p:spPr bwMode="auto">
            <a:xfrm>
              <a:off x="1320" y="2255"/>
              <a:ext cx="23" cy="12"/>
            </a:xfrm>
            <a:custGeom>
              <a:avLst/>
              <a:gdLst>
                <a:gd name="T0" fmla="*/ 8 w 23"/>
                <a:gd name="T1" fmla="*/ 0 h 12"/>
                <a:gd name="T2" fmla="*/ 23 w 23"/>
                <a:gd name="T3" fmla="*/ 10 h 12"/>
                <a:gd name="T4" fmla="*/ 0 w 23"/>
                <a:gd name="T5" fmla="*/ 12 h 12"/>
                <a:gd name="T6" fmla="*/ 0 w 23"/>
                <a:gd name="T7" fmla="*/ 11 h 12"/>
                <a:gd name="T8" fmla="*/ 0 w 23"/>
                <a:gd name="T9" fmla="*/ 10 h 12"/>
                <a:gd name="T10" fmla="*/ 1 w 23"/>
                <a:gd name="T11" fmla="*/ 7 h 12"/>
                <a:gd name="T12" fmla="*/ 3 w 23"/>
                <a:gd name="T13" fmla="*/ 5 h 12"/>
                <a:gd name="T14" fmla="*/ 5 w 23"/>
                <a:gd name="T15" fmla="*/ 1 h 12"/>
                <a:gd name="T16" fmla="*/ 8 w 23"/>
                <a:gd name="T17" fmla="*/ 0 h 12"/>
                <a:gd name="T18" fmla="*/ 8 w 23"/>
                <a:gd name="T19" fmla="*/ 0 h 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3"/>
                <a:gd name="T31" fmla="*/ 0 h 12"/>
                <a:gd name="T32" fmla="*/ 23 w 23"/>
                <a:gd name="T33" fmla="*/ 12 h 1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3" h="12">
                  <a:moveTo>
                    <a:pt x="8" y="0"/>
                  </a:moveTo>
                  <a:lnTo>
                    <a:pt x="23" y="10"/>
                  </a:lnTo>
                  <a:lnTo>
                    <a:pt x="0" y="12"/>
                  </a:lnTo>
                  <a:lnTo>
                    <a:pt x="0" y="11"/>
                  </a:lnTo>
                  <a:lnTo>
                    <a:pt x="0" y="10"/>
                  </a:lnTo>
                  <a:lnTo>
                    <a:pt x="1" y="7"/>
                  </a:lnTo>
                  <a:lnTo>
                    <a:pt x="3" y="5"/>
                  </a:lnTo>
                  <a:lnTo>
                    <a:pt x="5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E680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07" name="Freeform 119"/>
            <p:cNvSpPr>
              <a:spLocks/>
            </p:cNvSpPr>
            <p:nvPr/>
          </p:nvSpPr>
          <p:spPr bwMode="auto">
            <a:xfrm>
              <a:off x="1321" y="1651"/>
              <a:ext cx="74" cy="174"/>
            </a:xfrm>
            <a:custGeom>
              <a:avLst/>
              <a:gdLst>
                <a:gd name="T0" fmla="*/ 54 w 74"/>
                <a:gd name="T1" fmla="*/ 32 h 174"/>
                <a:gd name="T2" fmla="*/ 60 w 74"/>
                <a:gd name="T3" fmla="*/ 50 h 174"/>
                <a:gd name="T4" fmla="*/ 61 w 74"/>
                <a:gd name="T5" fmla="*/ 72 h 174"/>
                <a:gd name="T6" fmla="*/ 59 w 74"/>
                <a:gd name="T7" fmla="*/ 71 h 174"/>
                <a:gd name="T8" fmla="*/ 53 w 74"/>
                <a:gd name="T9" fmla="*/ 71 h 174"/>
                <a:gd name="T10" fmla="*/ 45 w 74"/>
                <a:gd name="T11" fmla="*/ 71 h 174"/>
                <a:gd name="T12" fmla="*/ 40 w 74"/>
                <a:gd name="T13" fmla="*/ 76 h 174"/>
                <a:gd name="T14" fmla="*/ 35 w 74"/>
                <a:gd name="T15" fmla="*/ 82 h 174"/>
                <a:gd name="T16" fmla="*/ 35 w 74"/>
                <a:gd name="T17" fmla="*/ 92 h 174"/>
                <a:gd name="T18" fmla="*/ 37 w 74"/>
                <a:gd name="T19" fmla="*/ 100 h 174"/>
                <a:gd name="T20" fmla="*/ 42 w 74"/>
                <a:gd name="T21" fmla="*/ 107 h 174"/>
                <a:gd name="T22" fmla="*/ 49 w 74"/>
                <a:gd name="T23" fmla="*/ 111 h 174"/>
                <a:gd name="T24" fmla="*/ 58 w 74"/>
                <a:gd name="T25" fmla="*/ 113 h 174"/>
                <a:gd name="T26" fmla="*/ 63 w 74"/>
                <a:gd name="T27" fmla="*/ 113 h 174"/>
                <a:gd name="T28" fmla="*/ 66 w 74"/>
                <a:gd name="T29" fmla="*/ 113 h 174"/>
                <a:gd name="T30" fmla="*/ 22 w 74"/>
                <a:gd name="T31" fmla="*/ 174 h 174"/>
                <a:gd name="T32" fmla="*/ 7 w 74"/>
                <a:gd name="T33" fmla="*/ 162 h 174"/>
                <a:gd name="T34" fmla="*/ 8 w 74"/>
                <a:gd name="T35" fmla="*/ 155 h 174"/>
                <a:gd name="T36" fmla="*/ 10 w 74"/>
                <a:gd name="T37" fmla="*/ 149 h 174"/>
                <a:gd name="T38" fmla="*/ 12 w 74"/>
                <a:gd name="T39" fmla="*/ 141 h 174"/>
                <a:gd name="T40" fmla="*/ 13 w 74"/>
                <a:gd name="T41" fmla="*/ 134 h 174"/>
                <a:gd name="T42" fmla="*/ 14 w 74"/>
                <a:gd name="T43" fmla="*/ 126 h 174"/>
                <a:gd name="T44" fmla="*/ 15 w 74"/>
                <a:gd name="T45" fmla="*/ 119 h 174"/>
                <a:gd name="T46" fmla="*/ 13 w 74"/>
                <a:gd name="T47" fmla="*/ 112 h 174"/>
                <a:gd name="T48" fmla="*/ 10 w 74"/>
                <a:gd name="T49" fmla="*/ 105 h 174"/>
                <a:gd name="T50" fmla="*/ 3 w 74"/>
                <a:gd name="T51" fmla="*/ 102 h 174"/>
                <a:gd name="T52" fmla="*/ 2 w 74"/>
                <a:gd name="T53" fmla="*/ 95 h 174"/>
                <a:gd name="T54" fmla="*/ 8 w 74"/>
                <a:gd name="T55" fmla="*/ 84 h 174"/>
                <a:gd name="T56" fmla="*/ 8 w 74"/>
                <a:gd name="T57" fmla="*/ 80 h 174"/>
                <a:gd name="T58" fmla="*/ 3 w 74"/>
                <a:gd name="T59" fmla="*/ 74 h 174"/>
                <a:gd name="T60" fmla="*/ 2 w 74"/>
                <a:gd name="T61" fmla="*/ 66 h 174"/>
                <a:gd name="T62" fmla="*/ 1 w 74"/>
                <a:gd name="T63" fmla="*/ 57 h 174"/>
                <a:gd name="T64" fmla="*/ 0 w 74"/>
                <a:gd name="T65" fmla="*/ 50 h 174"/>
                <a:gd name="T66" fmla="*/ 0 w 74"/>
                <a:gd name="T67" fmla="*/ 43 h 174"/>
                <a:gd name="T68" fmla="*/ 1 w 74"/>
                <a:gd name="T69" fmla="*/ 36 h 174"/>
                <a:gd name="T70" fmla="*/ 2 w 74"/>
                <a:gd name="T71" fmla="*/ 26 h 174"/>
                <a:gd name="T72" fmla="*/ 3 w 74"/>
                <a:gd name="T73" fmla="*/ 19 h 174"/>
                <a:gd name="T74" fmla="*/ 40 w 74"/>
                <a:gd name="T75" fmla="*/ 0 h 17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4"/>
                <a:gd name="T115" fmla="*/ 0 h 174"/>
                <a:gd name="T116" fmla="*/ 74 w 74"/>
                <a:gd name="T117" fmla="*/ 174 h 17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4" h="174">
                  <a:moveTo>
                    <a:pt x="40" y="0"/>
                  </a:moveTo>
                  <a:lnTo>
                    <a:pt x="54" y="32"/>
                  </a:lnTo>
                  <a:lnTo>
                    <a:pt x="44" y="50"/>
                  </a:lnTo>
                  <a:lnTo>
                    <a:pt x="60" y="50"/>
                  </a:lnTo>
                  <a:lnTo>
                    <a:pt x="74" y="68"/>
                  </a:lnTo>
                  <a:lnTo>
                    <a:pt x="61" y="72"/>
                  </a:lnTo>
                  <a:lnTo>
                    <a:pt x="60" y="71"/>
                  </a:lnTo>
                  <a:lnTo>
                    <a:pt x="59" y="71"/>
                  </a:lnTo>
                  <a:lnTo>
                    <a:pt x="56" y="71"/>
                  </a:lnTo>
                  <a:lnTo>
                    <a:pt x="53" y="71"/>
                  </a:lnTo>
                  <a:lnTo>
                    <a:pt x="49" y="71"/>
                  </a:lnTo>
                  <a:lnTo>
                    <a:pt x="45" y="71"/>
                  </a:lnTo>
                  <a:lnTo>
                    <a:pt x="41" y="73"/>
                  </a:lnTo>
                  <a:lnTo>
                    <a:pt x="40" y="76"/>
                  </a:lnTo>
                  <a:lnTo>
                    <a:pt x="37" y="78"/>
                  </a:lnTo>
                  <a:lnTo>
                    <a:pt x="35" y="82"/>
                  </a:lnTo>
                  <a:lnTo>
                    <a:pt x="34" y="86"/>
                  </a:lnTo>
                  <a:lnTo>
                    <a:pt x="35" y="92"/>
                  </a:lnTo>
                  <a:lnTo>
                    <a:pt x="35" y="96"/>
                  </a:lnTo>
                  <a:lnTo>
                    <a:pt x="37" y="100"/>
                  </a:lnTo>
                  <a:lnTo>
                    <a:pt x="40" y="104"/>
                  </a:lnTo>
                  <a:lnTo>
                    <a:pt x="42" y="107"/>
                  </a:lnTo>
                  <a:lnTo>
                    <a:pt x="45" y="109"/>
                  </a:lnTo>
                  <a:lnTo>
                    <a:pt x="49" y="111"/>
                  </a:lnTo>
                  <a:lnTo>
                    <a:pt x="53" y="112"/>
                  </a:lnTo>
                  <a:lnTo>
                    <a:pt x="58" y="113"/>
                  </a:lnTo>
                  <a:lnTo>
                    <a:pt x="60" y="113"/>
                  </a:lnTo>
                  <a:lnTo>
                    <a:pt x="63" y="113"/>
                  </a:lnTo>
                  <a:lnTo>
                    <a:pt x="65" y="113"/>
                  </a:lnTo>
                  <a:lnTo>
                    <a:pt x="66" y="113"/>
                  </a:lnTo>
                  <a:lnTo>
                    <a:pt x="49" y="130"/>
                  </a:lnTo>
                  <a:lnTo>
                    <a:pt x="22" y="174"/>
                  </a:lnTo>
                  <a:lnTo>
                    <a:pt x="7" y="164"/>
                  </a:lnTo>
                  <a:lnTo>
                    <a:pt x="7" y="162"/>
                  </a:lnTo>
                  <a:lnTo>
                    <a:pt x="8" y="158"/>
                  </a:lnTo>
                  <a:lnTo>
                    <a:pt x="8" y="155"/>
                  </a:lnTo>
                  <a:lnTo>
                    <a:pt x="10" y="153"/>
                  </a:lnTo>
                  <a:lnTo>
                    <a:pt x="10" y="149"/>
                  </a:lnTo>
                  <a:lnTo>
                    <a:pt x="12" y="145"/>
                  </a:lnTo>
                  <a:lnTo>
                    <a:pt x="12" y="141"/>
                  </a:lnTo>
                  <a:lnTo>
                    <a:pt x="13" y="137"/>
                  </a:lnTo>
                  <a:lnTo>
                    <a:pt x="13" y="134"/>
                  </a:lnTo>
                  <a:lnTo>
                    <a:pt x="14" y="130"/>
                  </a:lnTo>
                  <a:lnTo>
                    <a:pt x="14" y="126"/>
                  </a:lnTo>
                  <a:lnTo>
                    <a:pt x="15" y="123"/>
                  </a:lnTo>
                  <a:lnTo>
                    <a:pt x="15" y="119"/>
                  </a:lnTo>
                  <a:lnTo>
                    <a:pt x="15" y="117"/>
                  </a:lnTo>
                  <a:lnTo>
                    <a:pt x="13" y="112"/>
                  </a:lnTo>
                  <a:lnTo>
                    <a:pt x="12" y="108"/>
                  </a:lnTo>
                  <a:lnTo>
                    <a:pt x="10" y="105"/>
                  </a:lnTo>
                  <a:lnTo>
                    <a:pt x="8" y="104"/>
                  </a:lnTo>
                  <a:lnTo>
                    <a:pt x="3" y="102"/>
                  </a:lnTo>
                  <a:lnTo>
                    <a:pt x="2" y="99"/>
                  </a:lnTo>
                  <a:lnTo>
                    <a:pt x="2" y="95"/>
                  </a:lnTo>
                  <a:lnTo>
                    <a:pt x="5" y="89"/>
                  </a:lnTo>
                  <a:lnTo>
                    <a:pt x="8" y="84"/>
                  </a:lnTo>
                  <a:lnTo>
                    <a:pt x="10" y="82"/>
                  </a:lnTo>
                  <a:lnTo>
                    <a:pt x="8" y="80"/>
                  </a:lnTo>
                  <a:lnTo>
                    <a:pt x="5" y="77"/>
                  </a:lnTo>
                  <a:lnTo>
                    <a:pt x="3" y="74"/>
                  </a:lnTo>
                  <a:lnTo>
                    <a:pt x="2" y="71"/>
                  </a:lnTo>
                  <a:lnTo>
                    <a:pt x="2" y="66"/>
                  </a:lnTo>
                  <a:lnTo>
                    <a:pt x="2" y="60"/>
                  </a:lnTo>
                  <a:lnTo>
                    <a:pt x="1" y="57"/>
                  </a:lnTo>
                  <a:lnTo>
                    <a:pt x="0" y="54"/>
                  </a:lnTo>
                  <a:lnTo>
                    <a:pt x="0" y="50"/>
                  </a:lnTo>
                  <a:lnTo>
                    <a:pt x="0" y="47"/>
                  </a:lnTo>
                  <a:lnTo>
                    <a:pt x="0" y="43"/>
                  </a:lnTo>
                  <a:lnTo>
                    <a:pt x="1" y="39"/>
                  </a:lnTo>
                  <a:lnTo>
                    <a:pt x="1" y="36"/>
                  </a:lnTo>
                  <a:lnTo>
                    <a:pt x="2" y="33"/>
                  </a:lnTo>
                  <a:lnTo>
                    <a:pt x="2" y="26"/>
                  </a:lnTo>
                  <a:lnTo>
                    <a:pt x="2" y="21"/>
                  </a:lnTo>
                  <a:lnTo>
                    <a:pt x="3" y="19"/>
                  </a:lnTo>
                  <a:lnTo>
                    <a:pt x="3" y="18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E6B3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08" name="Freeform 120"/>
            <p:cNvSpPr>
              <a:spLocks/>
            </p:cNvSpPr>
            <p:nvPr/>
          </p:nvSpPr>
          <p:spPr bwMode="auto">
            <a:xfrm>
              <a:off x="1274" y="1632"/>
              <a:ext cx="116" cy="118"/>
            </a:xfrm>
            <a:custGeom>
              <a:avLst/>
              <a:gdLst>
                <a:gd name="T0" fmla="*/ 88 w 116"/>
                <a:gd name="T1" fmla="*/ 33 h 118"/>
                <a:gd name="T2" fmla="*/ 96 w 116"/>
                <a:gd name="T3" fmla="*/ 33 h 118"/>
                <a:gd name="T4" fmla="*/ 100 w 116"/>
                <a:gd name="T5" fmla="*/ 30 h 118"/>
                <a:gd name="T6" fmla="*/ 111 w 116"/>
                <a:gd name="T7" fmla="*/ 38 h 118"/>
                <a:gd name="T8" fmla="*/ 113 w 116"/>
                <a:gd name="T9" fmla="*/ 34 h 118"/>
                <a:gd name="T10" fmla="*/ 116 w 116"/>
                <a:gd name="T11" fmla="*/ 26 h 118"/>
                <a:gd name="T12" fmla="*/ 109 w 116"/>
                <a:gd name="T13" fmla="*/ 19 h 118"/>
                <a:gd name="T14" fmla="*/ 105 w 116"/>
                <a:gd name="T15" fmla="*/ 16 h 118"/>
                <a:gd name="T16" fmla="*/ 104 w 116"/>
                <a:gd name="T17" fmla="*/ 10 h 118"/>
                <a:gd name="T18" fmla="*/ 100 w 116"/>
                <a:gd name="T19" fmla="*/ 3 h 118"/>
                <a:gd name="T20" fmla="*/ 89 w 116"/>
                <a:gd name="T21" fmla="*/ 0 h 118"/>
                <a:gd name="T22" fmla="*/ 83 w 116"/>
                <a:gd name="T23" fmla="*/ 0 h 118"/>
                <a:gd name="T24" fmla="*/ 76 w 116"/>
                <a:gd name="T25" fmla="*/ 3 h 118"/>
                <a:gd name="T26" fmla="*/ 68 w 116"/>
                <a:gd name="T27" fmla="*/ 6 h 118"/>
                <a:gd name="T28" fmla="*/ 62 w 116"/>
                <a:gd name="T29" fmla="*/ 11 h 118"/>
                <a:gd name="T30" fmla="*/ 50 w 116"/>
                <a:gd name="T31" fmla="*/ 19 h 118"/>
                <a:gd name="T32" fmla="*/ 40 w 116"/>
                <a:gd name="T33" fmla="*/ 19 h 118"/>
                <a:gd name="T34" fmla="*/ 28 w 116"/>
                <a:gd name="T35" fmla="*/ 20 h 118"/>
                <a:gd name="T36" fmla="*/ 21 w 116"/>
                <a:gd name="T37" fmla="*/ 24 h 118"/>
                <a:gd name="T38" fmla="*/ 13 w 116"/>
                <a:gd name="T39" fmla="*/ 30 h 118"/>
                <a:gd name="T40" fmla="*/ 8 w 116"/>
                <a:gd name="T41" fmla="*/ 37 h 118"/>
                <a:gd name="T42" fmla="*/ 4 w 116"/>
                <a:gd name="T43" fmla="*/ 43 h 118"/>
                <a:gd name="T44" fmla="*/ 2 w 116"/>
                <a:gd name="T45" fmla="*/ 52 h 118"/>
                <a:gd name="T46" fmla="*/ 4 w 116"/>
                <a:gd name="T47" fmla="*/ 58 h 118"/>
                <a:gd name="T48" fmla="*/ 2 w 116"/>
                <a:gd name="T49" fmla="*/ 64 h 118"/>
                <a:gd name="T50" fmla="*/ 0 w 116"/>
                <a:gd name="T51" fmla="*/ 71 h 118"/>
                <a:gd name="T52" fmla="*/ 0 w 116"/>
                <a:gd name="T53" fmla="*/ 79 h 118"/>
                <a:gd name="T54" fmla="*/ 3 w 116"/>
                <a:gd name="T55" fmla="*/ 91 h 118"/>
                <a:gd name="T56" fmla="*/ 7 w 116"/>
                <a:gd name="T57" fmla="*/ 102 h 118"/>
                <a:gd name="T58" fmla="*/ 15 w 116"/>
                <a:gd name="T59" fmla="*/ 111 h 118"/>
                <a:gd name="T60" fmla="*/ 27 w 116"/>
                <a:gd name="T61" fmla="*/ 116 h 118"/>
                <a:gd name="T62" fmla="*/ 34 w 116"/>
                <a:gd name="T63" fmla="*/ 118 h 118"/>
                <a:gd name="T64" fmla="*/ 41 w 116"/>
                <a:gd name="T65" fmla="*/ 98 h 118"/>
                <a:gd name="T66" fmla="*/ 38 w 116"/>
                <a:gd name="T67" fmla="*/ 88 h 118"/>
                <a:gd name="T68" fmla="*/ 38 w 116"/>
                <a:gd name="T69" fmla="*/ 79 h 118"/>
                <a:gd name="T70" fmla="*/ 47 w 116"/>
                <a:gd name="T71" fmla="*/ 79 h 118"/>
                <a:gd name="T72" fmla="*/ 54 w 116"/>
                <a:gd name="T73" fmla="*/ 82 h 118"/>
                <a:gd name="T74" fmla="*/ 61 w 116"/>
                <a:gd name="T75" fmla="*/ 81 h 118"/>
                <a:gd name="T76" fmla="*/ 66 w 116"/>
                <a:gd name="T77" fmla="*/ 76 h 118"/>
                <a:gd name="T78" fmla="*/ 67 w 116"/>
                <a:gd name="T79" fmla="*/ 68 h 118"/>
                <a:gd name="T80" fmla="*/ 66 w 116"/>
                <a:gd name="T81" fmla="*/ 62 h 118"/>
                <a:gd name="T82" fmla="*/ 69 w 116"/>
                <a:gd name="T83" fmla="*/ 57 h 118"/>
                <a:gd name="T84" fmla="*/ 79 w 116"/>
                <a:gd name="T85" fmla="*/ 49 h 118"/>
                <a:gd name="T86" fmla="*/ 85 w 116"/>
                <a:gd name="T87" fmla="*/ 40 h 118"/>
                <a:gd name="T88" fmla="*/ 87 w 116"/>
                <a:gd name="T89" fmla="*/ 32 h 118"/>
                <a:gd name="T90" fmla="*/ 87 w 116"/>
                <a:gd name="T91" fmla="*/ 31 h 11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16"/>
                <a:gd name="T139" fmla="*/ 0 h 118"/>
                <a:gd name="T140" fmla="*/ 116 w 116"/>
                <a:gd name="T141" fmla="*/ 118 h 11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16" h="118">
                  <a:moveTo>
                    <a:pt x="87" y="31"/>
                  </a:moveTo>
                  <a:lnTo>
                    <a:pt x="88" y="33"/>
                  </a:lnTo>
                  <a:lnTo>
                    <a:pt x="93" y="35"/>
                  </a:lnTo>
                  <a:lnTo>
                    <a:pt x="96" y="33"/>
                  </a:lnTo>
                  <a:lnTo>
                    <a:pt x="98" y="32"/>
                  </a:lnTo>
                  <a:lnTo>
                    <a:pt x="100" y="30"/>
                  </a:lnTo>
                  <a:lnTo>
                    <a:pt x="101" y="29"/>
                  </a:lnTo>
                  <a:lnTo>
                    <a:pt x="111" y="38"/>
                  </a:lnTo>
                  <a:lnTo>
                    <a:pt x="112" y="37"/>
                  </a:lnTo>
                  <a:lnTo>
                    <a:pt x="113" y="34"/>
                  </a:lnTo>
                  <a:lnTo>
                    <a:pt x="115" y="30"/>
                  </a:lnTo>
                  <a:lnTo>
                    <a:pt x="116" y="26"/>
                  </a:lnTo>
                  <a:lnTo>
                    <a:pt x="113" y="21"/>
                  </a:lnTo>
                  <a:lnTo>
                    <a:pt x="109" y="19"/>
                  </a:lnTo>
                  <a:lnTo>
                    <a:pt x="106" y="16"/>
                  </a:lnTo>
                  <a:lnTo>
                    <a:pt x="105" y="16"/>
                  </a:lnTo>
                  <a:lnTo>
                    <a:pt x="104" y="14"/>
                  </a:lnTo>
                  <a:lnTo>
                    <a:pt x="104" y="10"/>
                  </a:lnTo>
                  <a:lnTo>
                    <a:pt x="102" y="6"/>
                  </a:lnTo>
                  <a:lnTo>
                    <a:pt x="100" y="3"/>
                  </a:lnTo>
                  <a:lnTo>
                    <a:pt x="95" y="0"/>
                  </a:lnTo>
                  <a:lnTo>
                    <a:pt x="89" y="0"/>
                  </a:lnTo>
                  <a:lnTo>
                    <a:pt x="86" y="0"/>
                  </a:lnTo>
                  <a:lnTo>
                    <a:pt x="83" y="0"/>
                  </a:lnTo>
                  <a:lnTo>
                    <a:pt x="79" y="1"/>
                  </a:lnTo>
                  <a:lnTo>
                    <a:pt x="76" y="3"/>
                  </a:lnTo>
                  <a:lnTo>
                    <a:pt x="72" y="4"/>
                  </a:lnTo>
                  <a:lnTo>
                    <a:pt x="68" y="6"/>
                  </a:lnTo>
                  <a:lnTo>
                    <a:pt x="66" y="9"/>
                  </a:lnTo>
                  <a:lnTo>
                    <a:pt x="62" y="11"/>
                  </a:lnTo>
                  <a:lnTo>
                    <a:pt x="56" y="16"/>
                  </a:lnTo>
                  <a:lnTo>
                    <a:pt x="50" y="19"/>
                  </a:lnTo>
                  <a:lnTo>
                    <a:pt x="45" y="19"/>
                  </a:lnTo>
                  <a:lnTo>
                    <a:pt x="40" y="19"/>
                  </a:lnTo>
                  <a:lnTo>
                    <a:pt x="33" y="19"/>
                  </a:lnTo>
                  <a:lnTo>
                    <a:pt x="28" y="20"/>
                  </a:lnTo>
                  <a:lnTo>
                    <a:pt x="24" y="21"/>
                  </a:lnTo>
                  <a:lnTo>
                    <a:pt x="21" y="24"/>
                  </a:lnTo>
                  <a:lnTo>
                    <a:pt x="17" y="26"/>
                  </a:lnTo>
                  <a:lnTo>
                    <a:pt x="13" y="30"/>
                  </a:lnTo>
                  <a:lnTo>
                    <a:pt x="11" y="33"/>
                  </a:lnTo>
                  <a:lnTo>
                    <a:pt x="8" y="37"/>
                  </a:lnTo>
                  <a:lnTo>
                    <a:pt x="5" y="39"/>
                  </a:lnTo>
                  <a:lnTo>
                    <a:pt x="4" y="43"/>
                  </a:lnTo>
                  <a:lnTo>
                    <a:pt x="2" y="48"/>
                  </a:lnTo>
                  <a:lnTo>
                    <a:pt x="2" y="52"/>
                  </a:lnTo>
                  <a:lnTo>
                    <a:pt x="3" y="56"/>
                  </a:lnTo>
                  <a:lnTo>
                    <a:pt x="4" y="58"/>
                  </a:lnTo>
                  <a:lnTo>
                    <a:pt x="4" y="60"/>
                  </a:lnTo>
                  <a:lnTo>
                    <a:pt x="2" y="64"/>
                  </a:lnTo>
                  <a:lnTo>
                    <a:pt x="1" y="67"/>
                  </a:lnTo>
                  <a:lnTo>
                    <a:pt x="0" y="71"/>
                  </a:lnTo>
                  <a:lnTo>
                    <a:pt x="0" y="75"/>
                  </a:lnTo>
                  <a:lnTo>
                    <a:pt x="0" y="79"/>
                  </a:lnTo>
                  <a:lnTo>
                    <a:pt x="1" y="85"/>
                  </a:lnTo>
                  <a:lnTo>
                    <a:pt x="3" y="91"/>
                  </a:lnTo>
                  <a:lnTo>
                    <a:pt x="5" y="96"/>
                  </a:lnTo>
                  <a:lnTo>
                    <a:pt x="7" y="102"/>
                  </a:lnTo>
                  <a:lnTo>
                    <a:pt x="11" y="106"/>
                  </a:lnTo>
                  <a:lnTo>
                    <a:pt x="15" y="111"/>
                  </a:lnTo>
                  <a:lnTo>
                    <a:pt x="21" y="115"/>
                  </a:lnTo>
                  <a:lnTo>
                    <a:pt x="27" y="116"/>
                  </a:lnTo>
                  <a:lnTo>
                    <a:pt x="31" y="117"/>
                  </a:lnTo>
                  <a:lnTo>
                    <a:pt x="34" y="118"/>
                  </a:lnTo>
                  <a:lnTo>
                    <a:pt x="42" y="101"/>
                  </a:lnTo>
                  <a:lnTo>
                    <a:pt x="41" y="98"/>
                  </a:lnTo>
                  <a:lnTo>
                    <a:pt x="40" y="94"/>
                  </a:lnTo>
                  <a:lnTo>
                    <a:pt x="38" y="88"/>
                  </a:lnTo>
                  <a:lnTo>
                    <a:pt x="37" y="85"/>
                  </a:lnTo>
                  <a:lnTo>
                    <a:pt x="38" y="79"/>
                  </a:lnTo>
                  <a:lnTo>
                    <a:pt x="43" y="78"/>
                  </a:lnTo>
                  <a:lnTo>
                    <a:pt x="47" y="79"/>
                  </a:lnTo>
                  <a:lnTo>
                    <a:pt x="50" y="81"/>
                  </a:lnTo>
                  <a:lnTo>
                    <a:pt x="54" y="82"/>
                  </a:lnTo>
                  <a:lnTo>
                    <a:pt x="58" y="83"/>
                  </a:lnTo>
                  <a:lnTo>
                    <a:pt x="61" y="81"/>
                  </a:lnTo>
                  <a:lnTo>
                    <a:pt x="64" y="79"/>
                  </a:lnTo>
                  <a:lnTo>
                    <a:pt x="66" y="76"/>
                  </a:lnTo>
                  <a:lnTo>
                    <a:pt x="68" y="72"/>
                  </a:lnTo>
                  <a:lnTo>
                    <a:pt x="67" y="68"/>
                  </a:lnTo>
                  <a:lnTo>
                    <a:pt x="66" y="65"/>
                  </a:lnTo>
                  <a:lnTo>
                    <a:pt x="66" y="62"/>
                  </a:lnTo>
                  <a:lnTo>
                    <a:pt x="68" y="59"/>
                  </a:lnTo>
                  <a:lnTo>
                    <a:pt x="69" y="57"/>
                  </a:lnTo>
                  <a:lnTo>
                    <a:pt x="74" y="54"/>
                  </a:lnTo>
                  <a:lnTo>
                    <a:pt x="79" y="49"/>
                  </a:lnTo>
                  <a:lnTo>
                    <a:pt x="83" y="45"/>
                  </a:lnTo>
                  <a:lnTo>
                    <a:pt x="85" y="40"/>
                  </a:lnTo>
                  <a:lnTo>
                    <a:pt x="87" y="36"/>
                  </a:lnTo>
                  <a:lnTo>
                    <a:pt x="87" y="32"/>
                  </a:lnTo>
                  <a:lnTo>
                    <a:pt x="87" y="31"/>
                  </a:lnTo>
                  <a:close/>
                </a:path>
              </a:pathLst>
            </a:custGeom>
            <a:solidFill>
              <a:srgbClr val="4D4D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09" name="Freeform 121"/>
            <p:cNvSpPr>
              <a:spLocks/>
            </p:cNvSpPr>
            <p:nvPr/>
          </p:nvSpPr>
          <p:spPr bwMode="auto">
            <a:xfrm>
              <a:off x="1589" y="1703"/>
              <a:ext cx="90" cy="55"/>
            </a:xfrm>
            <a:custGeom>
              <a:avLst/>
              <a:gdLst>
                <a:gd name="T0" fmla="*/ 0 w 90"/>
                <a:gd name="T1" fmla="*/ 34 h 55"/>
                <a:gd name="T2" fmla="*/ 1 w 90"/>
                <a:gd name="T3" fmla="*/ 32 h 55"/>
                <a:gd name="T4" fmla="*/ 3 w 90"/>
                <a:gd name="T5" fmla="*/ 28 h 55"/>
                <a:gd name="T6" fmla="*/ 6 w 90"/>
                <a:gd name="T7" fmla="*/ 25 h 55"/>
                <a:gd name="T8" fmla="*/ 10 w 90"/>
                <a:gd name="T9" fmla="*/ 24 h 55"/>
                <a:gd name="T10" fmla="*/ 14 w 90"/>
                <a:gd name="T11" fmla="*/ 23 h 55"/>
                <a:gd name="T12" fmla="*/ 20 w 90"/>
                <a:gd name="T13" fmla="*/ 21 h 55"/>
                <a:gd name="T14" fmla="*/ 24 w 90"/>
                <a:gd name="T15" fmla="*/ 19 h 55"/>
                <a:gd name="T16" fmla="*/ 29 w 90"/>
                <a:gd name="T17" fmla="*/ 19 h 55"/>
                <a:gd name="T18" fmla="*/ 35 w 90"/>
                <a:gd name="T19" fmla="*/ 17 h 55"/>
                <a:gd name="T20" fmla="*/ 41 w 90"/>
                <a:gd name="T21" fmla="*/ 17 h 55"/>
                <a:gd name="T22" fmla="*/ 45 w 90"/>
                <a:gd name="T23" fmla="*/ 17 h 55"/>
                <a:gd name="T24" fmla="*/ 50 w 90"/>
                <a:gd name="T25" fmla="*/ 17 h 55"/>
                <a:gd name="T26" fmla="*/ 52 w 90"/>
                <a:gd name="T27" fmla="*/ 17 h 55"/>
                <a:gd name="T28" fmla="*/ 54 w 90"/>
                <a:gd name="T29" fmla="*/ 17 h 55"/>
                <a:gd name="T30" fmla="*/ 90 w 90"/>
                <a:gd name="T31" fmla="*/ 0 h 55"/>
                <a:gd name="T32" fmla="*/ 88 w 90"/>
                <a:gd name="T33" fmla="*/ 8 h 55"/>
                <a:gd name="T34" fmla="*/ 63 w 90"/>
                <a:gd name="T35" fmla="*/ 27 h 55"/>
                <a:gd name="T36" fmla="*/ 14 w 90"/>
                <a:gd name="T37" fmla="*/ 42 h 55"/>
                <a:gd name="T38" fmla="*/ 1 w 90"/>
                <a:gd name="T39" fmla="*/ 55 h 55"/>
                <a:gd name="T40" fmla="*/ 0 w 90"/>
                <a:gd name="T41" fmla="*/ 34 h 55"/>
                <a:gd name="T42" fmla="*/ 0 w 90"/>
                <a:gd name="T43" fmla="*/ 34 h 5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90"/>
                <a:gd name="T67" fmla="*/ 0 h 55"/>
                <a:gd name="T68" fmla="*/ 90 w 90"/>
                <a:gd name="T69" fmla="*/ 55 h 5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90" h="55">
                  <a:moveTo>
                    <a:pt x="0" y="34"/>
                  </a:moveTo>
                  <a:lnTo>
                    <a:pt x="1" y="32"/>
                  </a:lnTo>
                  <a:lnTo>
                    <a:pt x="3" y="28"/>
                  </a:lnTo>
                  <a:lnTo>
                    <a:pt x="6" y="25"/>
                  </a:lnTo>
                  <a:lnTo>
                    <a:pt x="10" y="24"/>
                  </a:lnTo>
                  <a:lnTo>
                    <a:pt x="14" y="23"/>
                  </a:lnTo>
                  <a:lnTo>
                    <a:pt x="20" y="21"/>
                  </a:lnTo>
                  <a:lnTo>
                    <a:pt x="24" y="19"/>
                  </a:lnTo>
                  <a:lnTo>
                    <a:pt x="29" y="19"/>
                  </a:lnTo>
                  <a:lnTo>
                    <a:pt x="35" y="17"/>
                  </a:lnTo>
                  <a:lnTo>
                    <a:pt x="41" y="17"/>
                  </a:lnTo>
                  <a:lnTo>
                    <a:pt x="45" y="17"/>
                  </a:lnTo>
                  <a:lnTo>
                    <a:pt x="50" y="17"/>
                  </a:lnTo>
                  <a:lnTo>
                    <a:pt x="52" y="17"/>
                  </a:lnTo>
                  <a:lnTo>
                    <a:pt x="54" y="17"/>
                  </a:lnTo>
                  <a:lnTo>
                    <a:pt x="90" y="0"/>
                  </a:lnTo>
                  <a:lnTo>
                    <a:pt x="88" y="8"/>
                  </a:lnTo>
                  <a:lnTo>
                    <a:pt x="63" y="27"/>
                  </a:lnTo>
                  <a:lnTo>
                    <a:pt x="14" y="42"/>
                  </a:lnTo>
                  <a:lnTo>
                    <a:pt x="1" y="55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E6B3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10" name="Freeform 122"/>
            <p:cNvSpPr>
              <a:spLocks/>
            </p:cNvSpPr>
            <p:nvPr/>
          </p:nvSpPr>
          <p:spPr bwMode="auto">
            <a:xfrm>
              <a:off x="1632" y="1690"/>
              <a:ext cx="41" cy="14"/>
            </a:xfrm>
            <a:custGeom>
              <a:avLst/>
              <a:gdLst>
                <a:gd name="T0" fmla="*/ 0 w 41"/>
                <a:gd name="T1" fmla="*/ 10 h 14"/>
                <a:gd name="T2" fmla="*/ 36 w 41"/>
                <a:gd name="T3" fmla="*/ 0 h 14"/>
                <a:gd name="T4" fmla="*/ 41 w 41"/>
                <a:gd name="T5" fmla="*/ 0 h 14"/>
                <a:gd name="T6" fmla="*/ 9 w 41"/>
                <a:gd name="T7" fmla="*/ 14 h 14"/>
                <a:gd name="T8" fmla="*/ 0 w 41"/>
                <a:gd name="T9" fmla="*/ 10 h 14"/>
                <a:gd name="T10" fmla="*/ 0 w 41"/>
                <a:gd name="T11" fmla="*/ 10 h 1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1"/>
                <a:gd name="T19" fmla="*/ 0 h 14"/>
                <a:gd name="T20" fmla="*/ 41 w 41"/>
                <a:gd name="T21" fmla="*/ 14 h 1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1" h="14">
                  <a:moveTo>
                    <a:pt x="0" y="10"/>
                  </a:moveTo>
                  <a:lnTo>
                    <a:pt x="36" y="0"/>
                  </a:lnTo>
                  <a:lnTo>
                    <a:pt x="41" y="0"/>
                  </a:lnTo>
                  <a:lnTo>
                    <a:pt x="9" y="14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E6B3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11" name="Freeform 123"/>
            <p:cNvSpPr>
              <a:spLocks/>
            </p:cNvSpPr>
            <p:nvPr/>
          </p:nvSpPr>
          <p:spPr bwMode="auto">
            <a:xfrm>
              <a:off x="1156" y="2071"/>
              <a:ext cx="58" cy="26"/>
            </a:xfrm>
            <a:custGeom>
              <a:avLst/>
              <a:gdLst>
                <a:gd name="T0" fmla="*/ 0 w 58"/>
                <a:gd name="T1" fmla="*/ 21 h 26"/>
                <a:gd name="T2" fmla="*/ 24 w 58"/>
                <a:gd name="T3" fmla="*/ 0 h 26"/>
                <a:gd name="T4" fmla="*/ 33 w 58"/>
                <a:gd name="T5" fmla="*/ 5 h 26"/>
                <a:gd name="T6" fmla="*/ 41 w 58"/>
                <a:gd name="T7" fmla="*/ 2 h 26"/>
                <a:gd name="T8" fmla="*/ 48 w 58"/>
                <a:gd name="T9" fmla="*/ 3 h 26"/>
                <a:gd name="T10" fmla="*/ 58 w 58"/>
                <a:gd name="T11" fmla="*/ 10 h 26"/>
                <a:gd name="T12" fmla="*/ 6 w 58"/>
                <a:gd name="T13" fmla="*/ 26 h 26"/>
                <a:gd name="T14" fmla="*/ 0 w 58"/>
                <a:gd name="T15" fmla="*/ 21 h 26"/>
                <a:gd name="T16" fmla="*/ 0 w 58"/>
                <a:gd name="T17" fmla="*/ 21 h 2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8"/>
                <a:gd name="T28" fmla="*/ 0 h 26"/>
                <a:gd name="T29" fmla="*/ 58 w 58"/>
                <a:gd name="T30" fmla="*/ 26 h 2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8" h="26">
                  <a:moveTo>
                    <a:pt x="0" y="21"/>
                  </a:moveTo>
                  <a:lnTo>
                    <a:pt x="24" y="0"/>
                  </a:lnTo>
                  <a:lnTo>
                    <a:pt x="33" y="5"/>
                  </a:lnTo>
                  <a:lnTo>
                    <a:pt x="41" y="2"/>
                  </a:lnTo>
                  <a:lnTo>
                    <a:pt x="48" y="3"/>
                  </a:lnTo>
                  <a:lnTo>
                    <a:pt x="58" y="10"/>
                  </a:lnTo>
                  <a:lnTo>
                    <a:pt x="6" y="26"/>
                  </a:lnTo>
                  <a:lnTo>
                    <a:pt x="0" y="21"/>
                  </a:lnTo>
                  <a:close/>
                </a:path>
              </a:pathLst>
            </a:custGeom>
            <a:solidFill>
              <a:srgbClr val="E6B3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12" name="Freeform 124"/>
            <p:cNvSpPr>
              <a:spLocks/>
            </p:cNvSpPr>
            <p:nvPr/>
          </p:nvSpPr>
          <p:spPr bwMode="auto">
            <a:xfrm>
              <a:off x="1074" y="2064"/>
              <a:ext cx="241" cy="199"/>
            </a:xfrm>
            <a:custGeom>
              <a:avLst/>
              <a:gdLst>
                <a:gd name="T0" fmla="*/ 2 w 241"/>
                <a:gd name="T1" fmla="*/ 42 h 199"/>
                <a:gd name="T2" fmla="*/ 231 w 241"/>
                <a:gd name="T3" fmla="*/ 0 h 199"/>
                <a:gd name="T4" fmla="*/ 241 w 241"/>
                <a:gd name="T5" fmla="*/ 158 h 199"/>
                <a:gd name="T6" fmla="*/ 230 w 241"/>
                <a:gd name="T7" fmla="*/ 163 h 199"/>
                <a:gd name="T8" fmla="*/ 38 w 241"/>
                <a:gd name="T9" fmla="*/ 199 h 199"/>
                <a:gd name="T10" fmla="*/ 23 w 241"/>
                <a:gd name="T11" fmla="*/ 197 h 199"/>
                <a:gd name="T12" fmla="*/ 22 w 241"/>
                <a:gd name="T13" fmla="*/ 196 h 199"/>
                <a:gd name="T14" fmla="*/ 22 w 241"/>
                <a:gd name="T15" fmla="*/ 190 h 199"/>
                <a:gd name="T16" fmla="*/ 20 w 241"/>
                <a:gd name="T17" fmla="*/ 183 h 199"/>
                <a:gd name="T18" fmla="*/ 19 w 241"/>
                <a:gd name="T19" fmla="*/ 175 h 199"/>
                <a:gd name="T20" fmla="*/ 18 w 241"/>
                <a:gd name="T21" fmla="*/ 163 h 199"/>
                <a:gd name="T22" fmla="*/ 16 w 241"/>
                <a:gd name="T23" fmla="*/ 152 h 199"/>
                <a:gd name="T24" fmla="*/ 14 w 241"/>
                <a:gd name="T25" fmla="*/ 139 h 199"/>
                <a:gd name="T26" fmla="*/ 12 w 241"/>
                <a:gd name="T27" fmla="*/ 126 h 199"/>
                <a:gd name="T28" fmla="*/ 9 w 241"/>
                <a:gd name="T29" fmla="*/ 112 h 199"/>
                <a:gd name="T30" fmla="*/ 7 w 241"/>
                <a:gd name="T31" fmla="*/ 99 h 199"/>
                <a:gd name="T32" fmla="*/ 5 w 241"/>
                <a:gd name="T33" fmla="*/ 86 h 199"/>
                <a:gd name="T34" fmla="*/ 3 w 241"/>
                <a:gd name="T35" fmla="*/ 76 h 199"/>
                <a:gd name="T36" fmla="*/ 2 w 241"/>
                <a:gd name="T37" fmla="*/ 67 h 199"/>
                <a:gd name="T38" fmla="*/ 1 w 241"/>
                <a:gd name="T39" fmla="*/ 59 h 199"/>
                <a:gd name="T40" fmla="*/ 0 w 241"/>
                <a:gd name="T41" fmla="*/ 53 h 199"/>
                <a:gd name="T42" fmla="*/ 0 w 241"/>
                <a:gd name="T43" fmla="*/ 52 h 199"/>
                <a:gd name="T44" fmla="*/ 0 w 241"/>
                <a:gd name="T45" fmla="*/ 49 h 199"/>
                <a:gd name="T46" fmla="*/ 1 w 241"/>
                <a:gd name="T47" fmla="*/ 46 h 199"/>
                <a:gd name="T48" fmla="*/ 1 w 241"/>
                <a:gd name="T49" fmla="*/ 43 h 199"/>
                <a:gd name="T50" fmla="*/ 2 w 241"/>
                <a:gd name="T51" fmla="*/ 42 h 199"/>
                <a:gd name="T52" fmla="*/ 2 w 241"/>
                <a:gd name="T53" fmla="*/ 42 h 199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41"/>
                <a:gd name="T82" fmla="*/ 0 h 199"/>
                <a:gd name="T83" fmla="*/ 241 w 241"/>
                <a:gd name="T84" fmla="*/ 199 h 199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41" h="199">
                  <a:moveTo>
                    <a:pt x="2" y="42"/>
                  </a:moveTo>
                  <a:lnTo>
                    <a:pt x="231" y="0"/>
                  </a:lnTo>
                  <a:lnTo>
                    <a:pt x="241" y="158"/>
                  </a:lnTo>
                  <a:lnTo>
                    <a:pt x="230" y="163"/>
                  </a:lnTo>
                  <a:lnTo>
                    <a:pt x="38" y="199"/>
                  </a:lnTo>
                  <a:lnTo>
                    <a:pt x="23" y="197"/>
                  </a:lnTo>
                  <a:lnTo>
                    <a:pt x="22" y="196"/>
                  </a:lnTo>
                  <a:lnTo>
                    <a:pt x="22" y="190"/>
                  </a:lnTo>
                  <a:lnTo>
                    <a:pt x="20" y="183"/>
                  </a:lnTo>
                  <a:lnTo>
                    <a:pt x="19" y="175"/>
                  </a:lnTo>
                  <a:lnTo>
                    <a:pt x="18" y="163"/>
                  </a:lnTo>
                  <a:lnTo>
                    <a:pt x="16" y="152"/>
                  </a:lnTo>
                  <a:lnTo>
                    <a:pt x="14" y="139"/>
                  </a:lnTo>
                  <a:lnTo>
                    <a:pt x="12" y="126"/>
                  </a:lnTo>
                  <a:lnTo>
                    <a:pt x="9" y="112"/>
                  </a:lnTo>
                  <a:lnTo>
                    <a:pt x="7" y="99"/>
                  </a:lnTo>
                  <a:lnTo>
                    <a:pt x="5" y="86"/>
                  </a:lnTo>
                  <a:lnTo>
                    <a:pt x="3" y="76"/>
                  </a:lnTo>
                  <a:lnTo>
                    <a:pt x="2" y="67"/>
                  </a:lnTo>
                  <a:lnTo>
                    <a:pt x="1" y="59"/>
                  </a:lnTo>
                  <a:lnTo>
                    <a:pt x="0" y="53"/>
                  </a:lnTo>
                  <a:lnTo>
                    <a:pt x="0" y="52"/>
                  </a:lnTo>
                  <a:lnTo>
                    <a:pt x="0" y="49"/>
                  </a:lnTo>
                  <a:lnTo>
                    <a:pt x="1" y="46"/>
                  </a:lnTo>
                  <a:lnTo>
                    <a:pt x="1" y="43"/>
                  </a:lnTo>
                  <a:lnTo>
                    <a:pt x="2" y="42"/>
                  </a:lnTo>
                  <a:close/>
                </a:path>
              </a:pathLst>
            </a:custGeom>
            <a:solidFill>
              <a:srgbClr val="8F82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613" name="Freeform 125"/>
            <p:cNvSpPr>
              <a:spLocks/>
            </p:cNvSpPr>
            <p:nvPr/>
          </p:nvSpPr>
          <p:spPr bwMode="auto">
            <a:xfrm>
              <a:off x="1214" y="2064"/>
              <a:ext cx="102" cy="164"/>
            </a:xfrm>
            <a:custGeom>
              <a:avLst/>
              <a:gdLst>
                <a:gd name="T0" fmla="*/ 0 w 102"/>
                <a:gd name="T1" fmla="*/ 16 h 164"/>
                <a:gd name="T2" fmla="*/ 91 w 102"/>
                <a:gd name="T3" fmla="*/ 0 h 164"/>
                <a:gd name="T4" fmla="*/ 102 w 102"/>
                <a:gd name="T5" fmla="*/ 159 h 164"/>
                <a:gd name="T6" fmla="*/ 75 w 102"/>
                <a:gd name="T7" fmla="*/ 164 h 164"/>
                <a:gd name="T8" fmla="*/ 69 w 102"/>
                <a:gd name="T9" fmla="*/ 13 h 164"/>
                <a:gd name="T10" fmla="*/ 0 w 102"/>
                <a:gd name="T11" fmla="*/ 16 h 164"/>
                <a:gd name="T12" fmla="*/ 0 w 102"/>
                <a:gd name="T13" fmla="*/ 16 h 1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2"/>
                <a:gd name="T22" fmla="*/ 0 h 164"/>
                <a:gd name="T23" fmla="*/ 102 w 102"/>
                <a:gd name="T24" fmla="*/ 164 h 1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2" h="164">
                  <a:moveTo>
                    <a:pt x="0" y="16"/>
                  </a:moveTo>
                  <a:lnTo>
                    <a:pt x="91" y="0"/>
                  </a:lnTo>
                  <a:lnTo>
                    <a:pt x="102" y="159"/>
                  </a:lnTo>
                  <a:lnTo>
                    <a:pt x="75" y="164"/>
                  </a:lnTo>
                  <a:lnTo>
                    <a:pt x="69" y="13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78695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</p:grpSp>
      <p:grpSp>
        <p:nvGrpSpPr>
          <p:cNvPr id="65585" name="Group 126"/>
          <p:cNvGrpSpPr>
            <a:grpSpLocks/>
          </p:cNvGrpSpPr>
          <p:nvPr/>
        </p:nvGrpSpPr>
        <p:grpSpPr bwMode="auto">
          <a:xfrm>
            <a:off x="7315200" y="1863725"/>
            <a:ext cx="1663700" cy="1165225"/>
            <a:chOff x="4608" y="1174"/>
            <a:chExt cx="1048" cy="734"/>
          </a:xfrm>
        </p:grpSpPr>
        <p:sp>
          <p:nvSpPr>
            <p:cNvPr id="65588" name="Freeform 127"/>
            <p:cNvSpPr>
              <a:spLocks/>
            </p:cNvSpPr>
            <p:nvPr/>
          </p:nvSpPr>
          <p:spPr bwMode="auto">
            <a:xfrm>
              <a:off x="4608" y="1476"/>
              <a:ext cx="96" cy="432"/>
            </a:xfrm>
            <a:custGeom>
              <a:avLst/>
              <a:gdLst>
                <a:gd name="T0" fmla="*/ 0 w 288"/>
                <a:gd name="T1" fmla="*/ 0 h 528"/>
                <a:gd name="T2" fmla="*/ 0 w 288"/>
                <a:gd name="T3" fmla="*/ 0 h 528"/>
                <a:gd name="T4" fmla="*/ 0 w 288"/>
                <a:gd name="T5" fmla="*/ 6 h 528"/>
                <a:gd name="T6" fmla="*/ 0 60000 65536"/>
                <a:gd name="T7" fmla="*/ 0 60000 65536"/>
                <a:gd name="T8" fmla="*/ 0 60000 65536"/>
                <a:gd name="T9" fmla="*/ 0 w 288"/>
                <a:gd name="T10" fmla="*/ 0 h 528"/>
                <a:gd name="T11" fmla="*/ 288 w 288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528">
                  <a:moveTo>
                    <a:pt x="288" y="0"/>
                  </a:moveTo>
                  <a:lnTo>
                    <a:pt x="0" y="0"/>
                  </a:lnTo>
                  <a:lnTo>
                    <a:pt x="0" y="528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589" name="Freeform 128"/>
            <p:cNvSpPr>
              <a:spLocks/>
            </p:cNvSpPr>
            <p:nvPr/>
          </p:nvSpPr>
          <p:spPr bwMode="auto">
            <a:xfrm flipH="1">
              <a:off x="5568" y="1428"/>
              <a:ext cx="88" cy="368"/>
            </a:xfrm>
            <a:custGeom>
              <a:avLst/>
              <a:gdLst>
                <a:gd name="T0" fmla="*/ 0 w 288"/>
                <a:gd name="T1" fmla="*/ 0 h 528"/>
                <a:gd name="T2" fmla="*/ 0 w 288"/>
                <a:gd name="T3" fmla="*/ 0 h 528"/>
                <a:gd name="T4" fmla="*/ 0 w 288"/>
                <a:gd name="T5" fmla="*/ 1 h 528"/>
                <a:gd name="T6" fmla="*/ 0 60000 65536"/>
                <a:gd name="T7" fmla="*/ 0 60000 65536"/>
                <a:gd name="T8" fmla="*/ 0 60000 65536"/>
                <a:gd name="T9" fmla="*/ 0 w 288"/>
                <a:gd name="T10" fmla="*/ 0 h 528"/>
                <a:gd name="T11" fmla="*/ 288 w 288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8" h="528">
                  <a:moveTo>
                    <a:pt x="288" y="0"/>
                  </a:moveTo>
                  <a:lnTo>
                    <a:pt x="0" y="0"/>
                  </a:lnTo>
                  <a:lnTo>
                    <a:pt x="0" y="528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eaLnBrk="1" hangingPunct="1"/>
              <a:endParaRPr lang="hr-HR">
                <a:latin typeface="Calibri" charset="0"/>
                <a:cs typeface="Arial" charset="0"/>
              </a:endParaRPr>
            </a:p>
          </p:txBody>
        </p:sp>
        <p:sp>
          <p:nvSpPr>
            <p:cNvPr id="65590" name="Rectangle 129"/>
            <p:cNvSpPr>
              <a:spLocks noChangeArrowheads="1"/>
            </p:cNvSpPr>
            <p:nvPr/>
          </p:nvSpPr>
          <p:spPr bwMode="auto">
            <a:xfrm>
              <a:off x="4650" y="1174"/>
              <a:ext cx="918" cy="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hr-HR" sz="1600" b="1">
                  <a:solidFill>
                    <a:srgbClr val="000000"/>
                  </a:solidFill>
                  <a:latin typeface="Arial Narrow" charset="0"/>
                  <a:cs typeface="Arial" charset="0"/>
                </a:rPr>
                <a:t>Uvođenje i  </a:t>
              </a:r>
            </a:p>
            <a:p>
              <a:pPr algn="ctr"/>
              <a:r>
                <a:rPr lang="hr-HR" sz="1600" b="1">
                  <a:solidFill>
                    <a:srgbClr val="000000"/>
                  </a:solidFill>
                  <a:latin typeface="Arial Narrow" charset="0"/>
                  <a:cs typeface="Arial" charset="0"/>
                </a:rPr>
                <a:t>etabliranje promjene</a:t>
              </a:r>
              <a:endParaRPr lang="en-US" sz="1600" b="1">
                <a:solidFill>
                  <a:srgbClr val="000000"/>
                </a:solidFill>
                <a:latin typeface="Arial Narrow" charset="0"/>
                <a:cs typeface="Arial" charset="0"/>
              </a:endParaRPr>
            </a:p>
          </p:txBody>
        </p:sp>
      </p:grpSp>
      <p:sp>
        <p:nvSpPr>
          <p:cNvPr id="65586" name="Rectangle 130"/>
          <p:cNvSpPr>
            <a:spLocks noChangeArrowheads="1"/>
          </p:cNvSpPr>
          <p:nvPr/>
        </p:nvSpPr>
        <p:spPr bwMode="auto">
          <a:xfrm>
            <a:off x="8586788" y="6477000"/>
            <a:ext cx="557212" cy="381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sz="2000" b="1">
                <a:cs typeface="Arial" charset="0"/>
              </a:rPr>
              <a:t>4</a:t>
            </a:r>
          </a:p>
        </p:txBody>
      </p:sp>
      <p:sp>
        <p:nvSpPr>
          <p:cNvPr id="65587" name="Date Placeholder 130"/>
          <p:cNvSpPr txBox="1">
            <a:spLocks noGrp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sr-Latn-CS" sz="1200"/>
              <a:t>Sarajevo, 2010.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485712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Macintosh PowerPoint</Application>
  <PresentationFormat>On-screen Show (4:3)</PresentationFormat>
  <Paragraphs>28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Kotter: Osam koraka u provođenju promjene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Aziz Sunje</dc:creator>
  <cp:lastModifiedBy>Aziz Sunje</cp:lastModifiedBy>
  <cp:revision>1</cp:revision>
  <dcterms:created xsi:type="dcterms:W3CDTF">2013-07-25T06:17:25Z</dcterms:created>
  <dcterms:modified xsi:type="dcterms:W3CDTF">2013-07-25T06:17:53Z</dcterms:modified>
</cp:coreProperties>
</file>