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B2181-E5A6-44A1-8756-379E11E86230}" type="doc">
      <dgm:prSet loTypeId="urn:microsoft.com/office/officeart/2011/layout/HexagonRadial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85215F-F7D3-426D-869F-A205F1C4BF2E}">
      <dgm:prSet phldrT="[Text]"/>
      <dgm:spPr/>
      <dgm:t>
        <a:bodyPr/>
        <a:lstStyle/>
        <a:p>
          <a:r>
            <a:rPr lang="en-US" dirty="0" smtClean="0"/>
            <a:t>Process or Goal</a:t>
          </a:r>
          <a:endParaRPr lang="en-US" dirty="0"/>
        </a:p>
      </dgm:t>
    </dgm:pt>
    <dgm:pt modelId="{C88ED351-B087-4B5B-B036-8A79F85B9430}" type="parTrans" cxnId="{712F59E6-9F77-49BE-896E-6AB661489231}">
      <dgm:prSet/>
      <dgm:spPr/>
      <dgm:t>
        <a:bodyPr/>
        <a:lstStyle/>
        <a:p>
          <a:endParaRPr lang="en-US"/>
        </a:p>
      </dgm:t>
    </dgm:pt>
    <dgm:pt modelId="{8F134DCA-F37E-4B6B-8D99-CDA93A04CBF7}" type="sibTrans" cxnId="{712F59E6-9F77-49BE-896E-6AB661489231}">
      <dgm:prSet/>
      <dgm:spPr/>
      <dgm:t>
        <a:bodyPr/>
        <a:lstStyle/>
        <a:p>
          <a:endParaRPr lang="en-US"/>
        </a:p>
      </dgm:t>
    </dgm:pt>
    <dgm:pt modelId="{2D019032-8DF9-427F-9EED-A44F575B2797}">
      <dgm:prSet phldrT="[Text]"/>
      <dgm:spPr/>
      <dgm:t>
        <a:bodyPr/>
        <a:lstStyle/>
        <a:p>
          <a:r>
            <a:rPr lang="en-US" dirty="0" smtClean="0"/>
            <a:t>Step 1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AA4E754-3065-44F5-9AA8-EF9AEDF6D0CC}" type="parTrans" cxnId="{D9DDA6FC-B3AF-42F0-885F-BC9324E7B391}">
      <dgm:prSet/>
      <dgm:spPr/>
      <dgm:t>
        <a:bodyPr/>
        <a:lstStyle/>
        <a:p>
          <a:endParaRPr lang="en-US"/>
        </a:p>
      </dgm:t>
    </dgm:pt>
    <dgm:pt modelId="{30EE830B-DF74-41F0-84DB-53F31DAABAD3}" type="sibTrans" cxnId="{D9DDA6FC-B3AF-42F0-885F-BC9324E7B391}">
      <dgm:prSet/>
      <dgm:spPr/>
      <dgm:t>
        <a:bodyPr/>
        <a:lstStyle/>
        <a:p>
          <a:endParaRPr lang="en-US"/>
        </a:p>
      </dgm:t>
    </dgm:pt>
    <dgm:pt modelId="{13BDC813-0B90-48F6-A0DA-2BF83E4323AC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E8090202-8229-492D-BC32-089543CCF403}" type="parTrans" cxnId="{4E45A5E4-3491-4C53-85D5-EB0A6F589374}">
      <dgm:prSet/>
      <dgm:spPr/>
      <dgm:t>
        <a:bodyPr/>
        <a:lstStyle/>
        <a:p>
          <a:endParaRPr lang="en-US"/>
        </a:p>
      </dgm:t>
    </dgm:pt>
    <dgm:pt modelId="{430D8C41-AA6A-488F-A2C6-FE86BBA67565}" type="sibTrans" cxnId="{4E45A5E4-3491-4C53-85D5-EB0A6F589374}">
      <dgm:prSet/>
      <dgm:spPr/>
      <dgm:t>
        <a:bodyPr/>
        <a:lstStyle/>
        <a:p>
          <a:endParaRPr lang="en-US"/>
        </a:p>
      </dgm:t>
    </dgm:pt>
    <dgm:pt modelId="{B69C2618-690B-42BD-8094-89775B7AB89D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42D28648-708A-480E-87B5-ED6BB14FCE43}" type="parTrans" cxnId="{A63ACAD1-AF14-454B-8F2D-1BB2DA64D7F5}">
      <dgm:prSet/>
      <dgm:spPr/>
      <dgm:t>
        <a:bodyPr/>
        <a:lstStyle/>
        <a:p>
          <a:endParaRPr lang="en-US"/>
        </a:p>
      </dgm:t>
    </dgm:pt>
    <dgm:pt modelId="{D590987A-3E82-41C4-96C2-43795618FC36}" type="sibTrans" cxnId="{A63ACAD1-AF14-454B-8F2D-1BB2DA64D7F5}">
      <dgm:prSet/>
      <dgm:spPr/>
      <dgm:t>
        <a:bodyPr/>
        <a:lstStyle/>
        <a:p>
          <a:endParaRPr lang="en-US"/>
        </a:p>
      </dgm:t>
    </dgm:pt>
    <dgm:pt modelId="{01ABCA04-BD82-4076-B9BE-56A01E6D25B7}">
      <dgm:prSet phldrT="[Text]"/>
      <dgm:spPr/>
      <dgm:t>
        <a:bodyPr/>
        <a:lstStyle/>
        <a:p>
          <a:r>
            <a:rPr lang="en-US" dirty="0" smtClean="0"/>
            <a:t>Step 4 Title</a:t>
          </a:r>
          <a:endParaRPr lang="en-US" dirty="0"/>
        </a:p>
      </dgm:t>
    </dgm:pt>
    <dgm:pt modelId="{CC34B6BB-23B2-49FD-A406-648B3086DF41}" type="parTrans" cxnId="{03F4B17E-2D55-43A0-9BF1-80251250F7BC}">
      <dgm:prSet/>
      <dgm:spPr/>
      <dgm:t>
        <a:bodyPr/>
        <a:lstStyle/>
        <a:p>
          <a:endParaRPr lang="en-US"/>
        </a:p>
      </dgm:t>
    </dgm:pt>
    <dgm:pt modelId="{D16D7ECD-6375-4618-9E03-47DC25F83BF1}" type="sibTrans" cxnId="{03F4B17E-2D55-43A0-9BF1-80251250F7BC}">
      <dgm:prSet/>
      <dgm:spPr/>
      <dgm:t>
        <a:bodyPr/>
        <a:lstStyle/>
        <a:p>
          <a:endParaRPr lang="en-US"/>
        </a:p>
      </dgm:t>
    </dgm:pt>
    <dgm:pt modelId="{D68FB0A1-64AF-4719-89C0-1735534AEBB3}">
      <dgm:prSet phldrT="[Text]"/>
      <dgm:spPr/>
      <dgm:t>
        <a:bodyPr/>
        <a:lstStyle/>
        <a:p>
          <a:r>
            <a:rPr lang="en-US" dirty="0" smtClean="0"/>
            <a:t>Step 5 Title</a:t>
          </a:r>
          <a:endParaRPr lang="en-US" dirty="0"/>
        </a:p>
      </dgm:t>
    </dgm:pt>
    <dgm:pt modelId="{97BDDB0E-7BB4-40F0-B54F-BD037FA1B902}" type="parTrans" cxnId="{5D2E581C-9A3C-4C7B-8DB9-0B388BCA1B6F}">
      <dgm:prSet/>
      <dgm:spPr/>
      <dgm:t>
        <a:bodyPr/>
        <a:lstStyle/>
        <a:p>
          <a:endParaRPr lang="en-US"/>
        </a:p>
      </dgm:t>
    </dgm:pt>
    <dgm:pt modelId="{CA0EB4F4-2857-4F3B-B099-390373A5912F}" type="sibTrans" cxnId="{5D2E581C-9A3C-4C7B-8DB9-0B388BCA1B6F}">
      <dgm:prSet/>
      <dgm:spPr/>
      <dgm:t>
        <a:bodyPr/>
        <a:lstStyle/>
        <a:p>
          <a:endParaRPr lang="en-US"/>
        </a:p>
      </dgm:t>
    </dgm:pt>
    <dgm:pt modelId="{C3490C4B-C444-404A-B7CF-C9FC6F58AA3D}">
      <dgm:prSet phldrT="[Text]"/>
      <dgm:spPr/>
      <dgm:t>
        <a:bodyPr/>
        <a:lstStyle/>
        <a:p>
          <a:r>
            <a:rPr lang="en-US" dirty="0" smtClean="0"/>
            <a:t>Step 6 Title</a:t>
          </a:r>
          <a:endParaRPr lang="en-US" dirty="0"/>
        </a:p>
      </dgm:t>
    </dgm:pt>
    <dgm:pt modelId="{78A302D9-8345-4BD1-8083-1E6F3C4BE390}" type="parTrans" cxnId="{88C44427-1F5E-4934-9861-5B003D6504B8}">
      <dgm:prSet/>
      <dgm:spPr/>
      <dgm:t>
        <a:bodyPr/>
        <a:lstStyle/>
        <a:p>
          <a:endParaRPr lang="en-US"/>
        </a:p>
      </dgm:t>
    </dgm:pt>
    <dgm:pt modelId="{B827F783-0AA5-4B28-8057-718225010452}" type="sibTrans" cxnId="{88C44427-1F5E-4934-9861-5B003D6504B8}">
      <dgm:prSet/>
      <dgm:spPr/>
      <dgm:t>
        <a:bodyPr/>
        <a:lstStyle/>
        <a:p>
          <a:endParaRPr lang="en-US"/>
        </a:p>
      </dgm:t>
    </dgm:pt>
    <dgm:pt modelId="{36E154F0-D36A-43F1-ADD5-EF43453712D9}" type="pres">
      <dgm:prSet presAssocID="{A50B2181-E5A6-44A1-8756-379E11E8623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F637E5A-D481-434C-B890-91E073A11115}" type="pres">
      <dgm:prSet presAssocID="{E285215F-F7D3-426D-869F-A205F1C4BF2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BDB6337-029A-42E6-A4A6-3D8A1A94AC56}" type="pres">
      <dgm:prSet presAssocID="{2D019032-8DF9-427F-9EED-A44F575B2797}" presName="Accent1" presStyleCnt="0"/>
      <dgm:spPr/>
      <dgm:t>
        <a:bodyPr/>
        <a:lstStyle/>
        <a:p>
          <a:endParaRPr lang="en-US"/>
        </a:p>
      </dgm:t>
    </dgm:pt>
    <dgm:pt modelId="{4A6F03FC-5409-4BA2-B2A9-CBD5D7C1A62A}" type="pres">
      <dgm:prSet presAssocID="{2D019032-8DF9-427F-9EED-A44F575B2797}" presName="Accent" presStyleLbl="bgShp" presStyleIdx="0" presStyleCnt="6"/>
      <dgm:spPr/>
      <dgm:t>
        <a:bodyPr/>
        <a:lstStyle/>
        <a:p>
          <a:endParaRPr lang="en-US"/>
        </a:p>
      </dgm:t>
    </dgm:pt>
    <dgm:pt modelId="{D1DE9647-7A7C-4B55-ACBF-042DE925FE37}" type="pres">
      <dgm:prSet presAssocID="{2D019032-8DF9-427F-9EED-A44F575B279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441FC-7278-4A47-B8D2-4C363D777D80}" type="pres">
      <dgm:prSet presAssocID="{13BDC813-0B90-48F6-A0DA-2BF83E4323AC}" presName="Accent2" presStyleCnt="0"/>
      <dgm:spPr/>
      <dgm:t>
        <a:bodyPr/>
        <a:lstStyle/>
        <a:p>
          <a:endParaRPr lang="en-US"/>
        </a:p>
      </dgm:t>
    </dgm:pt>
    <dgm:pt modelId="{DA8E3877-D254-4B72-B15D-77075CAFB9AB}" type="pres">
      <dgm:prSet presAssocID="{13BDC813-0B90-48F6-A0DA-2BF83E4323AC}" presName="Accent" presStyleLbl="bgShp" presStyleIdx="1" presStyleCnt="6"/>
      <dgm:spPr/>
      <dgm:t>
        <a:bodyPr/>
        <a:lstStyle/>
        <a:p>
          <a:endParaRPr lang="en-US"/>
        </a:p>
      </dgm:t>
    </dgm:pt>
    <dgm:pt modelId="{2D8DFBE9-E30F-455D-9502-2146A9A69ACE}" type="pres">
      <dgm:prSet presAssocID="{13BDC813-0B90-48F6-A0DA-2BF83E4323A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05D93-7DA4-4C0C-879C-C3046D1D8E15}" type="pres">
      <dgm:prSet presAssocID="{B69C2618-690B-42BD-8094-89775B7AB89D}" presName="Accent3" presStyleCnt="0"/>
      <dgm:spPr/>
      <dgm:t>
        <a:bodyPr/>
        <a:lstStyle/>
        <a:p>
          <a:endParaRPr lang="en-US"/>
        </a:p>
      </dgm:t>
    </dgm:pt>
    <dgm:pt modelId="{3AF40FB3-3D16-44FD-ADD7-67EEE5FA2AC0}" type="pres">
      <dgm:prSet presAssocID="{B69C2618-690B-42BD-8094-89775B7AB89D}" presName="Accent" presStyleLbl="bgShp" presStyleIdx="2" presStyleCnt="6"/>
      <dgm:spPr/>
      <dgm:t>
        <a:bodyPr/>
        <a:lstStyle/>
        <a:p>
          <a:endParaRPr lang="en-US"/>
        </a:p>
      </dgm:t>
    </dgm:pt>
    <dgm:pt modelId="{21F48A94-06B7-4311-9DB4-4134F5A9D3CF}" type="pres">
      <dgm:prSet presAssocID="{B69C2618-690B-42BD-8094-89775B7AB89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D77C3-0CD0-4147-925E-EBBD7024B0F6}" type="pres">
      <dgm:prSet presAssocID="{01ABCA04-BD82-4076-B9BE-56A01E6D25B7}" presName="Accent4" presStyleCnt="0"/>
      <dgm:spPr/>
      <dgm:t>
        <a:bodyPr/>
        <a:lstStyle/>
        <a:p>
          <a:endParaRPr lang="en-US"/>
        </a:p>
      </dgm:t>
    </dgm:pt>
    <dgm:pt modelId="{D74ECF22-E2E7-427B-9686-5314389FC44C}" type="pres">
      <dgm:prSet presAssocID="{01ABCA04-BD82-4076-B9BE-56A01E6D25B7}" presName="Accent" presStyleLbl="bgShp" presStyleIdx="3" presStyleCnt="6"/>
      <dgm:spPr/>
      <dgm:t>
        <a:bodyPr/>
        <a:lstStyle/>
        <a:p>
          <a:endParaRPr lang="en-US"/>
        </a:p>
      </dgm:t>
    </dgm:pt>
    <dgm:pt modelId="{0437FF90-8B3F-4054-BDED-5EBABBEBD352}" type="pres">
      <dgm:prSet presAssocID="{01ABCA04-BD82-4076-B9BE-56A01E6D25B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4C354-18EB-4593-9975-55F1CEF02EC2}" type="pres">
      <dgm:prSet presAssocID="{D68FB0A1-64AF-4719-89C0-1735534AEBB3}" presName="Accent5" presStyleCnt="0"/>
      <dgm:spPr/>
      <dgm:t>
        <a:bodyPr/>
        <a:lstStyle/>
        <a:p>
          <a:endParaRPr lang="en-US"/>
        </a:p>
      </dgm:t>
    </dgm:pt>
    <dgm:pt modelId="{113DC1FE-801F-43BD-8EC2-364980A5C645}" type="pres">
      <dgm:prSet presAssocID="{D68FB0A1-64AF-4719-89C0-1735534AEBB3}" presName="Accent" presStyleLbl="bgShp" presStyleIdx="4" presStyleCnt="6"/>
      <dgm:spPr/>
      <dgm:t>
        <a:bodyPr/>
        <a:lstStyle/>
        <a:p>
          <a:endParaRPr lang="en-US"/>
        </a:p>
      </dgm:t>
    </dgm:pt>
    <dgm:pt modelId="{1F633B4B-A2B3-4A80-B958-C15C44817058}" type="pres">
      <dgm:prSet presAssocID="{D68FB0A1-64AF-4719-89C0-1735534AEBB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ED284-233D-4915-AF2B-28B7404C0AA8}" type="pres">
      <dgm:prSet presAssocID="{C3490C4B-C444-404A-B7CF-C9FC6F58AA3D}" presName="Accent6" presStyleCnt="0"/>
      <dgm:spPr/>
      <dgm:t>
        <a:bodyPr/>
        <a:lstStyle/>
        <a:p>
          <a:endParaRPr lang="en-US"/>
        </a:p>
      </dgm:t>
    </dgm:pt>
    <dgm:pt modelId="{DD04F381-6695-4EA2-8829-11EE6BCC3A8D}" type="pres">
      <dgm:prSet presAssocID="{C3490C4B-C444-404A-B7CF-C9FC6F58AA3D}" presName="Accent" presStyleLbl="bgShp" presStyleIdx="5" presStyleCnt="6"/>
      <dgm:spPr/>
      <dgm:t>
        <a:bodyPr/>
        <a:lstStyle/>
        <a:p>
          <a:endParaRPr lang="en-US"/>
        </a:p>
      </dgm:t>
    </dgm:pt>
    <dgm:pt modelId="{C2C4C895-2D3E-402C-B24B-06F5DF31700E}" type="pres">
      <dgm:prSet presAssocID="{C3490C4B-C444-404A-B7CF-C9FC6F58AA3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76D4B-F682-4BD4-923F-D76853344B4C}" type="presOf" srcId="{E285215F-F7D3-426D-869F-A205F1C4BF2E}" destId="{6F637E5A-D481-434C-B890-91E073A11115}" srcOrd="0" destOrd="0" presId="urn:microsoft.com/office/officeart/2011/layout/HexagonRadial"/>
    <dgm:cxn modelId="{D9DDA6FC-B3AF-42F0-885F-BC9324E7B391}" srcId="{E285215F-F7D3-426D-869F-A205F1C4BF2E}" destId="{2D019032-8DF9-427F-9EED-A44F575B2797}" srcOrd="0" destOrd="0" parTransId="{8AA4E754-3065-44F5-9AA8-EF9AEDF6D0CC}" sibTransId="{30EE830B-DF74-41F0-84DB-53F31DAABAD3}"/>
    <dgm:cxn modelId="{4A786C59-4371-42F1-8D5F-20B677178723}" type="presOf" srcId="{D68FB0A1-64AF-4719-89C0-1735534AEBB3}" destId="{1F633B4B-A2B3-4A80-B958-C15C44817058}" srcOrd="0" destOrd="0" presId="urn:microsoft.com/office/officeart/2011/layout/HexagonRadial"/>
    <dgm:cxn modelId="{5D2E581C-9A3C-4C7B-8DB9-0B388BCA1B6F}" srcId="{E285215F-F7D3-426D-869F-A205F1C4BF2E}" destId="{D68FB0A1-64AF-4719-89C0-1735534AEBB3}" srcOrd="4" destOrd="0" parTransId="{97BDDB0E-7BB4-40F0-B54F-BD037FA1B902}" sibTransId="{CA0EB4F4-2857-4F3B-B099-390373A5912F}"/>
    <dgm:cxn modelId="{4E45A5E4-3491-4C53-85D5-EB0A6F589374}" srcId="{E285215F-F7D3-426D-869F-A205F1C4BF2E}" destId="{13BDC813-0B90-48F6-A0DA-2BF83E4323AC}" srcOrd="1" destOrd="0" parTransId="{E8090202-8229-492D-BC32-089543CCF403}" sibTransId="{430D8C41-AA6A-488F-A2C6-FE86BBA67565}"/>
    <dgm:cxn modelId="{712F59E6-9F77-49BE-896E-6AB661489231}" srcId="{A50B2181-E5A6-44A1-8756-379E11E86230}" destId="{E285215F-F7D3-426D-869F-A205F1C4BF2E}" srcOrd="0" destOrd="0" parTransId="{C88ED351-B087-4B5B-B036-8A79F85B9430}" sibTransId="{8F134DCA-F37E-4B6B-8D99-CDA93A04CBF7}"/>
    <dgm:cxn modelId="{A6A131F7-71B5-4097-857C-CA218F5FD897}" type="presOf" srcId="{01ABCA04-BD82-4076-B9BE-56A01E6D25B7}" destId="{0437FF90-8B3F-4054-BDED-5EBABBEBD352}" srcOrd="0" destOrd="0" presId="urn:microsoft.com/office/officeart/2011/layout/HexagonRadial"/>
    <dgm:cxn modelId="{88C44427-1F5E-4934-9861-5B003D6504B8}" srcId="{E285215F-F7D3-426D-869F-A205F1C4BF2E}" destId="{C3490C4B-C444-404A-B7CF-C9FC6F58AA3D}" srcOrd="5" destOrd="0" parTransId="{78A302D9-8345-4BD1-8083-1E6F3C4BE390}" sibTransId="{B827F783-0AA5-4B28-8057-718225010452}"/>
    <dgm:cxn modelId="{264054D0-A320-4D84-81B6-F45B12E0AB6B}" type="presOf" srcId="{C3490C4B-C444-404A-B7CF-C9FC6F58AA3D}" destId="{C2C4C895-2D3E-402C-B24B-06F5DF31700E}" srcOrd="0" destOrd="0" presId="urn:microsoft.com/office/officeart/2011/layout/HexagonRadial"/>
    <dgm:cxn modelId="{03F4B17E-2D55-43A0-9BF1-80251250F7BC}" srcId="{E285215F-F7D3-426D-869F-A205F1C4BF2E}" destId="{01ABCA04-BD82-4076-B9BE-56A01E6D25B7}" srcOrd="3" destOrd="0" parTransId="{CC34B6BB-23B2-49FD-A406-648B3086DF41}" sibTransId="{D16D7ECD-6375-4618-9E03-47DC25F83BF1}"/>
    <dgm:cxn modelId="{4E6B9C4A-8875-427C-81AE-70A9FBBB87A6}" type="presOf" srcId="{B69C2618-690B-42BD-8094-89775B7AB89D}" destId="{21F48A94-06B7-4311-9DB4-4134F5A9D3CF}" srcOrd="0" destOrd="0" presId="urn:microsoft.com/office/officeart/2011/layout/HexagonRadial"/>
    <dgm:cxn modelId="{4CD48C4F-A8BB-4361-8840-9F65E9A4204D}" type="presOf" srcId="{A50B2181-E5A6-44A1-8756-379E11E86230}" destId="{36E154F0-D36A-43F1-ADD5-EF43453712D9}" srcOrd="0" destOrd="0" presId="urn:microsoft.com/office/officeart/2011/layout/HexagonRadial"/>
    <dgm:cxn modelId="{F6F5BA6F-3D85-45EA-8F26-B2A51C7D28E8}" type="presOf" srcId="{13BDC813-0B90-48F6-A0DA-2BF83E4323AC}" destId="{2D8DFBE9-E30F-455D-9502-2146A9A69ACE}" srcOrd="0" destOrd="0" presId="urn:microsoft.com/office/officeart/2011/layout/HexagonRadial"/>
    <dgm:cxn modelId="{87CC0AF0-3185-4491-9156-90FDA837011B}" type="presOf" srcId="{2D019032-8DF9-427F-9EED-A44F575B2797}" destId="{D1DE9647-7A7C-4B55-ACBF-042DE925FE37}" srcOrd="0" destOrd="0" presId="urn:microsoft.com/office/officeart/2011/layout/HexagonRadial"/>
    <dgm:cxn modelId="{A63ACAD1-AF14-454B-8F2D-1BB2DA64D7F5}" srcId="{E285215F-F7D3-426D-869F-A205F1C4BF2E}" destId="{B69C2618-690B-42BD-8094-89775B7AB89D}" srcOrd="2" destOrd="0" parTransId="{42D28648-708A-480E-87B5-ED6BB14FCE43}" sibTransId="{D590987A-3E82-41C4-96C2-43795618FC36}"/>
    <dgm:cxn modelId="{59BBDF20-9F12-4B0C-97C4-B17CD12B88EC}" type="presParOf" srcId="{36E154F0-D36A-43F1-ADD5-EF43453712D9}" destId="{6F637E5A-D481-434C-B890-91E073A11115}" srcOrd="0" destOrd="0" presId="urn:microsoft.com/office/officeart/2011/layout/HexagonRadial"/>
    <dgm:cxn modelId="{0B1B65B3-AFC2-4245-A871-56CD148A006C}" type="presParOf" srcId="{36E154F0-D36A-43F1-ADD5-EF43453712D9}" destId="{0BDB6337-029A-42E6-A4A6-3D8A1A94AC56}" srcOrd="1" destOrd="0" presId="urn:microsoft.com/office/officeart/2011/layout/HexagonRadial"/>
    <dgm:cxn modelId="{E3977006-86BC-468E-8C4D-50DFC7ED4720}" type="presParOf" srcId="{0BDB6337-029A-42E6-A4A6-3D8A1A94AC56}" destId="{4A6F03FC-5409-4BA2-B2A9-CBD5D7C1A62A}" srcOrd="0" destOrd="0" presId="urn:microsoft.com/office/officeart/2011/layout/HexagonRadial"/>
    <dgm:cxn modelId="{68074B17-334E-4566-B08A-81168AA6C8B5}" type="presParOf" srcId="{36E154F0-D36A-43F1-ADD5-EF43453712D9}" destId="{D1DE9647-7A7C-4B55-ACBF-042DE925FE37}" srcOrd="2" destOrd="0" presId="urn:microsoft.com/office/officeart/2011/layout/HexagonRadial"/>
    <dgm:cxn modelId="{9F52A8A2-D0DE-4603-9D1D-A3F25FA435B3}" type="presParOf" srcId="{36E154F0-D36A-43F1-ADD5-EF43453712D9}" destId="{627441FC-7278-4A47-B8D2-4C363D777D80}" srcOrd="3" destOrd="0" presId="urn:microsoft.com/office/officeart/2011/layout/HexagonRadial"/>
    <dgm:cxn modelId="{C66425BE-FAA4-4B90-8384-C07F5695FF3B}" type="presParOf" srcId="{627441FC-7278-4A47-B8D2-4C363D777D80}" destId="{DA8E3877-D254-4B72-B15D-77075CAFB9AB}" srcOrd="0" destOrd="0" presId="urn:microsoft.com/office/officeart/2011/layout/HexagonRadial"/>
    <dgm:cxn modelId="{AD579C8B-AD72-4CA9-91DB-BC72F23DFC3E}" type="presParOf" srcId="{36E154F0-D36A-43F1-ADD5-EF43453712D9}" destId="{2D8DFBE9-E30F-455D-9502-2146A9A69ACE}" srcOrd="4" destOrd="0" presId="urn:microsoft.com/office/officeart/2011/layout/HexagonRadial"/>
    <dgm:cxn modelId="{7E234650-B764-4EB9-8B66-DB7231E37FFB}" type="presParOf" srcId="{36E154F0-D36A-43F1-ADD5-EF43453712D9}" destId="{96705D93-7DA4-4C0C-879C-C3046D1D8E15}" srcOrd="5" destOrd="0" presId="urn:microsoft.com/office/officeart/2011/layout/HexagonRadial"/>
    <dgm:cxn modelId="{C79F058B-896B-4158-821E-0E99AE41E7C8}" type="presParOf" srcId="{96705D93-7DA4-4C0C-879C-C3046D1D8E15}" destId="{3AF40FB3-3D16-44FD-ADD7-67EEE5FA2AC0}" srcOrd="0" destOrd="0" presId="urn:microsoft.com/office/officeart/2011/layout/HexagonRadial"/>
    <dgm:cxn modelId="{4AD64DD1-7840-46F3-8297-2DDC65B43E30}" type="presParOf" srcId="{36E154F0-D36A-43F1-ADD5-EF43453712D9}" destId="{21F48A94-06B7-4311-9DB4-4134F5A9D3CF}" srcOrd="6" destOrd="0" presId="urn:microsoft.com/office/officeart/2011/layout/HexagonRadial"/>
    <dgm:cxn modelId="{C8AE534D-9429-44C7-8403-A5EA908C9FA8}" type="presParOf" srcId="{36E154F0-D36A-43F1-ADD5-EF43453712D9}" destId="{BC5D77C3-0CD0-4147-925E-EBBD7024B0F6}" srcOrd="7" destOrd="0" presId="urn:microsoft.com/office/officeart/2011/layout/HexagonRadial"/>
    <dgm:cxn modelId="{33541E93-B8D3-4883-8FD7-4E4322BF929E}" type="presParOf" srcId="{BC5D77C3-0CD0-4147-925E-EBBD7024B0F6}" destId="{D74ECF22-E2E7-427B-9686-5314389FC44C}" srcOrd="0" destOrd="0" presId="urn:microsoft.com/office/officeart/2011/layout/HexagonRadial"/>
    <dgm:cxn modelId="{8C3BC542-23AA-4F9A-99B8-B8D7FF8812AB}" type="presParOf" srcId="{36E154F0-D36A-43F1-ADD5-EF43453712D9}" destId="{0437FF90-8B3F-4054-BDED-5EBABBEBD352}" srcOrd="8" destOrd="0" presId="urn:microsoft.com/office/officeart/2011/layout/HexagonRadial"/>
    <dgm:cxn modelId="{48BD9517-326C-4247-A5B7-0DB5B2BE1EF7}" type="presParOf" srcId="{36E154F0-D36A-43F1-ADD5-EF43453712D9}" destId="{8434C354-18EB-4593-9975-55F1CEF02EC2}" srcOrd="9" destOrd="0" presId="urn:microsoft.com/office/officeart/2011/layout/HexagonRadial"/>
    <dgm:cxn modelId="{607C0E94-AAFB-4709-AC26-963054CFB600}" type="presParOf" srcId="{8434C354-18EB-4593-9975-55F1CEF02EC2}" destId="{113DC1FE-801F-43BD-8EC2-364980A5C645}" srcOrd="0" destOrd="0" presId="urn:microsoft.com/office/officeart/2011/layout/HexagonRadial"/>
    <dgm:cxn modelId="{A800FFF6-523A-400E-B1E9-AD458DC97379}" type="presParOf" srcId="{36E154F0-D36A-43F1-ADD5-EF43453712D9}" destId="{1F633B4B-A2B3-4A80-B958-C15C44817058}" srcOrd="10" destOrd="0" presId="urn:microsoft.com/office/officeart/2011/layout/HexagonRadial"/>
    <dgm:cxn modelId="{9050D78E-79B3-4A2F-8419-CF0545EDE2B9}" type="presParOf" srcId="{36E154F0-D36A-43F1-ADD5-EF43453712D9}" destId="{1C8ED284-233D-4915-AF2B-28B7404C0AA8}" srcOrd="11" destOrd="0" presId="urn:microsoft.com/office/officeart/2011/layout/HexagonRadial"/>
    <dgm:cxn modelId="{71BF5658-D2FF-4422-AB81-7DDD2FD3FD09}" type="presParOf" srcId="{1C8ED284-233D-4915-AF2B-28B7404C0AA8}" destId="{DD04F381-6695-4EA2-8829-11EE6BCC3A8D}" srcOrd="0" destOrd="0" presId="urn:microsoft.com/office/officeart/2011/layout/HexagonRadial"/>
    <dgm:cxn modelId="{7DB827CF-CC4A-44A8-91CB-3C8EDF1A1FFE}" type="presParOf" srcId="{36E154F0-D36A-43F1-ADD5-EF43453712D9}" destId="{C2C4C895-2D3E-402C-B24B-06F5DF31700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37E5A-D481-434C-B890-91E073A11115}">
      <dsp:nvSpPr>
        <dsp:cNvPr id="0" name=""/>
        <dsp:cNvSpPr/>
      </dsp:nvSpPr>
      <dsp:spPr>
        <a:xfrm>
          <a:off x="2295142" y="1843659"/>
          <a:ext cx="2343370" cy="202711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Process or Goal</a:t>
          </a:r>
          <a:endParaRPr lang="en-US" sz="3400" kern="1200" dirty="0"/>
        </a:p>
      </dsp:txBody>
      <dsp:txXfrm>
        <a:off x="2683471" y="2179580"/>
        <a:ext cx="1566712" cy="1355268"/>
      </dsp:txXfrm>
    </dsp:sp>
    <dsp:sp modelId="{DA8E3877-D254-4B72-B15D-77075CAFB9AB}">
      <dsp:nvSpPr>
        <dsp:cNvPr id="0" name=""/>
        <dsp:cNvSpPr/>
      </dsp:nvSpPr>
      <dsp:spPr>
        <a:xfrm>
          <a:off x="3762542" y="873823"/>
          <a:ext cx="884146" cy="76180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DE9647-7A7C-4B55-ACBF-042DE925FE37}">
      <dsp:nvSpPr>
        <dsp:cNvPr id="0" name=""/>
        <dsp:cNvSpPr/>
      </dsp:nvSpPr>
      <dsp:spPr>
        <a:xfrm>
          <a:off x="2511000" y="0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1</a:t>
          </a:r>
          <a:br>
            <a:rPr lang="en-US" sz="3400" kern="1200" dirty="0" smtClean="0"/>
          </a:br>
          <a:r>
            <a:rPr lang="en-US" sz="3400" kern="1200" dirty="0" smtClean="0"/>
            <a:t>Title</a:t>
          </a:r>
          <a:endParaRPr lang="en-US" sz="3400" kern="1200" dirty="0"/>
        </a:p>
      </dsp:txBody>
      <dsp:txXfrm>
        <a:off x="2829247" y="275321"/>
        <a:ext cx="1283881" cy="1110708"/>
      </dsp:txXfrm>
    </dsp:sp>
    <dsp:sp modelId="{3AF40FB3-3D16-44FD-ADD7-67EEE5FA2AC0}">
      <dsp:nvSpPr>
        <dsp:cNvPr id="0" name=""/>
        <dsp:cNvSpPr/>
      </dsp:nvSpPr>
      <dsp:spPr>
        <a:xfrm>
          <a:off x="4794410" y="2298001"/>
          <a:ext cx="884146" cy="76180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8DFBE9-E30F-455D-9502-2146A9A69ACE}">
      <dsp:nvSpPr>
        <dsp:cNvPr id="0" name=""/>
        <dsp:cNvSpPr/>
      </dsp:nvSpPr>
      <dsp:spPr>
        <a:xfrm>
          <a:off x="4272207" y="1021842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2 Title</a:t>
          </a:r>
          <a:endParaRPr lang="en-US" sz="3400" kern="1200" dirty="0"/>
        </a:p>
      </dsp:txBody>
      <dsp:txXfrm>
        <a:off x="4590454" y="1297163"/>
        <a:ext cx="1283881" cy="1110708"/>
      </dsp:txXfrm>
    </dsp:sp>
    <dsp:sp modelId="{D74ECF22-E2E7-427B-9686-5314389FC44C}">
      <dsp:nvSpPr>
        <dsp:cNvPr id="0" name=""/>
        <dsp:cNvSpPr/>
      </dsp:nvSpPr>
      <dsp:spPr>
        <a:xfrm>
          <a:off x="4077608" y="3905631"/>
          <a:ext cx="884146" cy="76180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F48A94-06B7-4311-9DB4-4134F5A9D3CF}">
      <dsp:nvSpPr>
        <dsp:cNvPr id="0" name=""/>
        <dsp:cNvSpPr/>
      </dsp:nvSpPr>
      <dsp:spPr>
        <a:xfrm>
          <a:off x="4272207" y="3030664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3 Title</a:t>
          </a:r>
          <a:endParaRPr lang="en-US" sz="3400" kern="1200" dirty="0"/>
        </a:p>
      </dsp:txBody>
      <dsp:txXfrm>
        <a:off x="4590454" y="3305985"/>
        <a:ext cx="1283881" cy="1110708"/>
      </dsp:txXfrm>
    </dsp:sp>
    <dsp:sp modelId="{113DC1FE-801F-43BD-8EC2-364980A5C645}">
      <dsp:nvSpPr>
        <dsp:cNvPr id="0" name=""/>
        <dsp:cNvSpPr/>
      </dsp:nvSpPr>
      <dsp:spPr>
        <a:xfrm>
          <a:off x="2299502" y="4072509"/>
          <a:ext cx="884146" cy="76180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37FF90-8B3F-4054-BDED-5EBABBEBD352}">
      <dsp:nvSpPr>
        <dsp:cNvPr id="0" name=""/>
        <dsp:cNvSpPr/>
      </dsp:nvSpPr>
      <dsp:spPr>
        <a:xfrm>
          <a:off x="2511000" y="4053649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4 Title</a:t>
          </a:r>
          <a:endParaRPr lang="en-US" sz="3400" kern="1200" dirty="0"/>
        </a:p>
      </dsp:txBody>
      <dsp:txXfrm>
        <a:off x="2829247" y="4328970"/>
        <a:ext cx="1283881" cy="1110708"/>
      </dsp:txXfrm>
    </dsp:sp>
    <dsp:sp modelId="{DD04F381-6695-4EA2-8829-11EE6BCC3A8D}">
      <dsp:nvSpPr>
        <dsp:cNvPr id="0" name=""/>
        <dsp:cNvSpPr/>
      </dsp:nvSpPr>
      <dsp:spPr>
        <a:xfrm>
          <a:off x="1250736" y="2648902"/>
          <a:ext cx="884146" cy="76180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633B4B-A2B3-4A80-B958-C15C44817058}">
      <dsp:nvSpPr>
        <dsp:cNvPr id="0" name=""/>
        <dsp:cNvSpPr/>
      </dsp:nvSpPr>
      <dsp:spPr>
        <a:xfrm>
          <a:off x="741616" y="3031807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5 Title</a:t>
          </a:r>
          <a:endParaRPr lang="en-US" sz="3400" kern="1200" dirty="0"/>
        </a:p>
      </dsp:txBody>
      <dsp:txXfrm>
        <a:off x="1059863" y="3307128"/>
        <a:ext cx="1283881" cy="1110708"/>
      </dsp:txXfrm>
    </dsp:sp>
    <dsp:sp modelId="{C2C4C895-2D3E-402C-B24B-06F5DF31700E}">
      <dsp:nvSpPr>
        <dsp:cNvPr id="0" name=""/>
        <dsp:cNvSpPr/>
      </dsp:nvSpPr>
      <dsp:spPr>
        <a:xfrm>
          <a:off x="741616" y="1019556"/>
          <a:ext cx="1920375" cy="1661350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Step 6 Title</a:t>
          </a:r>
          <a:endParaRPr lang="en-US" sz="3400" kern="1200" dirty="0"/>
        </a:p>
      </dsp:txBody>
      <dsp:txXfrm>
        <a:off x="1059863" y="1294877"/>
        <a:ext cx="1283881" cy="1110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C2AE-EF56-47BF-8FFD-7FC0EC594EBF}" type="datetimeFigureOut">
              <a:rPr lang="en-US"/>
              <a:t>7/19/2013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DDF3-5947-418E-82AF-4800BD82200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002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F0E23-F7ED-4F2A-A714-D2035184D6FA}" type="datetimeFigureOut">
              <a:rPr lang="en-US"/>
              <a:t>7/19/2013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0A9B3-DD19-4190-8ACC-FE558568DD7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975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7/19/2013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7/19/2013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7/19/2013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7/19/2013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7/19/2013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7/19/2013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7/19/2013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Hexagon Radial</a:t>
            </a:r>
            <a:br>
              <a:rPr lang="en-US" dirty="0" smtClean="0"/>
            </a:br>
            <a:r>
              <a:rPr lang="en-US" dirty="0" smtClean="0"/>
              <a:t>SmartArt</a:t>
            </a:r>
            <a:endParaRPr lang="en-US" dirty="0"/>
          </a:p>
        </p:txBody>
      </p:sp>
      <p:graphicFrame>
        <p:nvGraphicFramePr>
          <p:cNvPr id="5" name="Content Placeholder 2" descr="Hexagon Radial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751815"/>
              </p:ext>
            </p:extLst>
          </p:nvPr>
        </p:nvGraphicFramePr>
        <p:xfrm>
          <a:off x="4646612" y="533400"/>
          <a:ext cx="6934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4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second details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test</a:t>
            </a:r>
            <a:r>
              <a:rPr lang="en-US" dirty="0" smtClean="0"/>
              <a:t> </a:t>
            </a:r>
            <a:r>
              <a:rPr lang="en-US" dirty="0" err="1" smtClean="0"/>
              <a:t>tets</a:t>
            </a:r>
            <a:r>
              <a:rPr lang="en-US" dirty="0" smtClean="0"/>
              <a:t> test </a:t>
            </a:r>
            <a:r>
              <a:rPr lang="en-US" dirty="0" err="1" smtClean="0"/>
              <a:t>test</a:t>
            </a:r>
            <a:r>
              <a:rPr lang="en-US" dirty="0" smtClean="0"/>
              <a:t> </a:t>
            </a:r>
            <a:r>
              <a:rPr lang="en-US" dirty="0" err="1" smtClean="0"/>
              <a:t>tetx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6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tets</a:t>
            </a:r>
            <a:r>
              <a:rPr lang="en-US" dirty="0" smtClean="0"/>
              <a:t> test </a:t>
            </a:r>
            <a:r>
              <a:rPr lang="en-US" dirty="0" err="1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9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51019"/>
      </p:ext>
    </p:extLst>
  </p:cSld>
  <p:clrMapOvr>
    <a:masterClrMapping/>
  </p:clrMapOvr>
</p:sld>
</file>

<file path=ppt/theme/theme1.xml><?xml version="1.0" encoding="utf-8"?>
<a:theme xmlns:a="http://schemas.openxmlformats.org/drawingml/2006/main" name="Process 15 16x9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382EF93-0C2C-4D32-840C-268BF9E96F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process chart with hexagon radial SmartArt (multicolor on black, widescreen)</Template>
  <TotalTime>0</TotalTime>
  <Words>37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Franklin Gothic Medium</vt:lpstr>
      <vt:lpstr>Process 15 16x9</vt:lpstr>
      <vt:lpstr>Hexagon Radial SmartArt</vt:lpstr>
      <vt:lpstr>Testing second details </vt:lpstr>
      <vt:lpstr>wow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2013-07-19T05:48:48Z</dcterms:created>
  <dcterms:modified xsi:type="dcterms:W3CDTF">2013-07-19T05:49:58Z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TC028883319991</vt:lpwstr>
  </property>
</Properties>
</file>