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6.png" ContentType="image/png"/>
  <Override PartName="/ppt/media/image3.png" ContentType="image/png"/>
  <Override PartName="/ppt/media/image7.png" ContentType="image/png"/>
  <Override PartName="/ppt/media/image4.png" ContentType="image/png"/>
  <Override PartName="/ppt/media/image8.png" ContentType="image/png"/>
  <Override PartName="/ppt/media/image1.png" ContentType="image/png"/>
  <Override PartName="/ppt/media/image10.png" ContentType="image/png"/>
  <Override PartName="/ppt/media/image5.png" ContentType="image/png"/>
  <Override PartName="/ppt/media/image9.png" ContentType="image/pn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1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8280"/>
            <a:ext cx="2620440" cy="2090880"/>
          </a:xfrm>
          <a:prstGeom prst="rect">
            <a:avLst/>
          </a:prstGeom>
        </p:spPr>
      </p:pic>
      <p:pic>
        <p:nvPicPr>
          <p:cNvPr descr="" id="3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06880" y="4058280"/>
            <a:ext cx="2620440" cy="2090880"/>
          </a:xfrm>
          <a:prstGeom prst="rect">
            <a:avLst/>
          </a:prstGeom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8280"/>
            <a:ext cx="2620440" cy="2090880"/>
          </a:xfrm>
          <a:prstGeom prst="rect">
            <a:avLst/>
          </a:prstGeom>
        </p:spPr>
      </p:pic>
      <p:pic>
        <p:nvPicPr>
          <p:cNvPr descr="" id="71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06880" y="4058280"/>
            <a:ext cx="2620440" cy="2090880"/>
          </a:xfrm>
          <a:prstGeom prst="rect">
            <a:avLst/>
          </a:prstGeom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759960" y="600840"/>
            <a:ext cx="8353440" cy="1884240"/>
          </a:xfrm>
          <a:prstGeom prst="rect">
            <a:avLst/>
          </a:prstGeom>
          <a:noFill/>
        </p:spPr>
        <p:txBody>
          <a:bodyPr bIns="45000" lIns="90000" rIns="90000" tIns="45000" wrap="none"/>
          <a:p>
            <a:r>
              <a:rPr lang="en-US"/>
              <a:t>As I observed that not only call outs loose their shape when saving in pptx format</a:t>
            </a:r>
            <a:endParaRPr/>
          </a:p>
          <a:p>
            <a:r>
              <a:rPr lang="en-US"/>
              <a:t>I created a 6 set of shapes</a:t>
            </a:r>
            <a:endParaRPr/>
          </a:p>
          <a:p>
            <a:r>
              <a:rPr lang="en-US"/>
              <a:t>created a screen shot of each set to document their original shape</a:t>
            </a:r>
            <a:endParaRPr/>
          </a:p>
          <a:p>
            <a:r>
              <a:rPr lang="en-US"/>
              <a:t>saved the Impress file in pptx format</a:t>
            </a:r>
            <a:endParaRPr/>
          </a:p>
          <a:p>
            <a:endParaRPr/>
          </a:p>
          <a:p>
            <a:r>
              <a:rPr lang="en-US"/>
              <a:t>File shows the which shape got distorted while saving in pptx format.</a:t>
            </a:r>
            <a:endParaRPr/>
          </a:p>
          <a:p>
            <a:r>
              <a:rPr lang="en-US"/>
              <a:t> 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503640" y="301320"/>
            <a:ext cx="9071640" cy="650880"/>
          </a:xfrm>
          <a:prstGeom prst="rect">
            <a:avLst/>
          </a:prstGeom>
          <a:noFill/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/>
              <a:t>set 5 </a:t>
            </a:r>
            <a:endParaRPr/>
          </a:p>
        </p:txBody>
      </p:sp>
      <p:sp>
        <p:nvSpPr>
          <p:cNvPr id="180" name="CustomShape 2"/>
          <p:cNvSpPr/>
          <p:nvPr/>
        </p:nvSpPr>
        <p:spPr>
          <a:xfrm>
            <a:off x="490320" y="2315520"/>
            <a:ext cx="1122120" cy="906840"/>
          </a:xfrm>
          <a:prstGeom prst="wedgeRectCallout">
            <a:avLst>
              <a:gd fmla="val 2030" name="adj1"/>
              <a:gd fmla="val 43750" name="adj2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81" name="CustomShape 3"/>
          <p:cNvSpPr/>
          <p:nvPr/>
        </p:nvSpPr>
        <p:spPr>
          <a:xfrm>
            <a:off x="2145960" y="2321280"/>
            <a:ext cx="1178640" cy="895320"/>
          </a:xfrm>
          <a:prstGeom prst="wedgeRoundRectCallout">
            <a:avLst>
              <a:gd fmla="val 4250" name="adj1"/>
              <a:gd fmla="val 45000" name="adj2"/>
              <a:gd fmla="val 16667" name="adj3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82" name="CustomShape 4"/>
          <p:cNvSpPr/>
          <p:nvPr/>
        </p:nvSpPr>
        <p:spPr>
          <a:xfrm>
            <a:off x="3891960" y="2185200"/>
            <a:ext cx="1065600" cy="1167840"/>
          </a:xfrm>
          <a:prstGeom prst="wedgeEllipseCallout">
            <a:avLst>
              <a:gd fmla="val 4965" name="adj1"/>
              <a:gd fmla="val 38560" name="adj2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83" name="CustomShape 5"/>
          <p:cNvSpPr/>
          <p:nvPr/>
        </p:nvSpPr>
        <p:spPr>
          <a:xfrm>
            <a:off x="5332320" y="2270160"/>
            <a:ext cx="1450800" cy="997560"/>
          </a:xfrm>
          <a:prstGeom prst="cloudCallout">
            <a:avLst>
              <a:gd fmla="val 6775" name="adj1"/>
              <a:gd fmla="val 39682" name="adj2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84" name="CustomShape 6"/>
          <p:cNvSpPr/>
          <p:nvPr/>
        </p:nvSpPr>
        <p:spPr>
          <a:xfrm>
            <a:off x="8314200" y="2229480"/>
            <a:ext cx="1079280" cy="1079280"/>
          </a:xfrm>
          <a:prstGeom prst="borderCallout1">
            <a:avLst>
              <a:gd fmla="val -16768" name="adj1"/>
              <a:gd fmla="val -17683" name="adj2"/>
              <a:gd fmla="val -1800" name="adj3"/>
              <a:gd fmla="val 4000" name="adj4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85" name="CustomShape 7"/>
          <p:cNvSpPr/>
          <p:nvPr/>
        </p:nvSpPr>
        <p:spPr>
          <a:xfrm>
            <a:off x="1564560" y="5386320"/>
            <a:ext cx="1079280" cy="1079280"/>
          </a:xfrm>
          <a:prstGeom prst="borderCallout2">
            <a:avLst>
              <a:gd fmla="val -19036" name="adj1"/>
              <a:gd fmla="val -15645" name="adj2"/>
              <a:gd fmla="val -3600" name="adj3"/>
              <a:gd fmla="val 4000" name="adj4"/>
              <a:gd fmla="val -1800" name="adj5"/>
              <a:gd fmla="val 4000" name="adj6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86" name="CustomShape 8"/>
          <p:cNvSpPr/>
          <p:nvPr/>
        </p:nvSpPr>
        <p:spPr>
          <a:xfrm>
            <a:off x="4614840" y="5658120"/>
            <a:ext cx="1079280" cy="1079280"/>
          </a:xfrm>
          <a:prstGeom prst="borderCallout3">
            <a:avLst>
              <a:gd fmla="val -15408" name="adj1"/>
              <a:gd fmla="val -12009" name="adj2"/>
              <a:gd fmla="val -1800" name="adj3"/>
              <a:gd fmla="val 4000" name="adj4"/>
              <a:gd fmla="val 100000" name="adj5"/>
              <a:gd fmla="val -16667" name="adj6"/>
              <a:gd fmla="val 112963" name="adj7"/>
              <a:gd fmla="val -8333" name="adj8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</p:spTree>
  </p:cSld>
  <p:timing>
    <p:tnLst>
      <p:par>
        <p:cTn dur="indefinite" id="19" nodeType="tmRoot" restart="never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504000" y="301320"/>
            <a:ext cx="9071640" cy="832320"/>
          </a:xfrm>
          <a:prstGeom prst="rect">
            <a:avLst/>
          </a:prstGeom>
          <a:noFill/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 sz="3600"/>
              <a:t>set 5 screen shot before saving as pptx</a:t>
            </a:r>
            <a:endParaRPr/>
          </a:p>
        </p:txBody>
      </p:sp>
      <p:pic>
        <p:nvPicPr>
          <p:cNvPr descr="" id="188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849240" y="1203120"/>
            <a:ext cx="8438400" cy="5190480"/>
          </a:xfrm>
          <a:prstGeom prst="rect">
            <a:avLst/>
          </a:prstGeom>
        </p:spPr>
      </p:pic>
    </p:spTree>
  </p:cSld>
  <p:timing>
    <p:tnLst>
      <p:par>
        <p:cTn dur="indefinite" id="21" nodeType="tmRoot" restart="never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503640" y="301320"/>
            <a:ext cx="9071640" cy="650880"/>
          </a:xfrm>
          <a:prstGeom prst="rect">
            <a:avLst/>
          </a:prstGeom>
          <a:noFill/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/>
              <a:t>set 6 </a:t>
            </a:r>
            <a:endParaRPr/>
          </a:p>
        </p:txBody>
      </p:sp>
      <p:sp>
        <p:nvSpPr>
          <p:cNvPr id="190" name="CustomShape 2"/>
          <p:cNvSpPr/>
          <p:nvPr/>
        </p:nvSpPr>
        <p:spPr>
          <a:xfrm>
            <a:off x="419760" y="1383480"/>
            <a:ext cx="1247040" cy="612000"/>
          </a:xfrm>
          <a:prstGeom prst="irregularSeal2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91" name="CustomShape 3"/>
          <p:cNvSpPr/>
          <p:nvPr/>
        </p:nvSpPr>
        <p:spPr>
          <a:xfrm>
            <a:off x="2109240" y="1371960"/>
            <a:ext cx="940680" cy="646200"/>
          </a:xfrm>
          <a:prstGeom prst="rect">
            <a:avLst>
              <a:gd fmla="val 81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92" name="CustomShape 4"/>
          <p:cNvSpPr/>
          <p:nvPr/>
        </p:nvSpPr>
        <p:spPr>
          <a:xfrm>
            <a:off x="3560760" y="1360800"/>
            <a:ext cx="952200" cy="81612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93" name="CustomShape 5"/>
          <p:cNvSpPr/>
          <p:nvPr/>
        </p:nvSpPr>
        <p:spPr>
          <a:xfrm>
            <a:off x="4989600" y="1428840"/>
            <a:ext cx="1144800" cy="87264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94" name="CustomShape 6"/>
          <p:cNvSpPr/>
          <p:nvPr/>
        </p:nvSpPr>
        <p:spPr>
          <a:xfrm>
            <a:off x="6576840" y="1338120"/>
            <a:ext cx="963720" cy="918000"/>
          </a:xfrm>
          <a:prstGeom prst="rect">
            <a:avLst>
              <a:gd fmla="val 25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95" name="CustomShape 7"/>
          <p:cNvSpPr/>
          <p:nvPr/>
        </p:nvSpPr>
        <p:spPr>
          <a:xfrm>
            <a:off x="8005680" y="1360800"/>
            <a:ext cx="1439640" cy="102024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96" name="CustomShape 8"/>
          <p:cNvSpPr/>
          <p:nvPr/>
        </p:nvSpPr>
        <p:spPr>
          <a:xfrm>
            <a:off x="362880" y="2868840"/>
            <a:ext cx="1122480" cy="895320"/>
          </a:xfrm>
          <a:prstGeom prst="rect">
            <a:avLst>
              <a:gd fmla="val 25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97" name="CustomShape 9"/>
          <p:cNvSpPr/>
          <p:nvPr/>
        </p:nvSpPr>
        <p:spPr>
          <a:xfrm>
            <a:off x="2143440" y="2948040"/>
            <a:ext cx="1110600" cy="89568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98" name="CustomShape 10"/>
          <p:cNvSpPr/>
          <p:nvPr/>
        </p:nvSpPr>
        <p:spPr>
          <a:xfrm>
            <a:off x="3821400" y="2744280"/>
            <a:ext cx="1122480" cy="1122120"/>
          </a:xfrm>
          <a:prstGeom prst="verticalScroll">
            <a:avLst>
              <a:gd fmla="val 27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99" name="CustomShape 11"/>
          <p:cNvSpPr/>
          <p:nvPr/>
        </p:nvSpPr>
        <p:spPr>
          <a:xfrm>
            <a:off x="5182200" y="2880000"/>
            <a:ext cx="1190160" cy="838800"/>
          </a:xfrm>
          <a:prstGeom prst="horizontalScroll">
            <a:avLst>
              <a:gd fmla="val 27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200" name="CustomShape 12"/>
          <p:cNvSpPr/>
          <p:nvPr/>
        </p:nvSpPr>
        <p:spPr>
          <a:xfrm>
            <a:off x="6735960" y="2936880"/>
            <a:ext cx="1054080" cy="92952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201" name="CustomShape 13"/>
          <p:cNvSpPr/>
          <p:nvPr/>
        </p:nvSpPr>
        <p:spPr>
          <a:xfrm>
            <a:off x="8209800" y="2970720"/>
            <a:ext cx="1144800" cy="1031760"/>
          </a:xfrm>
          <a:prstGeom prst="plaque">
            <a:avLst>
              <a:gd fmla="val 36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</p:spTree>
  </p:cSld>
  <p:timing>
    <p:tnLst>
      <p:par>
        <p:cTn dur="indefinite" id="23" nodeType="tmRoot" restart="never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504000" y="301320"/>
            <a:ext cx="9071640" cy="832320"/>
          </a:xfrm>
          <a:prstGeom prst="rect">
            <a:avLst/>
          </a:prstGeom>
          <a:noFill/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 sz="3600"/>
              <a:t>set 6 screen shot before saving as pptx</a:t>
            </a:r>
            <a:endParaRPr/>
          </a:p>
        </p:txBody>
      </p:sp>
      <p:pic>
        <p:nvPicPr>
          <p:cNvPr descr="" id="203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1031040" y="2351160"/>
            <a:ext cx="8075160" cy="2894400"/>
          </a:xfrm>
          <a:prstGeom prst="rect">
            <a:avLst/>
          </a:prstGeom>
        </p:spPr>
      </p:pic>
    </p:spTree>
  </p:cSld>
  <p:timing>
    <p:tnLst>
      <p:par>
        <p:cTn dur="indefinite" id="25" nodeType="tmRoot" restart="never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503640" y="1607040"/>
            <a:ext cx="1258200" cy="57816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74" name="CustomShape 2"/>
          <p:cNvSpPr/>
          <p:nvPr/>
        </p:nvSpPr>
        <p:spPr>
          <a:xfrm>
            <a:off x="2147760" y="1623960"/>
            <a:ext cx="1394280" cy="543960"/>
          </a:xfrm>
          <a:prstGeom prst="roundRect">
            <a:avLst>
              <a:gd fmla="val 36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75" name="CustomShape 3"/>
          <p:cNvSpPr/>
          <p:nvPr/>
        </p:nvSpPr>
        <p:spPr>
          <a:xfrm>
            <a:off x="3916800" y="1607040"/>
            <a:ext cx="577800" cy="57780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76" name="CustomShape 4"/>
          <p:cNvSpPr/>
          <p:nvPr/>
        </p:nvSpPr>
        <p:spPr>
          <a:xfrm>
            <a:off x="4824000" y="1561680"/>
            <a:ext cx="668520" cy="668520"/>
          </a:xfrm>
          <a:prstGeom prst="roundRect">
            <a:avLst>
              <a:gd fmla="val 36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77" name="CustomShape 5"/>
          <p:cNvSpPr/>
          <p:nvPr/>
        </p:nvSpPr>
        <p:spPr>
          <a:xfrm>
            <a:off x="6003000" y="1499400"/>
            <a:ext cx="793440" cy="793440"/>
          </a:xfrm>
          <a:prstGeom prst="ellipse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78" name="CustomShape 6"/>
          <p:cNvSpPr/>
          <p:nvPr/>
        </p:nvSpPr>
        <p:spPr>
          <a:xfrm>
            <a:off x="7534080" y="1590120"/>
            <a:ext cx="1575720" cy="612000"/>
          </a:xfrm>
          <a:prstGeom prst="ellipse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79" name="CustomShape 7"/>
          <p:cNvSpPr/>
          <p:nvPr/>
        </p:nvSpPr>
        <p:spPr>
          <a:xfrm>
            <a:off x="437040" y="2536200"/>
            <a:ext cx="1020240" cy="1020240"/>
          </a:xfrm>
          <a:prstGeom prst="pie">
            <a:avLst>
              <a:gd fmla="val -90" name="adj1"/>
              <a:gd fmla="val 0" name="adj2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80" name="CustomShape 8"/>
          <p:cNvSpPr/>
          <p:nvPr/>
        </p:nvSpPr>
        <p:spPr>
          <a:xfrm>
            <a:off x="2008800" y="2592720"/>
            <a:ext cx="1133280" cy="906840"/>
          </a:xfrm>
          <a:prstGeom prst="triangle">
            <a:avLst>
              <a:gd fmla="val 108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81" name="CustomShape 9"/>
          <p:cNvSpPr/>
          <p:nvPr/>
        </p:nvSpPr>
        <p:spPr>
          <a:xfrm>
            <a:off x="3822840" y="2632320"/>
            <a:ext cx="1190520" cy="827640"/>
          </a:xfrm>
          <a:prstGeom prst="rtTriangle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82" name="CustomShape 10"/>
          <p:cNvSpPr/>
          <p:nvPr/>
        </p:nvSpPr>
        <p:spPr>
          <a:xfrm>
            <a:off x="5262840" y="2660760"/>
            <a:ext cx="1303560" cy="770760"/>
          </a:xfrm>
          <a:prstGeom prst="trapezoid">
            <a:avLst>
              <a:gd fmla="val 54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83" name="CustomShape 11"/>
          <p:cNvSpPr/>
          <p:nvPr/>
        </p:nvSpPr>
        <p:spPr>
          <a:xfrm>
            <a:off x="6793920" y="2598480"/>
            <a:ext cx="1133640" cy="895320"/>
          </a:xfrm>
          <a:prstGeom prst="diamond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84" name="CustomShape 12"/>
          <p:cNvSpPr/>
          <p:nvPr/>
        </p:nvSpPr>
        <p:spPr>
          <a:xfrm>
            <a:off x="8358480" y="2626920"/>
            <a:ext cx="1145160" cy="838800"/>
          </a:xfrm>
          <a:prstGeom prst="parallelogram">
            <a:avLst>
              <a:gd fmla="val 54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85" name="CustomShape 13"/>
          <p:cNvSpPr/>
          <p:nvPr/>
        </p:nvSpPr>
        <p:spPr>
          <a:xfrm>
            <a:off x="578520" y="3988080"/>
            <a:ext cx="1235520" cy="1145160"/>
          </a:xfrm>
          <a:prstGeom prst="pentagon">
            <a:avLst>
              <a:gd fmla="val 105146" name="hf"/>
              <a:gd fmla="val 110557" name="vf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86" name="CustomShape 14"/>
          <p:cNvSpPr/>
          <p:nvPr/>
        </p:nvSpPr>
        <p:spPr>
          <a:xfrm>
            <a:off x="2347560" y="4152600"/>
            <a:ext cx="1008720" cy="816120"/>
          </a:xfrm>
          <a:prstGeom prst="hexagon">
            <a:avLst>
              <a:gd fmla="val 5400" name="adj"/>
              <a:gd fmla="val 115470" name="vf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87" name="CustomShape 15"/>
          <p:cNvSpPr/>
          <p:nvPr/>
        </p:nvSpPr>
        <p:spPr>
          <a:xfrm>
            <a:off x="3742200" y="4152600"/>
            <a:ext cx="918000" cy="816120"/>
          </a:xfrm>
          <a:prstGeom prst="octagon">
            <a:avLst>
              <a:gd fmla="val 50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88" name="CustomShape 16"/>
          <p:cNvSpPr/>
          <p:nvPr/>
        </p:nvSpPr>
        <p:spPr>
          <a:xfrm>
            <a:off x="5091480" y="4016520"/>
            <a:ext cx="1144800" cy="1088280"/>
          </a:xfrm>
          <a:prstGeom prst="plus">
            <a:avLst>
              <a:gd fmla="val 54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89" name="CustomShape 17"/>
          <p:cNvSpPr/>
          <p:nvPr/>
        </p:nvSpPr>
        <p:spPr>
          <a:xfrm>
            <a:off x="6690240" y="3948480"/>
            <a:ext cx="1224360" cy="1224360"/>
          </a:xfrm>
          <a:prstGeom prst="donut">
            <a:avLst>
              <a:gd fmla="val 54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90" name="CustomShape 18"/>
          <p:cNvSpPr/>
          <p:nvPr/>
        </p:nvSpPr>
        <p:spPr>
          <a:xfrm>
            <a:off x="8141760" y="3976920"/>
            <a:ext cx="1337760" cy="1167480"/>
          </a:xfrm>
          <a:prstGeom prst="blockArc">
            <a:avLst>
              <a:gd fmla="val 11796480" name="adj1"/>
              <a:gd fmla="val 5400" name="adj2"/>
              <a:gd fmla="val 25000" name="adj3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91" name="CustomShape 19"/>
          <p:cNvSpPr/>
          <p:nvPr/>
        </p:nvSpPr>
        <p:spPr>
          <a:xfrm>
            <a:off x="623880" y="5442840"/>
            <a:ext cx="1383120" cy="1179000"/>
          </a:xfrm>
          <a:prstGeom prst="can">
            <a:avLst>
              <a:gd fmla="val 54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92" name="CustomShape 20"/>
          <p:cNvSpPr/>
          <p:nvPr/>
        </p:nvSpPr>
        <p:spPr>
          <a:xfrm>
            <a:off x="2562840" y="5522400"/>
            <a:ext cx="1008720" cy="1054080"/>
          </a:xfrm>
          <a:prstGeom prst="cube">
            <a:avLst>
              <a:gd fmla="val 54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93" name="CustomShape 21"/>
          <p:cNvSpPr/>
          <p:nvPr/>
        </p:nvSpPr>
        <p:spPr>
          <a:xfrm>
            <a:off x="4275000" y="5680800"/>
            <a:ext cx="1099800" cy="974880"/>
          </a:xfrm>
          <a:prstGeom prst="foldedCorner">
            <a:avLst>
              <a:gd fmla="val 189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94" name="CustomShape 22"/>
          <p:cNvSpPr/>
          <p:nvPr/>
        </p:nvSpPr>
        <p:spPr>
          <a:xfrm>
            <a:off x="5896440" y="5726160"/>
            <a:ext cx="1224360" cy="105444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95" name="CustomShape 23"/>
          <p:cNvSpPr/>
          <p:nvPr/>
        </p:nvSpPr>
        <p:spPr>
          <a:xfrm>
            <a:off x="503640" y="301320"/>
            <a:ext cx="9071640" cy="650880"/>
          </a:xfrm>
          <a:prstGeom prst="rect">
            <a:avLst/>
          </a:prstGeom>
          <a:noFill/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/>
              <a:t>set 1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504000" y="301320"/>
            <a:ext cx="9071640" cy="832320"/>
          </a:xfrm>
          <a:prstGeom prst="rect">
            <a:avLst/>
          </a:prstGeom>
          <a:noFill/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 sz="3600"/>
              <a:t>set 1 screen shot before saving as pptx</a:t>
            </a:r>
            <a:endParaRPr/>
          </a:p>
        </p:txBody>
      </p:sp>
      <p:pic>
        <p:nvPicPr>
          <p:cNvPr descr="" id="97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896760" y="1422360"/>
            <a:ext cx="8343360" cy="4752360"/>
          </a:xfrm>
          <a:prstGeom prst="rect">
            <a:avLst/>
          </a:prstGeom>
        </p:spPr>
      </p:pic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503640" y="301320"/>
            <a:ext cx="9071640" cy="650880"/>
          </a:xfrm>
          <a:prstGeom prst="rect">
            <a:avLst/>
          </a:prstGeom>
          <a:noFill/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/>
              <a:t>set 2</a:t>
            </a:r>
            <a:endParaRPr/>
          </a:p>
        </p:txBody>
      </p:sp>
      <p:sp>
        <p:nvSpPr>
          <p:cNvPr id="99" name="CustomShape 2"/>
          <p:cNvSpPr/>
          <p:nvPr/>
        </p:nvSpPr>
        <p:spPr>
          <a:xfrm>
            <a:off x="385560" y="1338120"/>
            <a:ext cx="793440" cy="566640"/>
          </a:xfrm>
          <a:prstGeom prst="smileyFace">
            <a:avLst>
              <a:gd fmla="val 1752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00" name="CustomShape 3"/>
          <p:cNvSpPr/>
          <p:nvPr/>
        </p:nvSpPr>
        <p:spPr>
          <a:xfrm>
            <a:off x="1632960" y="1371960"/>
            <a:ext cx="1031760" cy="646200"/>
          </a:xfrm>
          <a:prstGeom prst="sun">
            <a:avLst>
              <a:gd fmla="val 54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01" name="CustomShape 4"/>
          <p:cNvSpPr/>
          <p:nvPr/>
        </p:nvSpPr>
        <p:spPr>
          <a:xfrm flipH="1">
            <a:off x="3197160" y="1417320"/>
            <a:ext cx="680040" cy="487440"/>
          </a:xfrm>
          <a:prstGeom prst="moon">
            <a:avLst>
              <a:gd fmla="val 108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02" name="CustomShape 5"/>
          <p:cNvSpPr/>
          <p:nvPr/>
        </p:nvSpPr>
        <p:spPr>
          <a:xfrm>
            <a:off x="4615200" y="1496880"/>
            <a:ext cx="770760" cy="62316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03" name="CustomShape 6"/>
          <p:cNvSpPr/>
          <p:nvPr/>
        </p:nvSpPr>
        <p:spPr>
          <a:xfrm>
            <a:off x="5760360" y="1417320"/>
            <a:ext cx="1224360" cy="691560"/>
          </a:xfrm>
          <a:prstGeom prst="hear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04" name="CustomShape 7"/>
          <p:cNvSpPr/>
          <p:nvPr/>
        </p:nvSpPr>
        <p:spPr>
          <a:xfrm>
            <a:off x="7393320" y="1394640"/>
            <a:ext cx="1054080" cy="77076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05" name="CustomShape 8"/>
          <p:cNvSpPr/>
          <p:nvPr/>
        </p:nvSpPr>
        <p:spPr>
          <a:xfrm>
            <a:off x="498960" y="2766600"/>
            <a:ext cx="816120" cy="72540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06" name="CustomShape 9"/>
          <p:cNvSpPr/>
          <p:nvPr/>
        </p:nvSpPr>
        <p:spPr>
          <a:xfrm>
            <a:off x="2166120" y="2664720"/>
            <a:ext cx="929160" cy="1031400"/>
          </a:xfrm>
          <a:prstGeom prst="noSmoking">
            <a:avLst>
              <a:gd fmla="val 27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07" name="CustomShape 10"/>
          <p:cNvSpPr/>
          <p:nvPr/>
        </p:nvSpPr>
        <p:spPr>
          <a:xfrm>
            <a:off x="3764880" y="2687400"/>
            <a:ext cx="1247040" cy="96336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08" name="CustomShape 11"/>
          <p:cNvSpPr/>
          <p:nvPr/>
        </p:nvSpPr>
        <p:spPr>
          <a:xfrm>
            <a:off x="5533920" y="2744280"/>
            <a:ext cx="1031400" cy="793080"/>
          </a:xfrm>
          <a:prstGeom prst="bracketPair">
            <a:avLst>
              <a:gd fmla="val 3700" name="adj"/>
            </a:avLst>
          </a:prstGeom>
          <a:noFill/>
          <a:ln>
            <a:solidFill>
              <a:srgbClr val="3465af"/>
            </a:solidFill>
          </a:ln>
        </p:spPr>
      </p:sp>
      <p:sp>
        <p:nvSpPr>
          <p:cNvPr id="109" name="CustomShape 12"/>
          <p:cNvSpPr/>
          <p:nvPr/>
        </p:nvSpPr>
        <p:spPr>
          <a:xfrm>
            <a:off x="6996600" y="2642040"/>
            <a:ext cx="645840" cy="872640"/>
          </a:xfrm>
          <a:prstGeom prst="leftBracket">
            <a:avLst>
              <a:gd fmla="val 1800" name="adj"/>
            </a:avLst>
          </a:prstGeom>
          <a:noFill/>
          <a:ln>
            <a:solidFill>
              <a:srgbClr val="3465af"/>
            </a:solidFill>
          </a:ln>
        </p:spPr>
      </p:sp>
      <p:sp>
        <p:nvSpPr>
          <p:cNvPr id="110" name="CustomShape 13"/>
          <p:cNvSpPr/>
          <p:nvPr/>
        </p:nvSpPr>
        <p:spPr>
          <a:xfrm>
            <a:off x="8164440" y="2698920"/>
            <a:ext cx="770760" cy="815760"/>
          </a:xfrm>
          <a:prstGeom prst="rightBracket">
            <a:avLst>
              <a:gd fmla="val 1800" name="adj"/>
            </a:avLst>
          </a:prstGeom>
          <a:noFill/>
          <a:ln>
            <a:solidFill>
              <a:srgbClr val="3465af"/>
            </a:solidFill>
          </a:ln>
        </p:spPr>
      </p:sp>
      <p:sp>
        <p:nvSpPr>
          <p:cNvPr id="111" name="CustomShape 14"/>
          <p:cNvSpPr/>
          <p:nvPr/>
        </p:nvSpPr>
        <p:spPr>
          <a:xfrm>
            <a:off x="408240" y="3957480"/>
            <a:ext cx="714240" cy="804600"/>
          </a:xfrm>
          <a:prstGeom prst="bracePair">
            <a:avLst>
              <a:gd fmla="val 1800" name="adj"/>
            </a:avLst>
          </a:prstGeom>
          <a:noFill/>
          <a:ln>
            <a:solidFill>
              <a:srgbClr val="3465af"/>
            </a:solidFill>
          </a:ln>
        </p:spPr>
      </p:sp>
      <p:sp>
        <p:nvSpPr>
          <p:cNvPr id="112" name="CustomShape 15"/>
          <p:cNvSpPr/>
          <p:nvPr/>
        </p:nvSpPr>
        <p:spPr>
          <a:xfrm>
            <a:off x="1655640" y="4104720"/>
            <a:ext cx="543960" cy="748080"/>
          </a:xfrm>
          <a:prstGeom prst="leftBrace">
            <a:avLst>
              <a:gd fmla="val 1800" name="adj1"/>
              <a:gd fmla="val 10800" name="adj2"/>
            </a:avLst>
          </a:prstGeom>
          <a:noFill/>
          <a:ln>
            <a:solidFill>
              <a:srgbClr val="3465af"/>
            </a:solidFill>
          </a:ln>
        </p:spPr>
      </p:sp>
      <p:sp>
        <p:nvSpPr>
          <p:cNvPr id="113" name="CustomShape 16"/>
          <p:cNvSpPr/>
          <p:nvPr/>
        </p:nvSpPr>
        <p:spPr>
          <a:xfrm>
            <a:off x="2925720" y="4025520"/>
            <a:ext cx="305640" cy="906840"/>
          </a:xfrm>
          <a:prstGeom prst="rightBrace">
            <a:avLst>
              <a:gd fmla="val 1800" name="adj1"/>
              <a:gd fmla="val 10800" name="adj2"/>
            </a:avLst>
          </a:prstGeom>
          <a:noFill/>
          <a:ln>
            <a:solidFill>
              <a:srgbClr val="3465af"/>
            </a:solidFill>
          </a:ln>
        </p:spPr>
      </p:sp>
      <p:sp>
        <p:nvSpPr>
          <p:cNvPr id="114" name="CustomShape 17"/>
          <p:cNvSpPr/>
          <p:nvPr/>
        </p:nvSpPr>
        <p:spPr>
          <a:xfrm>
            <a:off x="3810240" y="3945960"/>
            <a:ext cx="1383120" cy="1122480"/>
          </a:xfrm>
          <a:prstGeom prst="bevel">
            <a:avLst>
              <a:gd fmla="val 27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15" name="CustomShape 18"/>
          <p:cNvSpPr/>
          <p:nvPr/>
        </p:nvSpPr>
        <p:spPr>
          <a:xfrm>
            <a:off x="5839920" y="4104720"/>
            <a:ext cx="963360" cy="98640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16" name="CustomShape 19"/>
          <p:cNvSpPr/>
          <p:nvPr/>
        </p:nvSpPr>
        <p:spPr>
          <a:xfrm>
            <a:off x="7314120" y="4093560"/>
            <a:ext cx="1031400" cy="91800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504000" y="301320"/>
            <a:ext cx="9071640" cy="832320"/>
          </a:xfrm>
          <a:prstGeom prst="rect">
            <a:avLst/>
          </a:prstGeom>
          <a:noFill/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 sz="3600"/>
              <a:t>set 2 screen shot before saving as pptx</a:t>
            </a:r>
            <a:endParaRPr/>
          </a:p>
        </p:txBody>
      </p:sp>
      <p:pic>
        <p:nvPicPr>
          <p:cNvPr descr="" id="118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911160" y="1941480"/>
            <a:ext cx="8314560" cy="3714120"/>
          </a:xfrm>
          <a:prstGeom prst="rect">
            <a:avLst/>
          </a:prstGeom>
        </p:spPr>
      </p:pic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503640" y="301320"/>
            <a:ext cx="9071640" cy="650880"/>
          </a:xfrm>
          <a:prstGeom prst="rect">
            <a:avLst/>
          </a:prstGeom>
          <a:noFill/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/>
              <a:t>set 3</a:t>
            </a:r>
            <a:endParaRPr/>
          </a:p>
        </p:txBody>
      </p:sp>
      <p:sp>
        <p:nvSpPr>
          <p:cNvPr id="120" name="CustomShape 2"/>
          <p:cNvSpPr/>
          <p:nvPr/>
        </p:nvSpPr>
        <p:spPr>
          <a:xfrm>
            <a:off x="567720" y="1098000"/>
            <a:ext cx="1054080" cy="725400"/>
          </a:xfrm>
          <a:prstGeom prst="leftArrow">
            <a:avLst>
              <a:gd fmla="val 5400" name="adj1"/>
              <a:gd fmla="val 5400" name="adj2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21" name="CustomShape 3"/>
          <p:cNvSpPr/>
          <p:nvPr/>
        </p:nvSpPr>
        <p:spPr>
          <a:xfrm>
            <a:off x="1883160" y="1166040"/>
            <a:ext cx="1065240" cy="589320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22" name="CustomShape 4"/>
          <p:cNvSpPr/>
          <p:nvPr/>
        </p:nvSpPr>
        <p:spPr>
          <a:xfrm>
            <a:off x="3436560" y="1098000"/>
            <a:ext cx="589320" cy="72540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23" name="CustomShape 5"/>
          <p:cNvSpPr/>
          <p:nvPr/>
        </p:nvSpPr>
        <p:spPr>
          <a:xfrm>
            <a:off x="4536360" y="1052640"/>
            <a:ext cx="816120" cy="816120"/>
          </a:xfrm>
          <a:prstGeom prst="downArrow">
            <a:avLst>
              <a:gd fmla="val 16200" name="adj1"/>
              <a:gd fmla="val 5400" name="adj2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24" name="CustomShape 6"/>
          <p:cNvSpPr/>
          <p:nvPr/>
        </p:nvSpPr>
        <p:spPr>
          <a:xfrm>
            <a:off x="5772240" y="1171800"/>
            <a:ext cx="1496520" cy="577800"/>
          </a:xfrm>
          <a:prstGeom prst="leftRightArrow">
            <a:avLst>
              <a:gd fmla="val 4300" name="adj1"/>
              <a:gd fmla="val 5400" name="adj2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25" name="CustomShape 7"/>
          <p:cNvSpPr/>
          <p:nvPr/>
        </p:nvSpPr>
        <p:spPr>
          <a:xfrm>
            <a:off x="7938360" y="916560"/>
            <a:ext cx="861120" cy="1088280"/>
          </a:xfrm>
          <a:prstGeom prst="upDownArrow">
            <a:avLst>
              <a:gd fmla="val 5400" name="adj1"/>
              <a:gd fmla="val 4300" name="adj2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26" name="CustomShape 8"/>
          <p:cNvSpPr/>
          <p:nvPr/>
        </p:nvSpPr>
        <p:spPr>
          <a:xfrm flipH="1">
            <a:off x="452880" y="2228040"/>
            <a:ext cx="1054440" cy="1065600"/>
          </a:xfrm>
          <a:prstGeom prst="leftUpArrow">
            <a:avLst>
              <a:gd fmla="val 10062" name="adj1"/>
              <a:gd fmla="val 18378" name="adj2"/>
              <a:gd fmla="val 6098" name="adj3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27" name="CustomShape 9"/>
          <p:cNvSpPr/>
          <p:nvPr/>
        </p:nvSpPr>
        <p:spPr>
          <a:xfrm>
            <a:off x="462600" y="3914640"/>
            <a:ext cx="1156320" cy="725400"/>
          </a:xfrm>
          <a:prstGeom prst="notchedRightArrow">
            <a:avLst>
              <a:gd fmla="val 16200" name="adj1"/>
              <a:gd fmla="val 5400" name="adj2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28" name="CustomShape 10"/>
          <p:cNvSpPr/>
          <p:nvPr/>
        </p:nvSpPr>
        <p:spPr>
          <a:xfrm>
            <a:off x="541440" y="5290200"/>
            <a:ext cx="906840" cy="804600"/>
          </a:xfrm>
          <a:prstGeom prst="downArrowCallout">
            <a:avLst>
              <a:gd fmla="val 14400" name="adj1"/>
              <a:gd fmla="val 5400" name="adj2"/>
              <a:gd fmla="val 18000" name="adj3"/>
              <a:gd fmla="val 8100" name="adj4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29" name="CustomShape 11"/>
          <p:cNvSpPr/>
          <p:nvPr/>
        </p:nvSpPr>
        <p:spPr>
          <a:xfrm>
            <a:off x="771120" y="6339600"/>
            <a:ext cx="1190520" cy="87264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30" name="CustomShape 12"/>
          <p:cNvSpPr/>
          <p:nvPr/>
        </p:nvSpPr>
        <p:spPr>
          <a:xfrm>
            <a:off x="1595520" y="2324520"/>
            <a:ext cx="1654920" cy="1065600"/>
          </a:xfrm>
          <a:prstGeom prst="pie">
            <a:avLst>
              <a:gd fmla="val 6500" name="adj1"/>
              <a:gd fmla="val 8600" name="adj2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31" name="CustomShape 13"/>
          <p:cNvSpPr/>
          <p:nvPr/>
        </p:nvSpPr>
        <p:spPr>
          <a:xfrm>
            <a:off x="3662640" y="2347200"/>
            <a:ext cx="1530720" cy="1076760"/>
          </a:xfrm>
          <a:prstGeom prst="quadArrow">
            <a:avLst>
              <a:gd fmla="val 6500" name="adj1"/>
              <a:gd fmla="val 8600" name="adj2"/>
              <a:gd fmla="val 4300" name="adj3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32" name="CustomShape 14"/>
          <p:cNvSpPr/>
          <p:nvPr/>
        </p:nvSpPr>
        <p:spPr>
          <a:xfrm>
            <a:off x="5669640" y="2426760"/>
            <a:ext cx="997560" cy="99720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33" name="CustomShape 15"/>
          <p:cNvSpPr/>
          <p:nvPr/>
        </p:nvSpPr>
        <p:spPr>
          <a:xfrm>
            <a:off x="7098480" y="2426760"/>
            <a:ext cx="906840" cy="90648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34" name="CustomShape 16"/>
          <p:cNvSpPr/>
          <p:nvPr/>
        </p:nvSpPr>
        <p:spPr>
          <a:xfrm>
            <a:off x="8368560" y="2676240"/>
            <a:ext cx="1156320" cy="702360"/>
          </a:xfrm>
          <a:prstGeom prst="pie">
            <a:avLst>
              <a:gd fmla="val 13200" name="adj1"/>
              <a:gd fmla="val 6400" name="adj2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35" name="CustomShape 17"/>
          <p:cNvSpPr/>
          <p:nvPr/>
        </p:nvSpPr>
        <p:spPr>
          <a:xfrm>
            <a:off x="2197440" y="3999600"/>
            <a:ext cx="1122120" cy="555480"/>
          </a:xfrm>
          <a:prstGeom prst="homePlate">
            <a:avLst>
              <a:gd fmla="val 162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36" name="CustomShape 18"/>
          <p:cNvSpPr/>
          <p:nvPr/>
        </p:nvSpPr>
        <p:spPr>
          <a:xfrm>
            <a:off x="3660120" y="3897720"/>
            <a:ext cx="1122480" cy="759240"/>
          </a:xfrm>
          <a:prstGeom prst="chevron">
            <a:avLst>
              <a:gd fmla="val 162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37" name="CustomShape 19"/>
          <p:cNvSpPr/>
          <p:nvPr/>
        </p:nvSpPr>
        <p:spPr>
          <a:xfrm>
            <a:off x="5123160" y="3926160"/>
            <a:ext cx="1326240" cy="702720"/>
          </a:xfrm>
          <a:prstGeom prst="rightArrowCallout">
            <a:avLst>
              <a:gd fmla="val 14400" name="adj1"/>
              <a:gd fmla="val 5400" name="adj2"/>
              <a:gd fmla="val 18000" name="adj3"/>
              <a:gd fmla="val 8100" name="adj4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38" name="CustomShape 20"/>
          <p:cNvSpPr/>
          <p:nvPr/>
        </p:nvSpPr>
        <p:spPr>
          <a:xfrm>
            <a:off x="6903360" y="3976920"/>
            <a:ext cx="974880" cy="600840"/>
          </a:xfrm>
          <a:prstGeom prst="leftArrowCallout">
            <a:avLst>
              <a:gd fmla="val 7200" name="adj1"/>
              <a:gd fmla="val 5400" name="adj2"/>
              <a:gd fmla="val 3600" name="adj3"/>
              <a:gd fmla="val 8100" name="adj4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39" name="CustomShape 21"/>
          <p:cNvSpPr/>
          <p:nvPr/>
        </p:nvSpPr>
        <p:spPr>
          <a:xfrm>
            <a:off x="8535960" y="3790080"/>
            <a:ext cx="873000" cy="974880"/>
          </a:xfrm>
          <a:prstGeom prst="upArrowCallout">
            <a:avLst>
              <a:gd fmla="val 7200" name="adj1"/>
              <a:gd fmla="val 5400" name="adj2"/>
              <a:gd fmla="val 3600" name="adj3"/>
              <a:gd fmla="val 8100" name="adj4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40" name="CustomShape 22"/>
          <p:cNvSpPr/>
          <p:nvPr/>
        </p:nvSpPr>
        <p:spPr>
          <a:xfrm>
            <a:off x="2174400" y="5409360"/>
            <a:ext cx="713880" cy="566640"/>
          </a:xfrm>
          <a:prstGeom prst="leftRightArrowCallout">
            <a:avLst>
              <a:gd fmla="val 5400" name="adj1"/>
              <a:gd fmla="val 5500" name="adj2"/>
              <a:gd fmla="val 2700" name="adj3"/>
              <a:gd fmla="val 8100" name="adj4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41" name="CustomShape 23"/>
          <p:cNvSpPr/>
          <p:nvPr/>
        </p:nvSpPr>
        <p:spPr>
          <a:xfrm>
            <a:off x="3398760" y="5358240"/>
            <a:ext cx="895680" cy="668880"/>
          </a:xfrm>
          <a:prstGeom prst="upDownArrowCallout">
            <a:avLst>
              <a:gd fmla="val 5400" name="adj1"/>
              <a:gd fmla="val 5500" name="adj2"/>
              <a:gd fmla="val 2700" name="adj3"/>
              <a:gd fmla="val 8100" name="adj4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42" name="CustomShape 24"/>
          <p:cNvSpPr/>
          <p:nvPr/>
        </p:nvSpPr>
        <p:spPr>
          <a:xfrm>
            <a:off x="4850280" y="5261760"/>
            <a:ext cx="1133640" cy="861480"/>
          </a:xfrm>
          <a:prstGeom prst="pie">
            <a:avLst>
              <a:gd fmla="val 3600" name="adj1"/>
              <a:gd fmla="val 8672" name="adj2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43" name="CustomShape 25"/>
          <p:cNvSpPr/>
          <p:nvPr/>
        </p:nvSpPr>
        <p:spPr>
          <a:xfrm>
            <a:off x="6539760" y="5284440"/>
            <a:ext cx="1054440" cy="816120"/>
          </a:xfrm>
          <a:prstGeom prst="quadArrowCallout">
            <a:avLst>
              <a:gd fmla="val 5400" name="adj1"/>
              <a:gd fmla="val 8100" name="adj2"/>
              <a:gd fmla="val 2700" name="adj3"/>
              <a:gd fmla="val 9400" name="adj4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44" name="CustomShape 26"/>
          <p:cNvSpPr/>
          <p:nvPr/>
        </p:nvSpPr>
        <p:spPr>
          <a:xfrm>
            <a:off x="8104680" y="5278680"/>
            <a:ext cx="1110960" cy="827640"/>
          </a:xfrm>
          <a:prstGeom prst="circularArrow">
            <a:avLst>
              <a:gd fmla="val 180" name="adj1"/>
              <a:gd fmla="val 0" name="adj2"/>
              <a:gd fmla="val 5500" name="adj3"/>
              <a:gd fmla="val 10800000" name="adj4"/>
              <a:gd fmla="val 12500" name="adj5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45" name="CustomShape 27"/>
          <p:cNvSpPr/>
          <p:nvPr/>
        </p:nvSpPr>
        <p:spPr>
          <a:xfrm>
            <a:off x="2562840" y="6475680"/>
            <a:ext cx="929520" cy="600480"/>
          </a:xfrm>
          <a:prstGeom prst="re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</p:spTree>
  </p:cSld>
  <p:timing>
    <p:tnLst>
      <p:par>
        <p:cTn dur="indefinite" id="11" nodeType="tmRoot" restart="never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504000" y="301320"/>
            <a:ext cx="9071640" cy="832320"/>
          </a:xfrm>
          <a:prstGeom prst="rect">
            <a:avLst/>
          </a:prstGeom>
          <a:noFill/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 sz="3600"/>
              <a:t>set 3 screen shot before saving as pptx</a:t>
            </a:r>
            <a:endParaRPr/>
          </a:p>
        </p:txBody>
      </p:sp>
      <p:pic>
        <p:nvPicPr>
          <p:cNvPr descr="" id="147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996120" y="1334520"/>
            <a:ext cx="8371800" cy="5495040"/>
          </a:xfrm>
          <a:prstGeom prst="rect">
            <a:avLst/>
          </a:prstGeom>
        </p:spPr>
      </p:pic>
    </p:spTree>
  </p:cSld>
  <p:timing>
    <p:tnLst>
      <p:par>
        <p:cTn dur="indefinite" id="13" nodeType="tmRoot" restart="never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503640" y="301320"/>
            <a:ext cx="9071640" cy="650880"/>
          </a:xfrm>
          <a:prstGeom prst="rect">
            <a:avLst/>
          </a:prstGeom>
          <a:noFill/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/>
              <a:t>set 4</a:t>
            </a:r>
            <a:endParaRPr/>
          </a:p>
        </p:txBody>
      </p:sp>
      <p:sp>
        <p:nvSpPr>
          <p:cNvPr id="149" name="CustomShape 2"/>
          <p:cNvSpPr/>
          <p:nvPr/>
        </p:nvSpPr>
        <p:spPr>
          <a:xfrm>
            <a:off x="918360" y="1280520"/>
            <a:ext cx="612000" cy="555120"/>
          </a:xfrm>
          <a:prstGeom prst="flowChartProcess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50" name="CustomShape 3"/>
          <p:cNvSpPr/>
          <p:nvPr/>
        </p:nvSpPr>
        <p:spPr>
          <a:xfrm>
            <a:off x="1848240" y="1280160"/>
            <a:ext cx="713880" cy="555480"/>
          </a:xfrm>
          <a:prstGeom prst="flowChartAlternateProcess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51" name="CustomShape 4"/>
          <p:cNvSpPr/>
          <p:nvPr/>
        </p:nvSpPr>
        <p:spPr>
          <a:xfrm>
            <a:off x="2891520" y="1240560"/>
            <a:ext cx="634320" cy="634680"/>
          </a:xfrm>
          <a:prstGeom prst="flowChartDecision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52" name="CustomShape 5"/>
          <p:cNvSpPr/>
          <p:nvPr/>
        </p:nvSpPr>
        <p:spPr>
          <a:xfrm>
            <a:off x="3934440" y="1342800"/>
            <a:ext cx="646200" cy="430560"/>
          </a:xfrm>
          <a:prstGeom prst="flowChartInputOutpu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53" name="CustomShape 6"/>
          <p:cNvSpPr/>
          <p:nvPr/>
        </p:nvSpPr>
        <p:spPr>
          <a:xfrm>
            <a:off x="5181840" y="1240560"/>
            <a:ext cx="918360" cy="634680"/>
          </a:xfrm>
          <a:prstGeom prst="flowChartPredefinedProcess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54" name="CustomShape 7"/>
          <p:cNvSpPr/>
          <p:nvPr/>
        </p:nvSpPr>
        <p:spPr>
          <a:xfrm>
            <a:off x="6542640" y="1234800"/>
            <a:ext cx="1144800" cy="646200"/>
          </a:xfrm>
          <a:prstGeom prst="flowChartInternalStorage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55" name="CustomShape 8"/>
          <p:cNvSpPr/>
          <p:nvPr/>
        </p:nvSpPr>
        <p:spPr>
          <a:xfrm>
            <a:off x="351720" y="2170440"/>
            <a:ext cx="1371600" cy="861120"/>
          </a:xfrm>
          <a:prstGeom prst="flowChartDocumen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56" name="CustomShape 9"/>
          <p:cNvSpPr/>
          <p:nvPr/>
        </p:nvSpPr>
        <p:spPr>
          <a:xfrm>
            <a:off x="2052720" y="2261160"/>
            <a:ext cx="1303560" cy="679680"/>
          </a:xfrm>
          <a:prstGeom prst="flowChartMultidocumen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57" name="CustomShape 10"/>
          <p:cNvSpPr/>
          <p:nvPr/>
        </p:nvSpPr>
        <p:spPr>
          <a:xfrm>
            <a:off x="3776040" y="2351520"/>
            <a:ext cx="1156320" cy="498600"/>
          </a:xfrm>
          <a:prstGeom prst="flowChartTerminator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58" name="CustomShape 11"/>
          <p:cNvSpPr/>
          <p:nvPr/>
        </p:nvSpPr>
        <p:spPr>
          <a:xfrm>
            <a:off x="5227560" y="2272320"/>
            <a:ext cx="997560" cy="657360"/>
          </a:xfrm>
          <a:prstGeom prst="flowChartPreparation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59" name="CustomShape 12"/>
          <p:cNvSpPr/>
          <p:nvPr/>
        </p:nvSpPr>
        <p:spPr>
          <a:xfrm>
            <a:off x="6747120" y="2260800"/>
            <a:ext cx="997560" cy="680040"/>
          </a:xfrm>
          <a:prstGeom prst="flowChartManualInpu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60" name="CustomShape 13"/>
          <p:cNvSpPr/>
          <p:nvPr/>
        </p:nvSpPr>
        <p:spPr>
          <a:xfrm>
            <a:off x="8164440" y="2249640"/>
            <a:ext cx="997560" cy="702720"/>
          </a:xfrm>
          <a:prstGeom prst="flowChartManualOperation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61" name="CustomShape 14"/>
          <p:cNvSpPr/>
          <p:nvPr/>
        </p:nvSpPr>
        <p:spPr>
          <a:xfrm>
            <a:off x="510480" y="3525480"/>
            <a:ext cx="1088280" cy="657360"/>
          </a:xfrm>
          <a:prstGeom prst="flowChartConnector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62" name="CustomShape 15"/>
          <p:cNvSpPr/>
          <p:nvPr/>
        </p:nvSpPr>
        <p:spPr>
          <a:xfrm>
            <a:off x="2234160" y="3474360"/>
            <a:ext cx="883800" cy="759240"/>
          </a:xfrm>
          <a:prstGeom prst="flowChartOffpageConnector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63" name="CustomShape 16"/>
          <p:cNvSpPr/>
          <p:nvPr/>
        </p:nvSpPr>
        <p:spPr>
          <a:xfrm>
            <a:off x="3549240" y="3485880"/>
            <a:ext cx="1156320" cy="736560"/>
          </a:xfrm>
          <a:prstGeom prst="flowChartPunchedCard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64" name="CustomShape 17"/>
          <p:cNvSpPr/>
          <p:nvPr/>
        </p:nvSpPr>
        <p:spPr>
          <a:xfrm>
            <a:off x="5125680" y="3525480"/>
            <a:ext cx="781920" cy="657360"/>
          </a:xfrm>
          <a:prstGeom prst="flowChartPunchedTape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65" name="CustomShape 18"/>
          <p:cNvSpPr/>
          <p:nvPr/>
        </p:nvSpPr>
        <p:spPr>
          <a:xfrm>
            <a:off x="6293520" y="3508560"/>
            <a:ext cx="952200" cy="691200"/>
          </a:xfrm>
          <a:prstGeom prst="flowChartSummingJunction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66" name="CustomShape 19"/>
          <p:cNvSpPr/>
          <p:nvPr/>
        </p:nvSpPr>
        <p:spPr>
          <a:xfrm>
            <a:off x="7756200" y="3536640"/>
            <a:ext cx="974880" cy="634680"/>
          </a:xfrm>
          <a:prstGeom prst="flowChartOr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67" name="CustomShape 20"/>
          <p:cNvSpPr/>
          <p:nvPr/>
        </p:nvSpPr>
        <p:spPr>
          <a:xfrm>
            <a:off x="408240" y="4563000"/>
            <a:ext cx="1088280" cy="1065600"/>
          </a:xfrm>
          <a:prstGeom prst="flowChartCollate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68" name="CustomShape 21"/>
          <p:cNvSpPr/>
          <p:nvPr/>
        </p:nvSpPr>
        <p:spPr>
          <a:xfrm>
            <a:off x="2063880" y="4693320"/>
            <a:ext cx="895320" cy="804600"/>
          </a:xfrm>
          <a:prstGeom prst="flowChartSor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69" name="CustomShape 22"/>
          <p:cNvSpPr/>
          <p:nvPr/>
        </p:nvSpPr>
        <p:spPr>
          <a:xfrm>
            <a:off x="3424680" y="4681800"/>
            <a:ext cx="1371600" cy="827640"/>
          </a:xfrm>
          <a:prstGeom prst="flowChartExtract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70" name="CustomShape 23"/>
          <p:cNvSpPr/>
          <p:nvPr/>
        </p:nvSpPr>
        <p:spPr>
          <a:xfrm>
            <a:off x="5046120" y="4585680"/>
            <a:ext cx="1133640" cy="1020240"/>
          </a:xfrm>
          <a:prstGeom prst="flowChartMerge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71" name="CustomShape 24"/>
          <p:cNvSpPr/>
          <p:nvPr/>
        </p:nvSpPr>
        <p:spPr>
          <a:xfrm>
            <a:off x="6712920" y="4647960"/>
            <a:ext cx="1031760" cy="895320"/>
          </a:xfrm>
          <a:prstGeom prst="flowChartOnlineStorage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72" name="CustomShape 25"/>
          <p:cNvSpPr/>
          <p:nvPr/>
        </p:nvSpPr>
        <p:spPr>
          <a:xfrm>
            <a:off x="8221320" y="4732920"/>
            <a:ext cx="1065240" cy="725400"/>
          </a:xfrm>
          <a:prstGeom prst="flowChartDelay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73" name="CustomShape 26"/>
          <p:cNvSpPr/>
          <p:nvPr/>
        </p:nvSpPr>
        <p:spPr>
          <a:xfrm>
            <a:off x="362880" y="6112080"/>
            <a:ext cx="1190520" cy="1009080"/>
          </a:xfrm>
          <a:prstGeom prst="flowChartMagneticTape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74" name="CustomShape 27"/>
          <p:cNvSpPr/>
          <p:nvPr/>
        </p:nvSpPr>
        <p:spPr>
          <a:xfrm>
            <a:off x="2030040" y="6078240"/>
            <a:ext cx="1099440" cy="1077120"/>
          </a:xfrm>
          <a:prstGeom prst="flowChartMagneticDisk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75" name="CustomShape 28"/>
          <p:cNvSpPr/>
          <p:nvPr/>
        </p:nvSpPr>
        <p:spPr>
          <a:xfrm>
            <a:off x="3560760" y="6225840"/>
            <a:ext cx="1394280" cy="781920"/>
          </a:xfrm>
          <a:prstGeom prst="flowChartMagneticDrum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176" name="CustomShape 29"/>
          <p:cNvSpPr/>
          <p:nvPr/>
        </p:nvSpPr>
        <p:spPr>
          <a:xfrm>
            <a:off x="5477040" y="6152040"/>
            <a:ext cx="1394280" cy="929520"/>
          </a:xfrm>
          <a:prstGeom prst="flowChartDisplay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</p:spTree>
  </p:cSld>
  <p:timing>
    <p:tnLst>
      <p:par>
        <p:cTn dur="indefinite" id="15" nodeType="tmRoot" restart="never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504000" y="301320"/>
            <a:ext cx="9071640" cy="832320"/>
          </a:xfrm>
          <a:prstGeom prst="rect">
            <a:avLst/>
          </a:prstGeom>
          <a:noFill/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 sz="3600"/>
              <a:t>set 4 screen shot before saving as pptx</a:t>
            </a:r>
            <a:endParaRPr/>
          </a:p>
        </p:txBody>
      </p:sp>
      <p:pic>
        <p:nvPicPr>
          <p:cNvPr descr="" id="178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835200" y="1136520"/>
            <a:ext cx="8466840" cy="5323680"/>
          </a:xfrm>
          <a:prstGeom prst="rect">
            <a:avLst/>
          </a:prstGeom>
        </p:spPr>
      </p:pic>
    </p:spTree>
  </p:cSld>
  <p:timing>
    <p:tnLst>
      <p:par>
        <p:cTn dur="indefinite" id="17" nodeType="tmRoot" restart="never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