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2.png" ContentType="image/png"/>
  <Override PartName="/ppt/media/image1.png" ContentType="image/pn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4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</p:spPr>
      </p:pic>
      <p:pic>
        <p:nvPicPr>
          <p:cNvPr descr="" id="35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8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5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640080" y="1554480"/>
            <a:ext cx="2376360" cy="54756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anchor="ctr" bIns="45000" lIns="90000" rIns="90000" tIns="45000" wrap="none"/>
          <a:p>
            <a:r>
              <a:rPr lang="en-US" sz="1200"/>
              <a:t>Box 2</a:t>
            </a:r>
            <a:endParaRPr/>
          </a:p>
        </p:txBody>
      </p:sp>
      <p:sp>
        <p:nvSpPr>
          <p:cNvPr id="37" name="CustomShape 2"/>
          <p:cNvSpPr/>
          <p:nvPr/>
        </p:nvSpPr>
        <p:spPr>
          <a:xfrm>
            <a:off x="640080" y="548640"/>
            <a:ext cx="2376360" cy="54756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anchor="ctr" bIns="45000" lIns="90000" rIns="90000" tIns="45000" wrap="none"/>
          <a:p>
            <a:r>
              <a:rPr lang="en-US" sz="1200"/>
              <a:t>Box 1</a:t>
            </a:r>
            <a:endParaRPr/>
          </a:p>
        </p:txBody>
      </p:sp>
      <p:sp>
        <p:nvSpPr>
          <p:cNvPr id="38" name="CustomShape 3"/>
          <p:cNvSpPr/>
          <p:nvPr/>
        </p:nvSpPr>
        <p:spPr>
          <a:xfrm>
            <a:off x="4480560" y="548640"/>
            <a:ext cx="3199320" cy="54756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anchor="ctr" bIns="45000" lIns="90000" rIns="90000" tIns="45000" wrap="none"/>
          <a:p>
            <a:r>
              <a:rPr lang="en-US"/>
              <a:t>Box 3</a:t>
            </a:r>
            <a:endParaRPr/>
          </a:p>
        </p:txBody>
      </p:sp>
      <p:sp>
        <p:nvSpPr>
          <p:cNvPr id="39" name="CustomShape 4"/>
          <p:cNvSpPr/>
          <p:nvPr/>
        </p:nvSpPr>
        <p:spPr>
          <a:xfrm>
            <a:off x="4800600" y="1554480"/>
            <a:ext cx="2559240" cy="54756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anchor="ctr" bIns="45000" lIns="90000" rIns="90000" tIns="45000" wrap="none"/>
          <a:p>
            <a:r>
              <a:rPr lang="en-US"/>
              <a:t>Box 4</a:t>
            </a:r>
            <a:endParaRPr/>
          </a:p>
        </p:txBody>
      </p:sp>
      <p:sp>
        <p:nvSpPr>
          <p:cNvPr id="40" name="CustomShape 5"/>
          <p:cNvSpPr/>
          <p:nvPr/>
        </p:nvSpPr>
        <p:spPr>
          <a:xfrm>
            <a:off x="1828800" y="1097280"/>
            <a:ext cx="360" cy="456480"/>
          </a:xfrm>
          <a:prstGeom prst="straightConnector1">
            <a:avLst/>
          </a:prstGeom>
          <a:noFill/>
          <a:ln>
            <a:solidFill>
              <a:srgbClr val="000000"/>
            </a:solidFill>
            <a:tailEnd len="med" type="triangle" w="med"/>
          </a:ln>
        </p:spPr>
      </p:sp>
      <p:sp>
        <p:nvSpPr>
          <p:cNvPr id="41" name="CustomShape 6"/>
          <p:cNvSpPr/>
          <p:nvPr/>
        </p:nvSpPr>
        <p:spPr>
          <a:xfrm>
            <a:off x="3017520" y="822960"/>
            <a:ext cx="1462320" cy="360"/>
          </a:xfrm>
          <a:prstGeom prst="straightConnector1">
            <a:avLst/>
          </a:prstGeom>
          <a:noFill/>
          <a:ln>
            <a:solidFill>
              <a:srgbClr val="000000"/>
            </a:solidFill>
            <a:tailEnd len="med" type="triangle" w="med"/>
          </a:ln>
        </p:spPr>
      </p:sp>
      <p:sp>
        <p:nvSpPr>
          <p:cNvPr id="42" name="CustomShape 7"/>
          <p:cNvSpPr/>
          <p:nvPr/>
        </p:nvSpPr>
        <p:spPr>
          <a:xfrm>
            <a:off x="6080760" y="1097280"/>
            <a:ext cx="360" cy="456480"/>
          </a:xfrm>
          <a:prstGeom prst="straightConnector1">
            <a:avLst/>
          </a:prstGeom>
          <a:noFill/>
          <a:ln>
            <a:solidFill>
              <a:srgbClr val="000000"/>
            </a:solidFill>
            <a:tailEnd len="med" type="triangle" w="med"/>
          </a:ln>
        </p:spPr>
      </p:sp>
      <p:sp>
        <p:nvSpPr>
          <p:cNvPr id="43" name="CustomShape 8"/>
          <p:cNvSpPr/>
          <p:nvPr/>
        </p:nvSpPr>
        <p:spPr>
          <a:xfrm>
            <a:off x="3017520" y="1828800"/>
            <a:ext cx="1782360" cy="360"/>
          </a:xfrm>
          <a:prstGeom prst="straightConnector1">
            <a:avLst/>
          </a:prstGeom>
          <a:noFill/>
          <a:ln>
            <a:solidFill>
              <a:srgbClr val="000000"/>
            </a:solidFill>
            <a:tailEnd len="med" type="triangle" w="med"/>
          </a:ln>
        </p:spPr>
      </p:sp>
      <p:sp>
        <p:nvSpPr>
          <p:cNvPr id="44" name="CustomShape 9"/>
          <p:cNvSpPr/>
          <p:nvPr/>
        </p:nvSpPr>
        <p:spPr>
          <a:xfrm>
            <a:off x="4800600" y="2651760"/>
            <a:ext cx="2559240" cy="54756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anchor="ctr" bIns="45000" lIns="90000" rIns="90000" tIns="45000" wrap="none"/>
          <a:p>
            <a:r>
              <a:rPr lang="en-US"/>
              <a:t>Box 5</a:t>
            </a:r>
            <a:endParaRPr/>
          </a:p>
        </p:txBody>
      </p:sp>
      <p:sp>
        <p:nvSpPr>
          <p:cNvPr id="45" name="CustomShape 10"/>
          <p:cNvSpPr/>
          <p:nvPr/>
        </p:nvSpPr>
        <p:spPr>
          <a:xfrm>
            <a:off x="6080760" y="2103120"/>
            <a:ext cx="360" cy="547920"/>
          </a:xfrm>
          <a:prstGeom prst="straightConnector1">
            <a:avLst/>
          </a:prstGeom>
          <a:noFill/>
          <a:ln>
            <a:solidFill>
              <a:srgbClr val="000000"/>
            </a:solidFill>
            <a:tailEnd len="med" type="triangle" w="med"/>
          </a:ln>
        </p:spPr>
      </p:sp>
      <p:sp>
        <p:nvSpPr>
          <p:cNvPr id="46" name="CustomShape 11"/>
          <p:cNvSpPr/>
          <p:nvPr/>
        </p:nvSpPr>
        <p:spPr>
          <a:xfrm>
            <a:off x="4572000" y="3566160"/>
            <a:ext cx="2833560" cy="63936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anchor="ctr" bIns="45000" lIns="90000" rIns="90000" tIns="45000" wrap="none"/>
          <a:p>
            <a:r>
              <a:rPr lang="en-US"/>
              <a:t>Box 6</a:t>
            </a:r>
            <a:endParaRPr/>
          </a:p>
        </p:txBody>
      </p:sp>
      <p:sp>
        <p:nvSpPr>
          <p:cNvPr id="47" name="Line 12"/>
          <p:cNvSpPr/>
          <p:nvPr/>
        </p:nv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48" name="CustomShape 13"/>
          <p:cNvSpPr/>
          <p:nvPr/>
        </p:nvSpPr>
        <p:spPr>
          <a:xfrm>
            <a:off x="7846200" y="1911960"/>
            <a:ext cx="748080" cy="555840"/>
          </a:xfrm>
          <a:prstGeom prst="rect">
            <a:avLst/>
          </a:prstGeom>
          <a:noFill/>
        </p:spPr>
        <p:txBody>
          <a:bodyPr bIns="45000" lIns="90000" rIns="90000" tIns="45000" wrap="none"/>
          <a:p>
            <a:r>
              <a:rPr lang="en-US" sz="1100"/>
              <a:t>Forgets</a:t>
            </a:r>
            <a:endParaRPr/>
          </a:p>
          <a:p>
            <a:r>
              <a:rPr lang="en-US" sz="1100"/>
              <a:t>Connector</a:t>
            </a:r>
            <a:endParaRPr/>
          </a:p>
          <a:p>
            <a:r>
              <a:rPr lang="en-US" sz="1100"/>
              <a:t>Type</a:t>
            </a:r>
            <a:endParaRPr/>
          </a:p>
        </p:txBody>
      </p:sp>
      <p:cxnSp>
        <p:nvCxnSpPr>
          <p:cNvPr id="49" name="Line 14"/>
          <p:cNvCxnSpPr>
            <a:stCxn id="38" idx="3"/>
            <a:endCxn id="46" idx="3"/>
          </p:cNvCxnSpPr>
          <p:nvPr/>
        </p:nvCxnSpPr>
        <p:spPr>
          <a:xfrm flipH="1">
            <a:off x="7405560" y="822240"/>
            <a:ext cx="274680" cy="3063960"/>
          </a:xfrm>
          <a:prstGeom prst="straightConnector1">
            <a:avLst/>
          </a:prstGeom>
          <a:ln>
            <a:solidFill>
              <a:srgbClr val="000000"/>
            </a:solidFill>
            <a:tailEnd len="med" type="triangle" w="med"/>
          </a:ln>
        </p:spPr>
      </p:cxn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