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3C3-ED97-4EA3-AEB7-078C9273C3B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FE6F-EFA0-443B-89A4-B4F97D75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030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3C3-ED97-4EA3-AEB7-078C9273C3B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FE6F-EFA0-443B-89A4-B4F97D75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1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3C3-ED97-4EA3-AEB7-078C9273C3B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FE6F-EFA0-443B-89A4-B4F97D75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943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3C3-ED97-4EA3-AEB7-078C9273C3B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FE6F-EFA0-443B-89A4-B4F97D75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3C3-ED97-4EA3-AEB7-078C9273C3B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FE6F-EFA0-443B-89A4-B4F97D75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85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3C3-ED97-4EA3-AEB7-078C9273C3B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FE6F-EFA0-443B-89A4-B4F97D75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87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3C3-ED97-4EA3-AEB7-078C9273C3B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FE6F-EFA0-443B-89A4-B4F97D75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7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3C3-ED97-4EA3-AEB7-078C9273C3B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FE6F-EFA0-443B-89A4-B4F97D75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48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3C3-ED97-4EA3-AEB7-078C9273C3B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FE6F-EFA0-443B-89A4-B4F97D75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231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3C3-ED97-4EA3-AEB7-078C9273C3B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FE6F-EFA0-443B-89A4-B4F97D75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614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8C23C3-ED97-4EA3-AEB7-078C9273C3B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4FE6F-EFA0-443B-89A4-B4F97D75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595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8C23C3-ED97-4EA3-AEB7-078C9273C3BE}" type="datetimeFigureOut">
              <a:rPr lang="en-US" smtClean="0"/>
              <a:t>10/6/2017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4FE6F-EFA0-443B-89A4-B4F97D75D0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4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Test slide with links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43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link to index page						</a:t>
            </a:r>
            <a:r>
              <a:rPr lang="en-US" dirty="0">
                <a:hlinkClick r:id="rId2" action="ppaction://hlinksldjump"/>
              </a:rPr>
              <a:t>Slide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3544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927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Test slide with links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 slide with links</dc:title>
  <dc:creator>Ng, Stuart</dc:creator>
  <cp:lastModifiedBy>Ng, Stuart</cp:lastModifiedBy>
  <cp:revision>1</cp:revision>
  <dcterms:created xsi:type="dcterms:W3CDTF">2017-10-06T16:36:43Z</dcterms:created>
  <dcterms:modified xsi:type="dcterms:W3CDTF">2017-10-06T16:37:13Z</dcterms:modified>
</cp:coreProperties>
</file>