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Problem A</a:t>
            </a:r>
          </a:p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ru"/>
              <a:t>First) bla bla bla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Problem A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ru"/>
              <a:t>Second) bla bla bla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Problem B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ru"/>
              <a:t>blah blah blah. End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