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drawing22.xml" ContentType="application/vnd.ms-office.drawingml.diagramDrawing+xml"/>
  <Override PartName="/ppt/diagrams/drawing11.xml" ContentType="application/vnd.ms-office.drawingml.diagramDrawing+xml"/>
  <Override PartName="/ppt/diagrams/drawing20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xls" ContentType="application/vnd.ms-exce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drawing5.xml" ContentType="application/vnd.ms-office.drawingml.diagramDrawing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1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65" r:id="rId3"/>
    <p:sldId id="260" r:id="rId4"/>
    <p:sldId id="292" r:id="rId5"/>
    <p:sldId id="337" r:id="rId6"/>
    <p:sldId id="338" r:id="rId7"/>
    <p:sldId id="339" r:id="rId8"/>
    <p:sldId id="356" r:id="rId9"/>
    <p:sldId id="293" r:id="rId10"/>
    <p:sldId id="340" r:id="rId11"/>
    <p:sldId id="357" r:id="rId12"/>
    <p:sldId id="358" r:id="rId13"/>
    <p:sldId id="325" r:id="rId14"/>
    <p:sldId id="328" r:id="rId15"/>
    <p:sldId id="329" r:id="rId16"/>
    <p:sldId id="332" r:id="rId17"/>
    <p:sldId id="333" r:id="rId18"/>
    <p:sldId id="343" r:id="rId19"/>
    <p:sldId id="344" r:id="rId20"/>
    <p:sldId id="336" r:id="rId21"/>
    <p:sldId id="347" r:id="rId22"/>
    <p:sldId id="348" r:id="rId23"/>
    <p:sldId id="349" r:id="rId24"/>
    <p:sldId id="350" r:id="rId25"/>
    <p:sldId id="351" r:id="rId26"/>
    <p:sldId id="291" r:id="rId27"/>
    <p:sldId id="355" r:id="rId2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B60"/>
    <a:srgbClr val="8A8BB8"/>
    <a:srgbClr val="FF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14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9812D1C5-582C-4766-BC3A-D924DAE2E9EF}" type="presOf" srcId="{FD873A2C-E176-4FF8-8387-CDC2BEED6DB0}" destId="{A773F5EF-881E-4516-8B59-662FF638303E}" srcOrd="0" destOrd="0" presId="urn:microsoft.com/office/officeart/2005/8/layout/chevron1"/>
    <dgm:cxn modelId="{36171E2E-2177-4C37-9D4F-550BBDD0AE60}" type="presOf" srcId="{939FB1E8-8F35-4602-B079-841B9232141A}" destId="{65D8B536-BFF2-4CC4-B6EC-F2674A4116C4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BD06032B-81AA-4DCF-B68E-4B79F0C41B98}" type="presOf" srcId="{EF195A0E-C596-4845-8D95-3D19896B09DE}" destId="{4D73FDB7-A3BA-44B4-A8C8-0FBAF8F78AE5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2E9DBB6E-8279-4E7F-9303-C588A541D9F2}" type="presOf" srcId="{FCB6642E-2B86-48CC-9DA5-1091B6396061}" destId="{19011EFE-94C4-48CF-81C4-655771F7DD58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3A137997-EF2E-4FA0-A382-DDCD2936FBE6}" type="presOf" srcId="{224F8E42-047F-4BB0-8C82-9BEB4A1BDBC5}" destId="{C7B6FEB3-966A-4640-B71A-3851FA108BA4}" srcOrd="0" destOrd="0" presId="urn:microsoft.com/office/officeart/2005/8/layout/chevron1"/>
    <dgm:cxn modelId="{18EDAE07-15D2-4429-8DFE-DA4E5BBB6C64}" type="presOf" srcId="{1802EC49-6047-44D0-BA87-FDC2A9BF8480}" destId="{36B36FD6-5F50-4AA6-ADB8-8F397A904CFD}" srcOrd="0" destOrd="0" presId="urn:microsoft.com/office/officeart/2005/8/layout/chevron1"/>
    <dgm:cxn modelId="{1420EDBE-0498-4079-A796-46C49541FB6A}" type="presParOf" srcId="{4D73FDB7-A3BA-44B4-A8C8-0FBAF8F78AE5}" destId="{65D8B536-BFF2-4CC4-B6EC-F2674A4116C4}" srcOrd="0" destOrd="0" presId="urn:microsoft.com/office/officeart/2005/8/layout/chevron1"/>
    <dgm:cxn modelId="{8A999CD5-6DE0-458D-9FA5-3D028B425808}" type="presParOf" srcId="{4D73FDB7-A3BA-44B4-A8C8-0FBAF8F78AE5}" destId="{0B72007B-CDF8-4AC6-B4FC-DEB174A34939}" srcOrd="1" destOrd="0" presId="urn:microsoft.com/office/officeart/2005/8/layout/chevron1"/>
    <dgm:cxn modelId="{FD4DBBBD-77C4-438C-A896-CB75554A6EB8}" type="presParOf" srcId="{4D73FDB7-A3BA-44B4-A8C8-0FBAF8F78AE5}" destId="{A773F5EF-881E-4516-8B59-662FF638303E}" srcOrd="2" destOrd="0" presId="urn:microsoft.com/office/officeart/2005/8/layout/chevron1"/>
    <dgm:cxn modelId="{4920004F-93C7-4143-BDF9-0BC027326358}" type="presParOf" srcId="{4D73FDB7-A3BA-44B4-A8C8-0FBAF8F78AE5}" destId="{61B1804D-EEF2-40FD-9CD6-6DCA5BFD9CC7}" srcOrd="3" destOrd="0" presId="urn:microsoft.com/office/officeart/2005/8/layout/chevron1"/>
    <dgm:cxn modelId="{A9784CBE-EDB0-477B-A3D3-62049FBCC702}" type="presParOf" srcId="{4D73FDB7-A3BA-44B4-A8C8-0FBAF8F78AE5}" destId="{19011EFE-94C4-48CF-81C4-655771F7DD58}" srcOrd="4" destOrd="0" presId="urn:microsoft.com/office/officeart/2005/8/layout/chevron1"/>
    <dgm:cxn modelId="{DC9753D2-8830-45A1-BA57-4DC58F6AE603}" type="presParOf" srcId="{4D73FDB7-A3BA-44B4-A8C8-0FBAF8F78AE5}" destId="{A40CA796-2383-4A9D-9957-EB9D57AD247D}" srcOrd="5" destOrd="0" presId="urn:microsoft.com/office/officeart/2005/8/layout/chevron1"/>
    <dgm:cxn modelId="{C8647C7C-3410-4932-A94D-CF676E8531DF}" type="presParOf" srcId="{4D73FDB7-A3BA-44B4-A8C8-0FBAF8F78AE5}" destId="{36B36FD6-5F50-4AA6-ADB8-8F397A904CFD}" srcOrd="6" destOrd="0" presId="urn:microsoft.com/office/officeart/2005/8/layout/chevron1"/>
    <dgm:cxn modelId="{281F9AF3-D04F-4D20-8206-0AB9CDC892C3}" type="presParOf" srcId="{4D73FDB7-A3BA-44B4-A8C8-0FBAF8F78AE5}" destId="{4377FE66-F434-4159-B1A9-BE5BFCF2E35C}" srcOrd="7" destOrd="0" presId="urn:microsoft.com/office/officeart/2005/8/layout/chevron1"/>
    <dgm:cxn modelId="{A0E323D8-EBC3-4535-95CC-801E0A1F520D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31ED736F-CFE7-4A26-8B60-B87C43378B24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459DC466-F33D-4E26-8E52-6AFB7BB4408B}" type="presOf" srcId="{939FB1E8-8F35-4602-B079-841B9232141A}" destId="{65D8B536-BFF2-4CC4-B6EC-F2674A4116C4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E0BBBE70-79AA-4878-8A46-3E7E9EB92631}" type="presOf" srcId="{EF195A0E-C596-4845-8D95-3D19896B09DE}" destId="{4D73FDB7-A3BA-44B4-A8C8-0FBAF8F78AE5}" srcOrd="0" destOrd="0" presId="urn:microsoft.com/office/officeart/2005/8/layout/chevron1"/>
    <dgm:cxn modelId="{8BA3F2BF-92F1-46CA-98F3-3A8E9F59EFE2}" type="presOf" srcId="{FD873A2C-E176-4FF8-8387-CDC2BEED6DB0}" destId="{A773F5EF-881E-4516-8B59-662FF638303E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D26E004C-8D6C-4B31-87C6-904D316C63FF}" type="presOf" srcId="{224F8E42-047F-4BB0-8C82-9BEB4A1BDBC5}" destId="{C7B6FEB3-966A-4640-B71A-3851FA108BA4}" srcOrd="0" destOrd="0" presId="urn:microsoft.com/office/officeart/2005/8/layout/chevron1"/>
    <dgm:cxn modelId="{C5575918-ADAA-4CD3-928A-BBCCF2781AEB}" type="presOf" srcId="{FCB6642E-2B86-48CC-9DA5-1091B6396061}" destId="{19011EFE-94C4-48CF-81C4-655771F7DD58}" srcOrd="0" destOrd="0" presId="urn:microsoft.com/office/officeart/2005/8/layout/chevron1"/>
    <dgm:cxn modelId="{256E79C5-F94F-4749-9D4C-4D8AA0DC4E43}" type="presParOf" srcId="{4D73FDB7-A3BA-44B4-A8C8-0FBAF8F78AE5}" destId="{65D8B536-BFF2-4CC4-B6EC-F2674A4116C4}" srcOrd="0" destOrd="0" presId="urn:microsoft.com/office/officeart/2005/8/layout/chevron1"/>
    <dgm:cxn modelId="{E0F7F109-9CF4-44E9-A015-6375C9F0330B}" type="presParOf" srcId="{4D73FDB7-A3BA-44B4-A8C8-0FBAF8F78AE5}" destId="{0B72007B-CDF8-4AC6-B4FC-DEB174A34939}" srcOrd="1" destOrd="0" presId="urn:microsoft.com/office/officeart/2005/8/layout/chevron1"/>
    <dgm:cxn modelId="{244165F0-0464-481F-97EC-951EBC6DDFCF}" type="presParOf" srcId="{4D73FDB7-A3BA-44B4-A8C8-0FBAF8F78AE5}" destId="{A773F5EF-881E-4516-8B59-662FF638303E}" srcOrd="2" destOrd="0" presId="urn:microsoft.com/office/officeart/2005/8/layout/chevron1"/>
    <dgm:cxn modelId="{BE10AF9A-584D-46F1-B0A3-931E06B2927C}" type="presParOf" srcId="{4D73FDB7-A3BA-44B4-A8C8-0FBAF8F78AE5}" destId="{61B1804D-EEF2-40FD-9CD6-6DCA5BFD9CC7}" srcOrd="3" destOrd="0" presId="urn:microsoft.com/office/officeart/2005/8/layout/chevron1"/>
    <dgm:cxn modelId="{77A35C9F-9FD8-4AC2-A986-DAC3E18001E1}" type="presParOf" srcId="{4D73FDB7-A3BA-44B4-A8C8-0FBAF8F78AE5}" destId="{19011EFE-94C4-48CF-81C4-655771F7DD58}" srcOrd="4" destOrd="0" presId="urn:microsoft.com/office/officeart/2005/8/layout/chevron1"/>
    <dgm:cxn modelId="{83EEE6B7-FC0A-4FAE-B572-984BBB280A85}" type="presParOf" srcId="{4D73FDB7-A3BA-44B4-A8C8-0FBAF8F78AE5}" destId="{A40CA796-2383-4A9D-9957-EB9D57AD247D}" srcOrd="5" destOrd="0" presId="urn:microsoft.com/office/officeart/2005/8/layout/chevron1"/>
    <dgm:cxn modelId="{3B635E6A-537E-45FC-B969-6D922AF24C88}" type="presParOf" srcId="{4D73FDB7-A3BA-44B4-A8C8-0FBAF8F78AE5}" destId="{36B36FD6-5F50-4AA6-ADB8-8F397A904CFD}" srcOrd="6" destOrd="0" presId="urn:microsoft.com/office/officeart/2005/8/layout/chevron1"/>
    <dgm:cxn modelId="{A174F4C5-213C-4E8D-87D9-E559A9ED692E}" type="presParOf" srcId="{4D73FDB7-A3BA-44B4-A8C8-0FBAF8F78AE5}" destId="{4377FE66-F434-4159-B1A9-BE5BFCF2E35C}" srcOrd="7" destOrd="0" presId="urn:microsoft.com/office/officeart/2005/8/layout/chevron1"/>
    <dgm:cxn modelId="{96ACDB89-6424-4338-BDD4-E4C7AD6D6EF9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99F473BE-886D-4802-8AFB-0CA14E7217E7}" type="presOf" srcId="{FD873A2C-E176-4FF8-8387-CDC2BEED6DB0}" destId="{A773F5EF-881E-4516-8B59-662FF638303E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3355ADE1-A72A-40B7-9BA9-898A4DA484F0}" type="presOf" srcId="{FCB6642E-2B86-48CC-9DA5-1091B6396061}" destId="{19011EFE-94C4-48CF-81C4-655771F7DD58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F380879A-0AA6-44AC-A2F0-F892DD20119C}" type="presOf" srcId="{224F8E42-047F-4BB0-8C82-9BEB4A1BDBC5}" destId="{C7B6FEB3-966A-4640-B71A-3851FA108BA4}" srcOrd="0" destOrd="0" presId="urn:microsoft.com/office/officeart/2005/8/layout/chevron1"/>
    <dgm:cxn modelId="{2876C3BC-9032-4A27-BC5B-F36B0A159AE7}" type="presOf" srcId="{939FB1E8-8F35-4602-B079-841B9232141A}" destId="{65D8B536-BFF2-4CC4-B6EC-F2674A4116C4}" srcOrd="0" destOrd="0" presId="urn:microsoft.com/office/officeart/2005/8/layout/chevron1"/>
    <dgm:cxn modelId="{F88CFF0E-85A6-4E62-AC56-7C85349F66B0}" type="presOf" srcId="{1802EC49-6047-44D0-BA87-FDC2A9BF8480}" destId="{36B36FD6-5F50-4AA6-ADB8-8F397A904CFD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376AD89A-7459-403B-8617-106CF7771C04}" type="presOf" srcId="{EF195A0E-C596-4845-8D95-3D19896B09DE}" destId="{4D73FDB7-A3BA-44B4-A8C8-0FBAF8F78AE5}" srcOrd="0" destOrd="0" presId="urn:microsoft.com/office/officeart/2005/8/layout/chevron1"/>
    <dgm:cxn modelId="{F2385B99-86D3-4A7E-BB6B-E5E736061BDA}" type="presParOf" srcId="{4D73FDB7-A3BA-44B4-A8C8-0FBAF8F78AE5}" destId="{65D8B536-BFF2-4CC4-B6EC-F2674A4116C4}" srcOrd="0" destOrd="0" presId="urn:microsoft.com/office/officeart/2005/8/layout/chevron1"/>
    <dgm:cxn modelId="{5B8BE3E3-9501-4C77-AF30-C3B23E08FD87}" type="presParOf" srcId="{4D73FDB7-A3BA-44B4-A8C8-0FBAF8F78AE5}" destId="{0B72007B-CDF8-4AC6-B4FC-DEB174A34939}" srcOrd="1" destOrd="0" presId="urn:microsoft.com/office/officeart/2005/8/layout/chevron1"/>
    <dgm:cxn modelId="{0D9AB161-E38A-478B-A2E7-7EE379D6919E}" type="presParOf" srcId="{4D73FDB7-A3BA-44B4-A8C8-0FBAF8F78AE5}" destId="{A773F5EF-881E-4516-8B59-662FF638303E}" srcOrd="2" destOrd="0" presId="urn:microsoft.com/office/officeart/2005/8/layout/chevron1"/>
    <dgm:cxn modelId="{99A8F71E-352A-45E2-8D1C-D2B0A479703B}" type="presParOf" srcId="{4D73FDB7-A3BA-44B4-A8C8-0FBAF8F78AE5}" destId="{61B1804D-EEF2-40FD-9CD6-6DCA5BFD9CC7}" srcOrd="3" destOrd="0" presId="urn:microsoft.com/office/officeart/2005/8/layout/chevron1"/>
    <dgm:cxn modelId="{523F8073-550B-4B7A-BC2F-E2B59B157969}" type="presParOf" srcId="{4D73FDB7-A3BA-44B4-A8C8-0FBAF8F78AE5}" destId="{19011EFE-94C4-48CF-81C4-655771F7DD58}" srcOrd="4" destOrd="0" presId="urn:microsoft.com/office/officeart/2005/8/layout/chevron1"/>
    <dgm:cxn modelId="{2568FD00-171B-43F3-BD1E-E8EB83470F6E}" type="presParOf" srcId="{4D73FDB7-A3BA-44B4-A8C8-0FBAF8F78AE5}" destId="{A40CA796-2383-4A9D-9957-EB9D57AD247D}" srcOrd="5" destOrd="0" presId="urn:microsoft.com/office/officeart/2005/8/layout/chevron1"/>
    <dgm:cxn modelId="{D34EA85E-0B49-4AF0-BB9B-4877402E8439}" type="presParOf" srcId="{4D73FDB7-A3BA-44B4-A8C8-0FBAF8F78AE5}" destId="{36B36FD6-5F50-4AA6-ADB8-8F397A904CFD}" srcOrd="6" destOrd="0" presId="urn:microsoft.com/office/officeart/2005/8/layout/chevron1"/>
    <dgm:cxn modelId="{C6BE14BE-33C3-46F9-9582-7BDAD08C959C}" type="presParOf" srcId="{4D73FDB7-A3BA-44B4-A8C8-0FBAF8F78AE5}" destId="{4377FE66-F434-4159-B1A9-BE5BFCF2E35C}" srcOrd="7" destOrd="0" presId="urn:microsoft.com/office/officeart/2005/8/layout/chevron1"/>
    <dgm:cxn modelId="{A159DB43-2175-4871-B074-08724210FFF2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5B6BD87-30A5-465B-B496-F2D131E79BFA}" type="presOf" srcId="{224F8E42-047F-4BB0-8C82-9BEB4A1BDBC5}" destId="{C7B6FEB3-966A-4640-B71A-3851FA108BA4}" srcOrd="0" destOrd="0" presId="urn:microsoft.com/office/officeart/2005/8/layout/chevron1"/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9BD696BC-E304-4F48-B2EB-3A0334FFA8F8}" type="presOf" srcId="{EF195A0E-C596-4845-8D95-3D19896B09DE}" destId="{4D73FDB7-A3BA-44B4-A8C8-0FBAF8F78AE5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D4D4A6FF-5C1D-43CF-ABAA-05612BF32500}" type="presOf" srcId="{FD873A2C-E176-4FF8-8387-CDC2BEED6DB0}" destId="{A773F5EF-881E-4516-8B59-662FF638303E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779BD245-1023-4B52-B5A7-3407E491D58F}" type="presOf" srcId="{1802EC49-6047-44D0-BA87-FDC2A9BF8480}" destId="{36B36FD6-5F50-4AA6-ADB8-8F397A904CFD}" srcOrd="0" destOrd="0" presId="urn:microsoft.com/office/officeart/2005/8/layout/chevron1"/>
    <dgm:cxn modelId="{BAF47DC6-05EF-46B8-B6C1-88D5E1E29A2B}" type="presOf" srcId="{939FB1E8-8F35-4602-B079-841B9232141A}" destId="{65D8B536-BFF2-4CC4-B6EC-F2674A4116C4}" srcOrd="0" destOrd="0" presId="urn:microsoft.com/office/officeart/2005/8/layout/chevron1"/>
    <dgm:cxn modelId="{D69A3A27-1890-43C9-905A-C3639324DB8B}" type="presOf" srcId="{FCB6642E-2B86-48CC-9DA5-1091B6396061}" destId="{19011EFE-94C4-48CF-81C4-655771F7DD58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058A11F0-4697-4959-B484-3D798DA0C613}" type="presParOf" srcId="{4D73FDB7-A3BA-44B4-A8C8-0FBAF8F78AE5}" destId="{65D8B536-BFF2-4CC4-B6EC-F2674A4116C4}" srcOrd="0" destOrd="0" presId="urn:microsoft.com/office/officeart/2005/8/layout/chevron1"/>
    <dgm:cxn modelId="{E8176681-E159-4167-9B75-FB1C198B966B}" type="presParOf" srcId="{4D73FDB7-A3BA-44B4-A8C8-0FBAF8F78AE5}" destId="{0B72007B-CDF8-4AC6-B4FC-DEB174A34939}" srcOrd="1" destOrd="0" presId="urn:microsoft.com/office/officeart/2005/8/layout/chevron1"/>
    <dgm:cxn modelId="{B5F0ACA1-D911-4303-B469-CE68E537221C}" type="presParOf" srcId="{4D73FDB7-A3BA-44B4-A8C8-0FBAF8F78AE5}" destId="{A773F5EF-881E-4516-8B59-662FF638303E}" srcOrd="2" destOrd="0" presId="urn:microsoft.com/office/officeart/2005/8/layout/chevron1"/>
    <dgm:cxn modelId="{32DE4779-D8D7-4B82-9D93-504E930133DF}" type="presParOf" srcId="{4D73FDB7-A3BA-44B4-A8C8-0FBAF8F78AE5}" destId="{61B1804D-EEF2-40FD-9CD6-6DCA5BFD9CC7}" srcOrd="3" destOrd="0" presId="urn:microsoft.com/office/officeart/2005/8/layout/chevron1"/>
    <dgm:cxn modelId="{94D5D0E4-F9A8-4490-B3CE-DE2EE5DC3EEE}" type="presParOf" srcId="{4D73FDB7-A3BA-44B4-A8C8-0FBAF8F78AE5}" destId="{19011EFE-94C4-48CF-81C4-655771F7DD58}" srcOrd="4" destOrd="0" presId="urn:microsoft.com/office/officeart/2005/8/layout/chevron1"/>
    <dgm:cxn modelId="{F9573C5E-EA83-4312-9166-BBB93695399A}" type="presParOf" srcId="{4D73FDB7-A3BA-44B4-A8C8-0FBAF8F78AE5}" destId="{A40CA796-2383-4A9D-9957-EB9D57AD247D}" srcOrd="5" destOrd="0" presId="urn:microsoft.com/office/officeart/2005/8/layout/chevron1"/>
    <dgm:cxn modelId="{44800881-C85B-4AF5-96BC-B036422DEEA3}" type="presParOf" srcId="{4D73FDB7-A3BA-44B4-A8C8-0FBAF8F78AE5}" destId="{36B36FD6-5F50-4AA6-ADB8-8F397A904CFD}" srcOrd="6" destOrd="0" presId="urn:microsoft.com/office/officeart/2005/8/layout/chevron1"/>
    <dgm:cxn modelId="{2271A7A4-658C-4816-9A46-77452AB6DF01}" type="presParOf" srcId="{4D73FDB7-A3BA-44B4-A8C8-0FBAF8F78AE5}" destId="{4377FE66-F434-4159-B1A9-BE5BFCF2E35C}" srcOrd="7" destOrd="0" presId="urn:microsoft.com/office/officeart/2005/8/layout/chevron1"/>
    <dgm:cxn modelId="{34F41995-2501-4FA0-A3E3-C04071985E17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4CF3FF55-22B7-44B8-BC63-AE3B58B23086}" type="presOf" srcId="{EF195A0E-C596-4845-8D95-3D19896B09DE}" destId="{4D73FDB7-A3BA-44B4-A8C8-0FBAF8F78AE5}" srcOrd="0" destOrd="0" presId="urn:microsoft.com/office/officeart/2005/8/layout/chevron1"/>
    <dgm:cxn modelId="{07EA6775-9515-4CED-BCA4-85ED40739A4A}" type="presOf" srcId="{FCB6642E-2B86-48CC-9DA5-1091B6396061}" destId="{19011EFE-94C4-48CF-81C4-655771F7DD58}" srcOrd="0" destOrd="0" presId="urn:microsoft.com/office/officeart/2005/8/layout/chevron1"/>
    <dgm:cxn modelId="{485A68E8-0979-422B-A838-7D72FAF00421}" type="presOf" srcId="{FD873A2C-E176-4FF8-8387-CDC2BEED6DB0}" destId="{A773F5EF-881E-4516-8B59-662FF638303E}" srcOrd="0" destOrd="0" presId="urn:microsoft.com/office/officeart/2005/8/layout/chevron1"/>
    <dgm:cxn modelId="{89B06A9E-AF4B-4A4E-ABD8-3D5E44426283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096DEA9E-47BC-4F1D-A9C6-74F0D09ACA69}" type="presOf" srcId="{224F8E42-047F-4BB0-8C82-9BEB4A1BDBC5}" destId="{C7B6FEB3-966A-4640-B71A-3851FA108BA4}" srcOrd="0" destOrd="0" presId="urn:microsoft.com/office/officeart/2005/8/layout/chevron1"/>
    <dgm:cxn modelId="{208CD1A5-40F7-4BEE-B555-46E7B1FC0C14}" type="presOf" srcId="{939FB1E8-8F35-4602-B079-841B9232141A}" destId="{65D8B536-BFF2-4CC4-B6EC-F2674A4116C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A45DD72E-9E89-4E50-AEB5-44829A7AFA6C}" type="presParOf" srcId="{4D73FDB7-A3BA-44B4-A8C8-0FBAF8F78AE5}" destId="{65D8B536-BFF2-4CC4-B6EC-F2674A4116C4}" srcOrd="0" destOrd="0" presId="urn:microsoft.com/office/officeart/2005/8/layout/chevron1"/>
    <dgm:cxn modelId="{96CCEEA9-0ACD-43E9-AA83-97B171C4FDE0}" type="presParOf" srcId="{4D73FDB7-A3BA-44B4-A8C8-0FBAF8F78AE5}" destId="{0B72007B-CDF8-4AC6-B4FC-DEB174A34939}" srcOrd="1" destOrd="0" presId="urn:microsoft.com/office/officeart/2005/8/layout/chevron1"/>
    <dgm:cxn modelId="{36017505-AF3D-4878-B369-297ABB195B35}" type="presParOf" srcId="{4D73FDB7-A3BA-44B4-A8C8-0FBAF8F78AE5}" destId="{A773F5EF-881E-4516-8B59-662FF638303E}" srcOrd="2" destOrd="0" presId="urn:microsoft.com/office/officeart/2005/8/layout/chevron1"/>
    <dgm:cxn modelId="{78C4D401-4F04-40F6-9F08-0BCFB32C5968}" type="presParOf" srcId="{4D73FDB7-A3BA-44B4-A8C8-0FBAF8F78AE5}" destId="{61B1804D-EEF2-40FD-9CD6-6DCA5BFD9CC7}" srcOrd="3" destOrd="0" presId="urn:microsoft.com/office/officeart/2005/8/layout/chevron1"/>
    <dgm:cxn modelId="{64CF3A55-F504-4625-A1E6-AC3EB5301CCE}" type="presParOf" srcId="{4D73FDB7-A3BA-44B4-A8C8-0FBAF8F78AE5}" destId="{19011EFE-94C4-48CF-81C4-655771F7DD58}" srcOrd="4" destOrd="0" presId="urn:microsoft.com/office/officeart/2005/8/layout/chevron1"/>
    <dgm:cxn modelId="{7A2B64E6-CCD2-4086-B5B7-C3E7A37C6B34}" type="presParOf" srcId="{4D73FDB7-A3BA-44B4-A8C8-0FBAF8F78AE5}" destId="{A40CA796-2383-4A9D-9957-EB9D57AD247D}" srcOrd="5" destOrd="0" presId="urn:microsoft.com/office/officeart/2005/8/layout/chevron1"/>
    <dgm:cxn modelId="{8730E3AC-88E6-4ECA-8FA8-A6AFC5EC9CFD}" type="presParOf" srcId="{4D73FDB7-A3BA-44B4-A8C8-0FBAF8F78AE5}" destId="{36B36FD6-5F50-4AA6-ADB8-8F397A904CFD}" srcOrd="6" destOrd="0" presId="urn:microsoft.com/office/officeart/2005/8/layout/chevron1"/>
    <dgm:cxn modelId="{004AEB96-37BB-4591-AE73-13BD43BE85B1}" type="presParOf" srcId="{4D73FDB7-A3BA-44B4-A8C8-0FBAF8F78AE5}" destId="{4377FE66-F434-4159-B1A9-BE5BFCF2E35C}" srcOrd="7" destOrd="0" presId="urn:microsoft.com/office/officeart/2005/8/layout/chevron1"/>
    <dgm:cxn modelId="{C696970E-642B-400C-8131-AA225DC25A0F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3F509564-B704-4956-B2ED-BB21F55CD9AD}" type="presOf" srcId="{EF195A0E-C596-4845-8D95-3D19896B09DE}" destId="{4D73FDB7-A3BA-44B4-A8C8-0FBAF8F78AE5}" srcOrd="0" destOrd="0" presId="urn:microsoft.com/office/officeart/2005/8/layout/chevron1"/>
    <dgm:cxn modelId="{82AB6B24-027E-4692-81A7-418EC428716C}" type="presOf" srcId="{224F8E42-047F-4BB0-8C82-9BEB4A1BDBC5}" destId="{C7B6FEB3-966A-4640-B71A-3851FA108BA4}" srcOrd="0" destOrd="0" presId="urn:microsoft.com/office/officeart/2005/8/layout/chevron1"/>
    <dgm:cxn modelId="{0767445A-6606-4522-8D97-BCF78695F4CB}" type="presOf" srcId="{939FB1E8-8F35-4602-B079-841B9232141A}" destId="{65D8B536-BFF2-4CC4-B6EC-F2674A4116C4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FFF60985-5308-4179-88EC-5A954488A0D1}" type="presOf" srcId="{FD873A2C-E176-4FF8-8387-CDC2BEED6DB0}" destId="{A773F5EF-881E-4516-8B59-662FF638303E}" srcOrd="0" destOrd="0" presId="urn:microsoft.com/office/officeart/2005/8/layout/chevron1"/>
    <dgm:cxn modelId="{F1BC1E61-75B7-44E9-A52C-9091956562E1}" type="presOf" srcId="{1802EC49-6047-44D0-BA87-FDC2A9BF8480}" destId="{36B36FD6-5F50-4AA6-ADB8-8F397A904CFD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1D9C9690-601A-4C48-98EE-3C8BB8A425B1}" type="presOf" srcId="{FCB6642E-2B86-48CC-9DA5-1091B6396061}" destId="{19011EFE-94C4-48CF-81C4-655771F7DD58}" srcOrd="0" destOrd="0" presId="urn:microsoft.com/office/officeart/2005/8/layout/chevron1"/>
    <dgm:cxn modelId="{CC87B893-C60C-4AC1-8588-6D964D882A03}" type="presParOf" srcId="{4D73FDB7-A3BA-44B4-A8C8-0FBAF8F78AE5}" destId="{65D8B536-BFF2-4CC4-B6EC-F2674A4116C4}" srcOrd="0" destOrd="0" presId="urn:microsoft.com/office/officeart/2005/8/layout/chevron1"/>
    <dgm:cxn modelId="{51FE24DD-AF48-4F82-848A-B7B9FB4E9B60}" type="presParOf" srcId="{4D73FDB7-A3BA-44B4-A8C8-0FBAF8F78AE5}" destId="{0B72007B-CDF8-4AC6-B4FC-DEB174A34939}" srcOrd="1" destOrd="0" presId="urn:microsoft.com/office/officeart/2005/8/layout/chevron1"/>
    <dgm:cxn modelId="{2EA8062C-5BD3-4B7D-A3B7-1BEF41732927}" type="presParOf" srcId="{4D73FDB7-A3BA-44B4-A8C8-0FBAF8F78AE5}" destId="{A773F5EF-881E-4516-8B59-662FF638303E}" srcOrd="2" destOrd="0" presId="urn:microsoft.com/office/officeart/2005/8/layout/chevron1"/>
    <dgm:cxn modelId="{D50C3451-E907-438E-95B2-82E8F73755C8}" type="presParOf" srcId="{4D73FDB7-A3BA-44B4-A8C8-0FBAF8F78AE5}" destId="{61B1804D-EEF2-40FD-9CD6-6DCA5BFD9CC7}" srcOrd="3" destOrd="0" presId="urn:microsoft.com/office/officeart/2005/8/layout/chevron1"/>
    <dgm:cxn modelId="{3C840F1F-F006-4D50-9AD7-FFB425D3C1E0}" type="presParOf" srcId="{4D73FDB7-A3BA-44B4-A8C8-0FBAF8F78AE5}" destId="{19011EFE-94C4-48CF-81C4-655771F7DD58}" srcOrd="4" destOrd="0" presId="urn:microsoft.com/office/officeart/2005/8/layout/chevron1"/>
    <dgm:cxn modelId="{EAE0E4D3-CC4E-4F96-99EA-E4E3E17C710F}" type="presParOf" srcId="{4D73FDB7-A3BA-44B4-A8C8-0FBAF8F78AE5}" destId="{A40CA796-2383-4A9D-9957-EB9D57AD247D}" srcOrd="5" destOrd="0" presId="urn:microsoft.com/office/officeart/2005/8/layout/chevron1"/>
    <dgm:cxn modelId="{8192E6A9-51C6-44C6-BB34-5E5DC6196E00}" type="presParOf" srcId="{4D73FDB7-A3BA-44B4-A8C8-0FBAF8F78AE5}" destId="{36B36FD6-5F50-4AA6-ADB8-8F397A904CFD}" srcOrd="6" destOrd="0" presId="urn:microsoft.com/office/officeart/2005/8/layout/chevron1"/>
    <dgm:cxn modelId="{3F6C002D-9919-4045-B74B-BD61F862FF34}" type="presParOf" srcId="{4D73FDB7-A3BA-44B4-A8C8-0FBAF8F78AE5}" destId="{4377FE66-F434-4159-B1A9-BE5BFCF2E35C}" srcOrd="7" destOrd="0" presId="urn:microsoft.com/office/officeart/2005/8/layout/chevron1"/>
    <dgm:cxn modelId="{4F3CF7E4-CEE9-450D-8E18-4028C256BC51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Ang="0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749AC06B-C131-4D94-AA67-45721069FA1D}" type="presOf" srcId="{FD873A2C-E176-4FF8-8387-CDC2BEED6DB0}" destId="{A773F5EF-881E-4516-8B59-662FF638303E}" srcOrd="0" destOrd="0" presId="urn:microsoft.com/office/officeart/2005/8/layout/chevron1"/>
    <dgm:cxn modelId="{CA037371-6931-400E-AC29-208A76888CB2}" type="presOf" srcId="{EF195A0E-C596-4845-8D95-3D19896B09DE}" destId="{4D73FDB7-A3BA-44B4-A8C8-0FBAF8F78AE5}" srcOrd="0" destOrd="0" presId="urn:microsoft.com/office/officeart/2005/8/layout/chevron1"/>
    <dgm:cxn modelId="{7EFAC2EE-85A5-403D-B597-2A4886E79DFA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B54C8096-84D4-4167-BA0A-7478EE26554D}" type="presOf" srcId="{939FB1E8-8F35-4602-B079-841B9232141A}" destId="{65D8B536-BFF2-4CC4-B6EC-F2674A4116C4}" srcOrd="0" destOrd="0" presId="urn:microsoft.com/office/officeart/2005/8/layout/chevron1"/>
    <dgm:cxn modelId="{3064B3E0-152D-450E-8417-F8E55844DBFB}" type="presOf" srcId="{224F8E42-047F-4BB0-8C82-9BEB4A1BDBC5}" destId="{C7B6FEB3-966A-4640-B71A-3851FA108BA4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8F9928B0-839B-4630-99C6-510B10587483}" type="presOf" srcId="{FCB6642E-2B86-48CC-9DA5-1091B6396061}" destId="{19011EFE-94C4-48CF-81C4-655771F7DD58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FF45B785-EF97-4AC6-8369-33A6FC0C6045}" type="presParOf" srcId="{4D73FDB7-A3BA-44B4-A8C8-0FBAF8F78AE5}" destId="{65D8B536-BFF2-4CC4-B6EC-F2674A4116C4}" srcOrd="0" destOrd="0" presId="urn:microsoft.com/office/officeart/2005/8/layout/chevron1"/>
    <dgm:cxn modelId="{FE6CB64E-507F-445C-946C-EDE74C11AB97}" type="presParOf" srcId="{4D73FDB7-A3BA-44B4-A8C8-0FBAF8F78AE5}" destId="{0B72007B-CDF8-4AC6-B4FC-DEB174A34939}" srcOrd="1" destOrd="0" presId="urn:microsoft.com/office/officeart/2005/8/layout/chevron1"/>
    <dgm:cxn modelId="{393DC69E-92EC-4AF0-A682-85CEA8B790B4}" type="presParOf" srcId="{4D73FDB7-A3BA-44B4-A8C8-0FBAF8F78AE5}" destId="{A773F5EF-881E-4516-8B59-662FF638303E}" srcOrd="2" destOrd="0" presId="urn:microsoft.com/office/officeart/2005/8/layout/chevron1"/>
    <dgm:cxn modelId="{08FE715F-EEF5-4F9A-9C4D-4A4F05F095B2}" type="presParOf" srcId="{4D73FDB7-A3BA-44B4-A8C8-0FBAF8F78AE5}" destId="{61B1804D-EEF2-40FD-9CD6-6DCA5BFD9CC7}" srcOrd="3" destOrd="0" presId="urn:microsoft.com/office/officeart/2005/8/layout/chevron1"/>
    <dgm:cxn modelId="{EF1C9E46-9D17-4A12-AD6D-EB7B7F88AD56}" type="presParOf" srcId="{4D73FDB7-A3BA-44B4-A8C8-0FBAF8F78AE5}" destId="{19011EFE-94C4-48CF-81C4-655771F7DD58}" srcOrd="4" destOrd="0" presId="urn:microsoft.com/office/officeart/2005/8/layout/chevron1"/>
    <dgm:cxn modelId="{48D30654-4F5E-48EA-86D5-6276E17E7048}" type="presParOf" srcId="{4D73FDB7-A3BA-44B4-A8C8-0FBAF8F78AE5}" destId="{A40CA796-2383-4A9D-9957-EB9D57AD247D}" srcOrd="5" destOrd="0" presId="urn:microsoft.com/office/officeart/2005/8/layout/chevron1"/>
    <dgm:cxn modelId="{A052FD2D-0A24-4E3D-B424-A50CE045FB5D}" type="presParOf" srcId="{4D73FDB7-A3BA-44B4-A8C8-0FBAF8F78AE5}" destId="{36B36FD6-5F50-4AA6-ADB8-8F397A904CFD}" srcOrd="6" destOrd="0" presId="urn:microsoft.com/office/officeart/2005/8/layout/chevron1"/>
    <dgm:cxn modelId="{70F83B5B-2D85-4FA8-B514-7DAABD0F384C}" type="presParOf" srcId="{4D73FDB7-A3BA-44B4-A8C8-0FBAF8F78AE5}" destId="{4377FE66-F434-4159-B1A9-BE5BFCF2E35C}" srcOrd="7" destOrd="0" presId="urn:microsoft.com/office/officeart/2005/8/layout/chevron1"/>
    <dgm:cxn modelId="{DEDB6514-31D3-4F7A-8A2D-1F48AE6F12CE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Ang="0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X="11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621BFA87-AA1A-4BD0-BE0E-9F9CD33E21C3}" type="presOf" srcId="{939FB1E8-8F35-4602-B079-841B9232141A}" destId="{65D8B536-BFF2-4CC4-B6EC-F2674A4116C4}" srcOrd="0" destOrd="0" presId="urn:microsoft.com/office/officeart/2005/8/layout/chevron1"/>
    <dgm:cxn modelId="{A1EFBBDA-6291-4BB8-9F84-4FD3A8362EFB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00D23A9D-C0EE-43F4-B9DC-2B40CBEB98E3}" type="presOf" srcId="{FD873A2C-E176-4FF8-8387-CDC2BEED6DB0}" destId="{A773F5EF-881E-4516-8B59-662FF638303E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09F59FDD-913B-4950-BC7A-3ECD002FF7D6}" type="presOf" srcId="{FCB6642E-2B86-48CC-9DA5-1091B6396061}" destId="{19011EFE-94C4-48CF-81C4-655771F7DD58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2D925BBA-3A86-4E75-A625-3A9DA843FC62}" type="presOf" srcId="{EF195A0E-C596-4845-8D95-3D19896B09DE}" destId="{4D73FDB7-A3BA-44B4-A8C8-0FBAF8F78AE5}" srcOrd="0" destOrd="0" presId="urn:microsoft.com/office/officeart/2005/8/layout/chevron1"/>
    <dgm:cxn modelId="{0AE4FC48-C1CD-4136-868C-E88F771F9428}" type="presOf" srcId="{224F8E42-047F-4BB0-8C82-9BEB4A1BDBC5}" destId="{C7B6FEB3-966A-4640-B71A-3851FA108BA4}" srcOrd="0" destOrd="0" presId="urn:microsoft.com/office/officeart/2005/8/layout/chevron1"/>
    <dgm:cxn modelId="{9A882F6D-EFD0-4F55-BD58-4257174D4335}" type="presParOf" srcId="{4D73FDB7-A3BA-44B4-A8C8-0FBAF8F78AE5}" destId="{65D8B536-BFF2-4CC4-B6EC-F2674A4116C4}" srcOrd="0" destOrd="0" presId="urn:microsoft.com/office/officeart/2005/8/layout/chevron1"/>
    <dgm:cxn modelId="{118A925A-5765-41A2-AADB-A9DB5939ACF2}" type="presParOf" srcId="{4D73FDB7-A3BA-44B4-A8C8-0FBAF8F78AE5}" destId="{0B72007B-CDF8-4AC6-B4FC-DEB174A34939}" srcOrd="1" destOrd="0" presId="urn:microsoft.com/office/officeart/2005/8/layout/chevron1"/>
    <dgm:cxn modelId="{A5A18691-4ED0-4B42-B1A1-8DCB23574E84}" type="presParOf" srcId="{4D73FDB7-A3BA-44B4-A8C8-0FBAF8F78AE5}" destId="{A773F5EF-881E-4516-8B59-662FF638303E}" srcOrd="2" destOrd="0" presId="urn:microsoft.com/office/officeart/2005/8/layout/chevron1"/>
    <dgm:cxn modelId="{B63FD43C-49B3-4DDB-95DD-0D730CFCDDEC}" type="presParOf" srcId="{4D73FDB7-A3BA-44B4-A8C8-0FBAF8F78AE5}" destId="{61B1804D-EEF2-40FD-9CD6-6DCA5BFD9CC7}" srcOrd="3" destOrd="0" presId="urn:microsoft.com/office/officeart/2005/8/layout/chevron1"/>
    <dgm:cxn modelId="{BEC35CF2-DFB3-4380-A633-5C4DBE845964}" type="presParOf" srcId="{4D73FDB7-A3BA-44B4-A8C8-0FBAF8F78AE5}" destId="{19011EFE-94C4-48CF-81C4-655771F7DD58}" srcOrd="4" destOrd="0" presId="urn:microsoft.com/office/officeart/2005/8/layout/chevron1"/>
    <dgm:cxn modelId="{ADA8168E-6B69-4879-BDA7-2F77176E8ACB}" type="presParOf" srcId="{4D73FDB7-A3BA-44B4-A8C8-0FBAF8F78AE5}" destId="{A40CA796-2383-4A9D-9957-EB9D57AD247D}" srcOrd="5" destOrd="0" presId="urn:microsoft.com/office/officeart/2005/8/layout/chevron1"/>
    <dgm:cxn modelId="{EACDA3AA-3D1E-466D-812F-1BA6796CD249}" type="presParOf" srcId="{4D73FDB7-A3BA-44B4-A8C8-0FBAF8F78AE5}" destId="{36B36FD6-5F50-4AA6-ADB8-8F397A904CFD}" srcOrd="6" destOrd="0" presId="urn:microsoft.com/office/officeart/2005/8/layout/chevron1"/>
    <dgm:cxn modelId="{AF5C919D-1998-4C37-9AD4-51D77F4B8572}" type="presParOf" srcId="{4D73FDB7-A3BA-44B4-A8C8-0FBAF8F78AE5}" destId="{4377FE66-F434-4159-B1A9-BE5BFCF2E35C}" srcOrd="7" destOrd="0" presId="urn:microsoft.com/office/officeart/2005/8/layout/chevron1"/>
    <dgm:cxn modelId="{7C4BE905-CC93-448E-B8DF-E05339339962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Ang="0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7A88BAF7-0939-452A-A022-DE0D8F674D21}" type="presOf" srcId="{EF195A0E-C596-4845-8D95-3D19896B09DE}" destId="{4D73FDB7-A3BA-44B4-A8C8-0FBAF8F78AE5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49E60800-0A00-4E5A-BA6C-B349A3590405}" type="presOf" srcId="{224F8E42-047F-4BB0-8C82-9BEB4A1BDBC5}" destId="{C7B6FEB3-966A-4640-B71A-3851FA108BA4}" srcOrd="0" destOrd="0" presId="urn:microsoft.com/office/officeart/2005/8/layout/chevron1"/>
    <dgm:cxn modelId="{F20BB5F8-19BE-4B83-8CE7-5A59C028EE53}" type="presOf" srcId="{1802EC49-6047-44D0-BA87-FDC2A9BF8480}" destId="{36B36FD6-5F50-4AA6-ADB8-8F397A904CFD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CCB163EB-A7B0-4335-BEEC-4ADF2C0D73D9}" type="presOf" srcId="{939FB1E8-8F35-4602-B079-841B9232141A}" destId="{65D8B536-BFF2-4CC4-B6EC-F2674A4116C4}" srcOrd="0" destOrd="0" presId="urn:microsoft.com/office/officeart/2005/8/layout/chevron1"/>
    <dgm:cxn modelId="{D83530D8-727B-4C1E-80B7-086A25285A2C}" type="presOf" srcId="{FCB6642E-2B86-48CC-9DA5-1091B6396061}" destId="{19011EFE-94C4-48CF-81C4-655771F7DD58}" srcOrd="0" destOrd="0" presId="urn:microsoft.com/office/officeart/2005/8/layout/chevron1"/>
    <dgm:cxn modelId="{CF9FFDE0-2A78-455D-B07E-9C3BF0DF9837}" type="presOf" srcId="{FD873A2C-E176-4FF8-8387-CDC2BEED6DB0}" destId="{A773F5EF-881E-4516-8B59-662FF638303E}" srcOrd="0" destOrd="0" presId="urn:microsoft.com/office/officeart/2005/8/layout/chevron1"/>
    <dgm:cxn modelId="{674C84C8-F5B7-466B-8207-FA8A0B76460A}" type="presParOf" srcId="{4D73FDB7-A3BA-44B4-A8C8-0FBAF8F78AE5}" destId="{65D8B536-BFF2-4CC4-B6EC-F2674A4116C4}" srcOrd="0" destOrd="0" presId="urn:microsoft.com/office/officeart/2005/8/layout/chevron1"/>
    <dgm:cxn modelId="{E593C4CE-8585-4E36-A9E3-FA2608A2F84B}" type="presParOf" srcId="{4D73FDB7-A3BA-44B4-A8C8-0FBAF8F78AE5}" destId="{0B72007B-CDF8-4AC6-B4FC-DEB174A34939}" srcOrd="1" destOrd="0" presId="urn:microsoft.com/office/officeart/2005/8/layout/chevron1"/>
    <dgm:cxn modelId="{C6D11A9A-4AC9-410F-BD13-5D8C476A0277}" type="presParOf" srcId="{4D73FDB7-A3BA-44B4-A8C8-0FBAF8F78AE5}" destId="{A773F5EF-881E-4516-8B59-662FF638303E}" srcOrd="2" destOrd="0" presId="urn:microsoft.com/office/officeart/2005/8/layout/chevron1"/>
    <dgm:cxn modelId="{9485689C-6CF6-4A4A-8E4B-8E29641F7FD6}" type="presParOf" srcId="{4D73FDB7-A3BA-44B4-A8C8-0FBAF8F78AE5}" destId="{61B1804D-EEF2-40FD-9CD6-6DCA5BFD9CC7}" srcOrd="3" destOrd="0" presId="urn:microsoft.com/office/officeart/2005/8/layout/chevron1"/>
    <dgm:cxn modelId="{7C5EE65F-EC7A-4DD0-9279-31B105A3CFE9}" type="presParOf" srcId="{4D73FDB7-A3BA-44B4-A8C8-0FBAF8F78AE5}" destId="{19011EFE-94C4-48CF-81C4-655771F7DD58}" srcOrd="4" destOrd="0" presId="urn:microsoft.com/office/officeart/2005/8/layout/chevron1"/>
    <dgm:cxn modelId="{385C3B67-8DEB-4A35-8571-991457140A04}" type="presParOf" srcId="{4D73FDB7-A3BA-44B4-A8C8-0FBAF8F78AE5}" destId="{A40CA796-2383-4A9D-9957-EB9D57AD247D}" srcOrd="5" destOrd="0" presId="urn:microsoft.com/office/officeart/2005/8/layout/chevron1"/>
    <dgm:cxn modelId="{A4070EAB-8806-4DC9-8C4F-3119A526E28E}" type="presParOf" srcId="{4D73FDB7-A3BA-44B4-A8C8-0FBAF8F78AE5}" destId="{36B36FD6-5F50-4AA6-ADB8-8F397A904CFD}" srcOrd="6" destOrd="0" presId="urn:microsoft.com/office/officeart/2005/8/layout/chevron1"/>
    <dgm:cxn modelId="{D1D3645E-BF0F-46A4-8987-FD977F1DB5A6}" type="presParOf" srcId="{4D73FDB7-A3BA-44B4-A8C8-0FBAF8F78AE5}" destId="{4377FE66-F434-4159-B1A9-BE5BFCF2E35C}" srcOrd="7" destOrd="0" presId="urn:microsoft.com/office/officeart/2005/8/layout/chevron1"/>
    <dgm:cxn modelId="{43C27180-F168-446A-91CD-D2BE23F7BFDB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EE5CB3-2C8B-49DF-8771-24F78C7B450A}" type="presOf" srcId="{EF195A0E-C596-4845-8D95-3D19896B09DE}" destId="{4D73FDB7-A3BA-44B4-A8C8-0FBAF8F78AE5}" srcOrd="0" destOrd="0" presId="urn:microsoft.com/office/officeart/2005/8/layout/chevron1"/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A56FCEE8-9797-4C49-96D3-25A719BBB040}" type="presOf" srcId="{939FB1E8-8F35-4602-B079-841B9232141A}" destId="{65D8B536-BFF2-4CC4-B6EC-F2674A4116C4}" srcOrd="0" destOrd="0" presId="urn:microsoft.com/office/officeart/2005/8/layout/chevron1"/>
    <dgm:cxn modelId="{2F40303E-A4D0-4EC5-B1DA-E2C02E72A187}" type="presOf" srcId="{FD873A2C-E176-4FF8-8387-CDC2BEED6DB0}" destId="{A773F5EF-881E-4516-8B59-662FF638303E}" srcOrd="0" destOrd="0" presId="urn:microsoft.com/office/officeart/2005/8/layout/chevron1"/>
    <dgm:cxn modelId="{B073567F-EC1A-4508-AB9C-E6EAC648063A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F503FF56-D9D2-40E2-B7FE-CA95FDD7A038}" type="presOf" srcId="{224F8E42-047F-4BB0-8C82-9BEB4A1BDBC5}" destId="{C7B6FEB3-966A-4640-B71A-3851FA108BA4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19EBC193-505D-464F-801E-C7702B57D577}" type="presOf" srcId="{FCB6642E-2B86-48CC-9DA5-1091B6396061}" destId="{19011EFE-94C4-48CF-81C4-655771F7DD58}" srcOrd="0" destOrd="0" presId="urn:microsoft.com/office/officeart/2005/8/layout/chevron1"/>
    <dgm:cxn modelId="{977EE265-7DEE-427C-B5FF-564DCBC01254}" type="presParOf" srcId="{4D73FDB7-A3BA-44B4-A8C8-0FBAF8F78AE5}" destId="{65D8B536-BFF2-4CC4-B6EC-F2674A4116C4}" srcOrd="0" destOrd="0" presId="urn:microsoft.com/office/officeart/2005/8/layout/chevron1"/>
    <dgm:cxn modelId="{9C1F48D4-4432-46EF-BF13-8E4967AB9B52}" type="presParOf" srcId="{4D73FDB7-A3BA-44B4-A8C8-0FBAF8F78AE5}" destId="{0B72007B-CDF8-4AC6-B4FC-DEB174A34939}" srcOrd="1" destOrd="0" presId="urn:microsoft.com/office/officeart/2005/8/layout/chevron1"/>
    <dgm:cxn modelId="{E3451D1C-4D6E-488A-8A6F-499C7CFD588C}" type="presParOf" srcId="{4D73FDB7-A3BA-44B4-A8C8-0FBAF8F78AE5}" destId="{A773F5EF-881E-4516-8B59-662FF638303E}" srcOrd="2" destOrd="0" presId="urn:microsoft.com/office/officeart/2005/8/layout/chevron1"/>
    <dgm:cxn modelId="{EA83EBED-9673-4B94-8088-37EE8A46916A}" type="presParOf" srcId="{4D73FDB7-A3BA-44B4-A8C8-0FBAF8F78AE5}" destId="{61B1804D-EEF2-40FD-9CD6-6DCA5BFD9CC7}" srcOrd="3" destOrd="0" presId="urn:microsoft.com/office/officeart/2005/8/layout/chevron1"/>
    <dgm:cxn modelId="{F333FF8B-33D9-4773-B0E5-692FE36FC9E7}" type="presParOf" srcId="{4D73FDB7-A3BA-44B4-A8C8-0FBAF8F78AE5}" destId="{19011EFE-94C4-48CF-81C4-655771F7DD58}" srcOrd="4" destOrd="0" presId="urn:microsoft.com/office/officeart/2005/8/layout/chevron1"/>
    <dgm:cxn modelId="{C5EA3AAF-3873-42BB-9AFF-BB013261FDAF}" type="presParOf" srcId="{4D73FDB7-A3BA-44B4-A8C8-0FBAF8F78AE5}" destId="{A40CA796-2383-4A9D-9957-EB9D57AD247D}" srcOrd="5" destOrd="0" presId="urn:microsoft.com/office/officeart/2005/8/layout/chevron1"/>
    <dgm:cxn modelId="{09764D3C-3C17-4D66-B6C4-4D70EEA2C92B}" type="presParOf" srcId="{4D73FDB7-A3BA-44B4-A8C8-0FBAF8F78AE5}" destId="{36B36FD6-5F50-4AA6-ADB8-8F397A904CFD}" srcOrd="6" destOrd="0" presId="urn:microsoft.com/office/officeart/2005/8/layout/chevron1"/>
    <dgm:cxn modelId="{47C33ECF-11EB-4CEA-8A3E-D400CB10F528}" type="presParOf" srcId="{4D73FDB7-A3BA-44B4-A8C8-0FBAF8F78AE5}" destId="{4377FE66-F434-4159-B1A9-BE5BFCF2E35C}" srcOrd="7" destOrd="0" presId="urn:microsoft.com/office/officeart/2005/8/layout/chevron1"/>
    <dgm:cxn modelId="{24647C04-E9B4-4AAF-AD96-5353CFF342C5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AE8068E9-0BC8-4B5F-8FED-9B4E49C99730}" type="presOf" srcId="{1802EC49-6047-44D0-BA87-FDC2A9BF8480}" destId="{36B36FD6-5F50-4AA6-ADB8-8F397A904CFD}" srcOrd="0" destOrd="0" presId="urn:microsoft.com/office/officeart/2005/8/layout/chevron1"/>
    <dgm:cxn modelId="{5894CD07-6D35-4BB4-9865-E6DA7A9EF446}" type="presOf" srcId="{939FB1E8-8F35-4602-B079-841B9232141A}" destId="{65D8B536-BFF2-4CC4-B6EC-F2674A4116C4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AA3AD004-E20B-45B3-AD39-F554EFD524C2}" type="presOf" srcId="{224F8E42-047F-4BB0-8C82-9BEB4A1BDBC5}" destId="{C7B6FEB3-966A-4640-B71A-3851FA108BA4}" srcOrd="0" destOrd="0" presId="urn:microsoft.com/office/officeart/2005/8/layout/chevron1"/>
    <dgm:cxn modelId="{6AC2A458-58EC-4080-A2B1-EA6ADEDD02E2}" type="presOf" srcId="{FCB6642E-2B86-48CC-9DA5-1091B6396061}" destId="{19011EFE-94C4-48CF-81C4-655771F7DD58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48334F70-2BFA-446B-BFB5-1985A3F0F08E}" type="presOf" srcId="{EF195A0E-C596-4845-8D95-3D19896B09DE}" destId="{4D73FDB7-A3BA-44B4-A8C8-0FBAF8F78AE5}" srcOrd="0" destOrd="0" presId="urn:microsoft.com/office/officeart/2005/8/layout/chevron1"/>
    <dgm:cxn modelId="{B4308A3E-AE0E-442F-9871-08722AD554D8}" type="presOf" srcId="{FD873A2C-E176-4FF8-8387-CDC2BEED6DB0}" destId="{A773F5EF-881E-4516-8B59-662FF638303E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1ECEE1BD-DB8F-4798-87B1-EE1CAA3A11DB}" type="presParOf" srcId="{4D73FDB7-A3BA-44B4-A8C8-0FBAF8F78AE5}" destId="{65D8B536-BFF2-4CC4-B6EC-F2674A4116C4}" srcOrd="0" destOrd="0" presId="urn:microsoft.com/office/officeart/2005/8/layout/chevron1"/>
    <dgm:cxn modelId="{FEC0C9C3-5576-484A-BC00-FE220F8CFBF1}" type="presParOf" srcId="{4D73FDB7-A3BA-44B4-A8C8-0FBAF8F78AE5}" destId="{0B72007B-CDF8-4AC6-B4FC-DEB174A34939}" srcOrd="1" destOrd="0" presId="urn:microsoft.com/office/officeart/2005/8/layout/chevron1"/>
    <dgm:cxn modelId="{3BFAEE3C-27D1-4657-A97C-E16A1BECD539}" type="presParOf" srcId="{4D73FDB7-A3BA-44B4-A8C8-0FBAF8F78AE5}" destId="{A773F5EF-881E-4516-8B59-662FF638303E}" srcOrd="2" destOrd="0" presId="urn:microsoft.com/office/officeart/2005/8/layout/chevron1"/>
    <dgm:cxn modelId="{8028C850-FB8A-4289-9CF7-555A7834DF0E}" type="presParOf" srcId="{4D73FDB7-A3BA-44B4-A8C8-0FBAF8F78AE5}" destId="{61B1804D-EEF2-40FD-9CD6-6DCA5BFD9CC7}" srcOrd="3" destOrd="0" presId="urn:microsoft.com/office/officeart/2005/8/layout/chevron1"/>
    <dgm:cxn modelId="{0CA3D19F-7EB4-4ED3-B529-165A71F0A386}" type="presParOf" srcId="{4D73FDB7-A3BA-44B4-A8C8-0FBAF8F78AE5}" destId="{19011EFE-94C4-48CF-81C4-655771F7DD58}" srcOrd="4" destOrd="0" presId="urn:microsoft.com/office/officeart/2005/8/layout/chevron1"/>
    <dgm:cxn modelId="{0FC9BE76-EDF2-487B-9BF4-AACEF7B34B49}" type="presParOf" srcId="{4D73FDB7-A3BA-44B4-A8C8-0FBAF8F78AE5}" destId="{A40CA796-2383-4A9D-9957-EB9D57AD247D}" srcOrd="5" destOrd="0" presId="urn:microsoft.com/office/officeart/2005/8/layout/chevron1"/>
    <dgm:cxn modelId="{9EC5E7B3-89C5-46E2-97C9-07057CEE9B79}" type="presParOf" srcId="{4D73FDB7-A3BA-44B4-A8C8-0FBAF8F78AE5}" destId="{36B36FD6-5F50-4AA6-ADB8-8F397A904CFD}" srcOrd="6" destOrd="0" presId="urn:microsoft.com/office/officeart/2005/8/layout/chevron1"/>
    <dgm:cxn modelId="{C47EC7C9-9C00-4154-A63B-77D65BE95C72}" type="presParOf" srcId="{4D73FDB7-A3BA-44B4-A8C8-0FBAF8F78AE5}" destId="{4377FE66-F434-4159-B1A9-BE5BFCF2E35C}" srcOrd="7" destOrd="0" presId="urn:microsoft.com/office/officeart/2005/8/layout/chevron1"/>
    <dgm:cxn modelId="{EB55AA27-ECB8-4865-BDFE-3ECF3E0A01F7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D7C3A00F-99D2-465C-957D-83D9710A9835}" type="presOf" srcId="{FD873A2C-E176-4FF8-8387-CDC2BEED6DB0}" destId="{A773F5EF-881E-4516-8B59-662FF638303E}" srcOrd="0" destOrd="0" presId="urn:microsoft.com/office/officeart/2005/8/layout/chevron1"/>
    <dgm:cxn modelId="{CA02FF48-6F4E-40B6-BB7E-2ADC1CC76DF4}" type="presOf" srcId="{224F8E42-047F-4BB0-8C82-9BEB4A1BDBC5}" destId="{C7B6FEB3-966A-4640-B71A-3851FA108BA4}" srcOrd="0" destOrd="0" presId="urn:microsoft.com/office/officeart/2005/8/layout/chevron1"/>
    <dgm:cxn modelId="{11514FEE-6F3B-4DDE-9900-067B84303209}" type="presOf" srcId="{EF195A0E-C596-4845-8D95-3D19896B09DE}" destId="{4D73FDB7-A3BA-44B4-A8C8-0FBAF8F78AE5}" srcOrd="0" destOrd="0" presId="urn:microsoft.com/office/officeart/2005/8/layout/chevron1"/>
    <dgm:cxn modelId="{4BCA7687-C910-4521-9310-5A85894471C0}" type="presOf" srcId="{939FB1E8-8F35-4602-B079-841B9232141A}" destId="{65D8B536-BFF2-4CC4-B6EC-F2674A4116C4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572FDD4-E1F0-41A6-B29E-CBE5DA0EF88D}" type="presOf" srcId="{FCB6642E-2B86-48CC-9DA5-1091B6396061}" destId="{19011EFE-94C4-48CF-81C4-655771F7DD58}" srcOrd="0" destOrd="0" presId="urn:microsoft.com/office/officeart/2005/8/layout/chevron1"/>
    <dgm:cxn modelId="{0E721994-648A-40E2-A97C-1AFE9E3EBF2B}" type="presOf" srcId="{1802EC49-6047-44D0-BA87-FDC2A9BF8480}" destId="{36B36FD6-5F50-4AA6-ADB8-8F397A904CFD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B49281CF-CC73-4C9D-8077-21440DDB38E1}" type="presParOf" srcId="{4D73FDB7-A3BA-44B4-A8C8-0FBAF8F78AE5}" destId="{65D8B536-BFF2-4CC4-B6EC-F2674A4116C4}" srcOrd="0" destOrd="0" presId="urn:microsoft.com/office/officeart/2005/8/layout/chevron1"/>
    <dgm:cxn modelId="{794E468B-938E-45EE-A0C0-78452F886A98}" type="presParOf" srcId="{4D73FDB7-A3BA-44B4-A8C8-0FBAF8F78AE5}" destId="{0B72007B-CDF8-4AC6-B4FC-DEB174A34939}" srcOrd="1" destOrd="0" presId="urn:microsoft.com/office/officeart/2005/8/layout/chevron1"/>
    <dgm:cxn modelId="{24D6C183-3509-499F-BE61-B6554579DE53}" type="presParOf" srcId="{4D73FDB7-A3BA-44B4-A8C8-0FBAF8F78AE5}" destId="{A773F5EF-881E-4516-8B59-662FF638303E}" srcOrd="2" destOrd="0" presId="urn:microsoft.com/office/officeart/2005/8/layout/chevron1"/>
    <dgm:cxn modelId="{46A5165B-D6EE-45E7-94AD-014553E11BB0}" type="presParOf" srcId="{4D73FDB7-A3BA-44B4-A8C8-0FBAF8F78AE5}" destId="{61B1804D-EEF2-40FD-9CD6-6DCA5BFD9CC7}" srcOrd="3" destOrd="0" presId="urn:microsoft.com/office/officeart/2005/8/layout/chevron1"/>
    <dgm:cxn modelId="{16711A00-CCD8-4C54-9A99-7A49A1B937EA}" type="presParOf" srcId="{4D73FDB7-A3BA-44B4-A8C8-0FBAF8F78AE5}" destId="{19011EFE-94C4-48CF-81C4-655771F7DD58}" srcOrd="4" destOrd="0" presId="urn:microsoft.com/office/officeart/2005/8/layout/chevron1"/>
    <dgm:cxn modelId="{F3F6C374-B011-4BAC-A4E1-C21C142F34A2}" type="presParOf" srcId="{4D73FDB7-A3BA-44B4-A8C8-0FBAF8F78AE5}" destId="{A40CA796-2383-4A9D-9957-EB9D57AD247D}" srcOrd="5" destOrd="0" presId="urn:microsoft.com/office/officeart/2005/8/layout/chevron1"/>
    <dgm:cxn modelId="{F67E4FD0-0F50-4C4B-A1B9-E811BAA6E5E1}" type="presParOf" srcId="{4D73FDB7-A3BA-44B4-A8C8-0FBAF8F78AE5}" destId="{36B36FD6-5F50-4AA6-ADB8-8F397A904CFD}" srcOrd="6" destOrd="0" presId="urn:microsoft.com/office/officeart/2005/8/layout/chevron1"/>
    <dgm:cxn modelId="{BFAE860F-6D5F-4DD1-BC16-6A3F96941602}" type="presParOf" srcId="{4D73FDB7-A3BA-44B4-A8C8-0FBAF8F78AE5}" destId="{4377FE66-F434-4159-B1A9-BE5BFCF2E35C}" srcOrd="7" destOrd="0" presId="urn:microsoft.com/office/officeart/2005/8/layout/chevron1"/>
    <dgm:cxn modelId="{F8CEDAA5-E443-4A27-9607-4D3ADCBB9570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7AB78080-DF6D-4D02-AB33-A1D4C2E421E3}" type="presOf" srcId="{224F8E42-047F-4BB0-8C82-9BEB4A1BDBC5}" destId="{C7B6FEB3-966A-4640-B71A-3851FA108BA4}" srcOrd="0" destOrd="0" presId="urn:microsoft.com/office/officeart/2005/8/layout/chevron1"/>
    <dgm:cxn modelId="{1DA238AA-E62A-4E0B-B040-5D3198F4F0E9}" type="presOf" srcId="{FCB6642E-2B86-48CC-9DA5-1091B6396061}" destId="{19011EFE-94C4-48CF-81C4-655771F7DD58}" srcOrd="0" destOrd="0" presId="urn:microsoft.com/office/officeart/2005/8/layout/chevron1"/>
    <dgm:cxn modelId="{57DF660A-258C-4430-A179-303562BC540A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030571AD-3BCB-4E38-9C58-31E7D58418A3}" type="presOf" srcId="{EF195A0E-C596-4845-8D95-3D19896B09DE}" destId="{4D73FDB7-A3BA-44B4-A8C8-0FBAF8F78AE5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5D907A2-0BAB-44C2-ADDD-83FE5EB7C455}" type="presOf" srcId="{FD873A2C-E176-4FF8-8387-CDC2BEED6DB0}" destId="{A773F5EF-881E-4516-8B59-662FF638303E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36CCA5A3-AC96-45D2-A4D3-CF699BB33A34}" type="presOf" srcId="{939FB1E8-8F35-4602-B079-841B9232141A}" destId="{65D8B536-BFF2-4CC4-B6EC-F2674A4116C4}" srcOrd="0" destOrd="0" presId="urn:microsoft.com/office/officeart/2005/8/layout/chevron1"/>
    <dgm:cxn modelId="{A66F0A32-7F5A-4765-9040-3BA023B2EA20}" type="presParOf" srcId="{4D73FDB7-A3BA-44B4-A8C8-0FBAF8F78AE5}" destId="{65D8B536-BFF2-4CC4-B6EC-F2674A4116C4}" srcOrd="0" destOrd="0" presId="urn:microsoft.com/office/officeart/2005/8/layout/chevron1"/>
    <dgm:cxn modelId="{C61B95D4-E9B3-4438-9489-55D411F26043}" type="presParOf" srcId="{4D73FDB7-A3BA-44B4-A8C8-0FBAF8F78AE5}" destId="{0B72007B-CDF8-4AC6-B4FC-DEB174A34939}" srcOrd="1" destOrd="0" presId="urn:microsoft.com/office/officeart/2005/8/layout/chevron1"/>
    <dgm:cxn modelId="{79021BFF-F9F4-4748-9F48-28BB48855E5A}" type="presParOf" srcId="{4D73FDB7-A3BA-44B4-A8C8-0FBAF8F78AE5}" destId="{A773F5EF-881E-4516-8B59-662FF638303E}" srcOrd="2" destOrd="0" presId="urn:microsoft.com/office/officeart/2005/8/layout/chevron1"/>
    <dgm:cxn modelId="{9F2D6D1C-B406-43A6-A378-B253D15DF663}" type="presParOf" srcId="{4D73FDB7-A3BA-44B4-A8C8-0FBAF8F78AE5}" destId="{61B1804D-EEF2-40FD-9CD6-6DCA5BFD9CC7}" srcOrd="3" destOrd="0" presId="urn:microsoft.com/office/officeart/2005/8/layout/chevron1"/>
    <dgm:cxn modelId="{9798D3D0-2820-49AC-8648-951CCEF80EB8}" type="presParOf" srcId="{4D73FDB7-A3BA-44B4-A8C8-0FBAF8F78AE5}" destId="{19011EFE-94C4-48CF-81C4-655771F7DD58}" srcOrd="4" destOrd="0" presId="urn:microsoft.com/office/officeart/2005/8/layout/chevron1"/>
    <dgm:cxn modelId="{164EF55A-AA84-4539-A938-D4DD0965A335}" type="presParOf" srcId="{4D73FDB7-A3BA-44B4-A8C8-0FBAF8F78AE5}" destId="{A40CA796-2383-4A9D-9957-EB9D57AD247D}" srcOrd="5" destOrd="0" presId="urn:microsoft.com/office/officeart/2005/8/layout/chevron1"/>
    <dgm:cxn modelId="{AA3D51EA-3D5C-412C-8F66-001919E5D3B5}" type="presParOf" srcId="{4D73FDB7-A3BA-44B4-A8C8-0FBAF8F78AE5}" destId="{36B36FD6-5F50-4AA6-ADB8-8F397A904CFD}" srcOrd="6" destOrd="0" presId="urn:microsoft.com/office/officeart/2005/8/layout/chevron1"/>
    <dgm:cxn modelId="{33269743-7A1A-4F37-9DC4-BBD9480F1125}" type="presParOf" srcId="{4D73FDB7-A3BA-44B4-A8C8-0FBAF8F78AE5}" destId="{4377FE66-F434-4159-B1A9-BE5BFCF2E35C}" srcOrd="7" destOrd="0" presId="urn:microsoft.com/office/officeart/2005/8/layout/chevron1"/>
    <dgm:cxn modelId="{8224B84D-950D-4850-A239-AC50E7DF2991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8534ABA7-73C2-4668-BEC2-EC8D04A408BA}" type="presOf" srcId="{EF195A0E-C596-4845-8D95-3D19896B09DE}" destId="{4D73FDB7-A3BA-44B4-A8C8-0FBAF8F78AE5}" srcOrd="0" destOrd="0" presId="urn:microsoft.com/office/officeart/2005/8/layout/chevron1"/>
    <dgm:cxn modelId="{5EDBC95C-37C3-4FAC-9739-9AA5DAB44333}" type="presOf" srcId="{FD873A2C-E176-4FF8-8387-CDC2BEED6DB0}" destId="{A773F5EF-881E-4516-8B59-662FF638303E}" srcOrd="0" destOrd="0" presId="urn:microsoft.com/office/officeart/2005/8/layout/chevron1"/>
    <dgm:cxn modelId="{208FFD6E-E179-4349-8BA5-19DF69700E3A}" type="presOf" srcId="{224F8E42-047F-4BB0-8C82-9BEB4A1BDBC5}" destId="{C7B6FEB3-966A-4640-B71A-3851FA108BA4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EA4A023C-70A8-4BF5-AB6A-6850366B24B4}" type="presOf" srcId="{1802EC49-6047-44D0-BA87-FDC2A9BF8480}" destId="{36B36FD6-5F50-4AA6-ADB8-8F397A904CFD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0AABC8BA-87C9-4233-99AF-DF31F500F5BF}" type="presOf" srcId="{939FB1E8-8F35-4602-B079-841B9232141A}" destId="{65D8B536-BFF2-4CC4-B6EC-F2674A4116C4}" srcOrd="0" destOrd="0" presId="urn:microsoft.com/office/officeart/2005/8/layout/chevron1"/>
    <dgm:cxn modelId="{27232D22-00D1-44B8-BF40-9B3748DF6C89}" type="presOf" srcId="{FCB6642E-2B86-48CC-9DA5-1091B6396061}" destId="{19011EFE-94C4-48CF-81C4-655771F7DD58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8E8D0C3A-029C-4903-8316-4A010F11F736}" type="presParOf" srcId="{4D73FDB7-A3BA-44B4-A8C8-0FBAF8F78AE5}" destId="{65D8B536-BFF2-4CC4-B6EC-F2674A4116C4}" srcOrd="0" destOrd="0" presId="urn:microsoft.com/office/officeart/2005/8/layout/chevron1"/>
    <dgm:cxn modelId="{765177FB-6A8E-43C5-BBCA-595D6B25FD1E}" type="presParOf" srcId="{4D73FDB7-A3BA-44B4-A8C8-0FBAF8F78AE5}" destId="{0B72007B-CDF8-4AC6-B4FC-DEB174A34939}" srcOrd="1" destOrd="0" presId="urn:microsoft.com/office/officeart/2005/8/layout/chevron1"/>
    <dgm:cxn modelId="{E5FE3C5D-4D24-4A2D-B1D4-6103E6C6B12E}" type="presParOf" srcId="{4D73FDB7-A3BA-44B4-A8C8-0FBAF8F78AE5}" destId="{A773F5EF-881E-4516-8B59-662FF638303E}" srcOrd="2" destOrd="0" presId="urn:microsoft.com/office/officeart/2005/8/layout/chevron1"/>
    <dgm:cxn modelId="{7EE34181-CB75-4BC5-BBE7-5F057FB70E40}" type="presParOf" srcId="{4D73FDB7-A3BA-44B4-A8C8-0FBAF8F78AE5}" destId="{61B1804D-EEF2-40FD-9CD6-6DCA5BFD9CC7}" srcOrd="3" destOrd="0" presId="urn:microsoft.com/office/officeart/2005/8/layout/chevron1"/>
    <dgm:cxn modelId="{D189CAF1-B8E0-42A6-B1C1-98EAF9D53767}" type="presParOf" srcId="{4D73FDB7-A3BA-44B4-A8C8-0FBAF8F78AE5}" destId="{19011EFE-94C4-48CF-81C4-655771F7DD58}" srcOrd="4" destOrd="0" presId="urn:microsoft.com/office/officeart/2005/8/layout/chevron1"/>
    <dgm:cxn modelId="{E4FAC26F-98F2-461B-BC97-66A908579BA1}" type="presParOf" srcId="{4D73FDB7-A3BA-44B4-A8C8-0FBAF8F78AE5}" destId="{A40CA796-2383-4A9D-9957-EB9D57AD247D}" srcOrd="5" destOrd="0" presId="urn:microsoft.com/office/officeart/2005/8/layout/chevron1"/>
    <dgm:cxn modelId="{349B773B-DA41-4A18-9C3D-690458F47196}" type="presParOf" srcId="{4D73FDB7-A3BA-44B4-A8C8-0FBAF8F78AE5}" destId="{36B36FD6-5F50-4AA6-ADB8-8F397A904CFD}" srcOrd="6" destOrd="0" presId="urn:microsoft.com/office/officeart/2005/8/layout/chevron1"/>
    <dgm:cxn modelId="{1CC932D1-B8D0-4A82-9C2B-77952ECB5E93}" type="presParOf" srcId="{4D73FDB7-A3BA-44B4-A8C8-0FBAF8F78AE5}" destId="{4377FE66-F434-4159-B1A9-BE5BFCF2E35C}" srcOrd="7" destOrd="0" presId="urn:microsoft.com/office/officeart/2005/8/layout/chevron1"/>
    <dgm:cxn modelId="{D701594D-ED2E-4369-AFBD-25B5ABD96523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2E229467-E4A7-489C-8B14-52610F7BE42C}" type="presOf" srcId="{FCB6642E-2B86-48CC-9DA5-1091B6396061}" destId="{19011EFE-94C4-48CF-81C4-655771F7DD58}" srcOrd="0" destOrd="0" presId="urn:microsoft.com/office/officeart/2005/8/layout/chevron1"/>
    <dgm:cxn modelId="{931FD81F-1A53-4697-8441-692BC8A46205}" type="presOf" srcId="{939FB1E8-8F35-4602-B079-841B9232141A}" destId="{65D8B536-BFF2-4CC4-B6EC-F2674A4116C4}" srcOrd="0" destOrd="0" presId="urn:microsoft.com/office/officeart/2005/8/layout/chevron1"/>
    <dgm:cxn modelId="{F2224ABF-F25E-4B6B-B448-8318186AC479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81AAF97B-EE0F-4B8A-953C-F05DE9D2D04A}" type="presOf" srcId="{224F8E42-047F-4BB0-8C82-9BEB4A1BDBC5}" destId="{C7B6FEB3-966A-4640-B71A-3851FA108BA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071CA27E-B91F-464E-925B-F1B967790763}" type="presOf" srcId="{EF195A0E-C596-4845-8D95-3D19896B09DE}" destId="{4D73FDB7-A3BA-44B4-A8C8-0FBAF8F78AE5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3FA94752-293D-4722-B9E5-1807010672AB}" type="presOf" srcId="{FD873A2C-E176-4FF8-8387-CDC2BEED6DB0}" destId="{A773F5EF-881E-4516-8B59-662FF638303E}" srcOrd="0" destOrd="0" presId="urn:microsoft.com/office/officeart/2005/8/layout/chevron1"/>
    <dgm:cxn modelId="{C6BFF23D-AEC0-4F60-9EAB-4114A8D98C56}" type="presParOf" srcId="{4D73FDB7-A3BA-44B4-A8C8-0FBAF8F78AE5}" destId="{65D8B536-BFF2-4CC4-B6EC-F2674A4116C4}" srcOrd="0" destOrd="0" presId="urn:microsoft.com/office/officeart/2005/8/layout/chevron1"/>
    <dgm:cxn modelId="{70AC5AA7-9626-42D4-A96A-4D00B5069D33}" type="presParOf" srcId="{4D73FDB7-A3BA-44B4-A8C8-0FBAF8F78AE5}" destId="{0B72007B-CDF8-4AC6-B4FC-DEB174A34939}" srcOrd="1" destOrd="0" presId="urn:microsoft.com/office/officeart/2005/8/layout/chevron1"/>
    <dgm:cxn modelId="{6FD20EA9-1667-40D6-B321-EFEA7E4B2E63}" type="presParOf" srcId="{4D73FDB7-A3BA-44B4-A8C8-0FBAF8F78AE5}" destId="{A773F5EF-881E-4516-8B59-662FF638303E}" srcOrd="2" destOrd="0" presId="urn:microsoft.com/office/officeart/2005/8/layout/chevron1"/>
    <dgm:cxn modelId="{917324F7-6119-4107-B168-9D63164A26F9}" type="presParOf" srcId="{4D73FDB7-A3BA-44B4-A8C8-0FBAF8F78AE5}" destId="{61B1804D-EEF2-40FD-9CD6-6DCA5BFD9CC7}" srcOrd="3" destOrd="0" presId="urn:microsoft.com/office/officeart/2005/8/layout/chevron1"/>
    <dgm:cxn modelId="{80D1FB17-C519-41F5-B31A-6B613E0360CC}" type="presParOf" srcId="{4D73FDB7-A3BA-44B4-A8C8-0FBAF8F78AE5}" destId="{19011EFE-94C4-48CF-81C4-655771F7DD58}" srcOrd="4" destOrd="0" presId="urn:microsoft.com/office/officeart/2005/8/layout/chevron1"/>
    <dgm:cxn modelId="{1EC7BE26-B497-49E9-81C0-7183FA3B482B}" type="presParOf" srcId="{4D73FDB7-A3BA-44B4-A8C8-0FBAF8F78AE5}" destId="{A40CA796-2383-4A9D-9957-EB9D57AD247D}" srcOrd="5" destOrd="0" presId="urn:microsoft.com/office/officeart/2005/8/layout/chevron1"/>
    <dgm:cxn modelId="{02D67320-0A99-486A-B92C-6478C9049399}" type="presParOf" srcId="{4D73FDB7-A3BA-44B4-A8C8-0FBAF8F78AE5}" destId="{36B36FD6-5F50-4AA6-ADB8-8F397A904CFD}" srcOrd="6" destOrd="0" presId="urn:microsoft.com/office/officeart/2005/8/layout/chevron1"/>
    <dgm:cxn modelId="{DB120320-DBFB-485F-8E73-1CE564D52AF6}" type="presParOf" srcId="{4D73FDB7-A3BA-44B4-A8C8-0FBAF8F78AE5}" destId="{4377FE66-F434-4159-B1A9-BE5BFCF2E35C}" srcOrd="7" destOrd="0" presId="urn:microsoft.com/office/officeart/2005/8/layout/chevron1"/>
    <dgm:cxn modelId="{9027C484-C6B9-4626-B23D-AF80D228B294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280B6F06-C930-4D49-91AF-2C71CBD6C8AF}" type="presOf" srcId="{FCB6642E-2B86-48CC-9DA5-1091B6396061}" destId="{19011EFE-94C4-48CF-81C4-655771F7DD58}" srcOrd="0" destOrd="0" presId="urn:microsoft.com/office/officeart/2005/8/layout/chevron1"/>
    <dgm:cxn modelId="{819DE98E-F298-4136-9869-223109AB0C72}" type="presOf" srcId="{EF195A0E-C596-4845-8D95-3D19896B09DE}" destId="{4D73FDB7-A3BA-44B4-A8C8-0FBAF8F78AE5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41D4A35D-5A26-4DE5-8FC7-A9AA5C7E342B}" type="presOf" srcId="{FD873A2C-E176-4FF8-8387-CDC2BEED6DB0}" destId="{A773F5EF-881E-4516-8B59-662FF638303E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16FBE66C-1E20-4494-97E8-15B3C4996CC9}" type="presOf" srcId="{939FB1E8-8F35-4602-B079-841B9232141A}" destId="{65D8B536-BFF2-4CC4-B6EC-F2674A4116C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E8DDE8DF-CAA8-4C35-9730-10E7D1BC5CA7}" type="presOf" srcId="{1802EC49-6047-44D0-BA87-FDC2A9BF8480}" destId="{36B36FD6-5F50-4AA6-ADB8-8F397A904CFD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F95920F2-A597-4FC2-B2A6-B9B3AB1F67E7}" type="presOf" srcId="{224F8E42-047F-4BB0-8C82-9BEB4A1BDBC5}" destId="{C7B6FEB3-966A-4640-B71A-3851FA108BA4}" srcOrd="0" destOrd="0" presId="urn:microsoft.com/office/officeart/2005/8/layout/chevron1"/>
    <dgm:cxn modelId="{C7FF53B1-8270-4E2A-ABFF-973CFB82260A}" type="presParOf" srcId="{4D73FDB7-A3BA-44B4-A8C8-0FBAF8F78AE5}" destId="{65D8B536-BFF2-4CC4-B6EC-F2674A4116C4}" srcOrd="0" destOrd="0" presId="urn:microsoft.com/office/officeart/2005/8/layout/chevron1"/>
    <dgm:cxn modelId="{CF9342BF-9A70-426C-AEE5-D9397826C311}" type="presParOf" srcId="{4D73FDB7-A3BA-44B4-A8C8-0FBAF8F78AE5}" destId="{0B72007B-CDF8-4AC6-B4FC-DEB174A34939}" srcOrd="1" destOrd="0" presId="urn:microsoft.com/office/officeart/2005/8/layout/chevron1"/>
    <dgm:cxn modelId="{3DA428A0-51BF-419C-9C35-8B8CE4366D0B}" type="presParOf" srcId="{4D73FDB7-A3BA-44B4-A8C8-0FBAF8F78AE5}" destId="{A773F5EF-881E-4516-8B59-662FF638303E}" srcOrd="2" destOrd="0" presId="urn:microsoft.com/office/officeart/2005/8/layout/chevron1"/>
    <dgm:cxn modelId="{17A0A347-9D7D-4975-B3F9-95F3AF3ABD5B}" type="presParOf" srcId="{4D73FDB7-A3BA-44B4-A8C8-0FBAF8F78AE5}" destId="{61B1804D-EEF2-40FD-9CD6-6DCA5BFD9CC7}" srcOrd="3" destOrd="0" presId="urn:microsoft.com/office/officeart/2005/8/layout/chevron1"/>
    <dgm:cxn modelId="{D80D5D6D-AC3F-4C46-8CF2-67B061C1DCE2}" type="presParOf" srcId="{4D73FDB7-A3BA-44B4-A8C8-0FBAF8F78AE5}" destId="{19011EFE-94C4-48CF-81C4-655771F7DD58}" srcOrd="4" destOrd="0" presId="urn:microsoft.com/office/officeart/2005/8/layout/chevron1"/>
    <dgm:cxn modelId="{8B1DC537-E642-45FE-8936-72EDAE9C1003}" type="presParOf" srcId="{4D73FDB7-A3BA-44B4-A8C8-0FBAF8F78AE5}" destId="{A40CA796-2383-4A9D-9957-EB9D57AD247D}" srcOrd="5" destOrd="0" presId="urn:microsoft.com/office/officeart/2005/8/layout/chevron1"/>
    <dgm:cxn modelId="{7067E2EB-9B3B-4385-A536-1587E1C5CA42}" type="presParOf" srcId="{4D73FDB7-A3BA-44B4-A8C8-0FBAF8F78AE5}" destId="{36B36FD6-5F50-4AA6-ADB8-8F397A904CFD}" srcOrd="6" destOrd="0" presId="urn:microsoft.com/office/officeart/2005/8/layout/chevron1"/>
    <dgm:cxn modelId="{4C4BC1CE-4A85-4C49-8EE8-60080A8A85DF}" type="presParOf" srcId="{4D73FDB7-A3BA-44B4-A8C8-0FBAF8F78AE5}" destId="{4377FE66-F434-4159-B1A9-BE5BFCF2E35C}" srcOrd="7" destOrd="0" presId="urn:microsoft.com/office/officeart/2005/8/layout/chevron1"/>
    <dgm:cxn modelId="{25FF06E3-CA3F-4746-A256-09E73E652A8B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 custLinFactNeighborY="26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79CA149A-8CA1-464C-A7CA-6C8E9A9329AF}" type="presOf" srcId="{FCB6642E-2B86-48CC-9DA5-1091B6396061}" destId="{19011EFE-94C4-48CF-81C4-655771F7DD58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FC708328-DAA9-4DA8-8D59-2150BBE8ED18}" type="presOf" srcId="{224F8E42-047F-4BB0-8C82-9BEB4A1BDBC5}" destId="{C7B6FEB3-966A-4640-B71A-3851FA108BA4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253D92-323A-4C94-A6A2-23B9B3B4F054}" type="presOf" srcId="{939FB1E8-8F35-4602-B079-841B9232141A}" destId="{65D8B536-BFF2-4CC4-B6EC-F2674A4116C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AABE774F-9892-4EA1-8E48-C36EB1020508}" type="presOf" srcId="{EF195A0E-C596-4845-8D95-3D19896B09DE}" destId="{4D73FDB7-A3BA-44B4-A8C8-0FBAF8F78AE5}" srcOrd="0" destOrd="0" presId="urn:microsoft.com/office/officeart/2005/8/layout/chevron1"/>
    <dgm:cxn modelId="{B0EDEE0C-AF23-4756-8C4A-5BE524228526}" type="presOf" srcId="{1802EC49-6047-44D0-BA87-FDC2A9BF8480}" destId="{36B36FD6-5F50-4AA6-ADB8-8F397A904CFD}" srcOrd="0" destOrd="0" presId="urn:microsoft.com/office/officeart/2005/8/layout/chevron1"/>
    <dgm:cxn modelId="{C1992008-93F8-44C9-85C7-801ACEA3A8D6}" type="presOf" srcId="{FD873A2C-E176-4FF8-8387-CDC2BEED6DB0}" destId="{A773F5EF-881E-4516-8B59-662FF638303E}" srcOrd="0" destOrd="0" presId="urn:microsoft.com/office/officeart/2005/8/layout/chevron1"/>
    <dgm:cxn modelId="{D25C837B-5C25-4A30-BCBB-F747440F4F78}" type="presParOf" srcId="{4D73FDB7-A3BA-44B4-A8C8-0FBAF8F78AE5}" destId="{65D8B536-BFF2-4CC4-B6EC-F2674A4116C4}" srcOrd="0" destOrd="0" presId="urn:microsoft.com/office/officeart/2005/8/layout/chevron1"/>
    <dgm:cxn modelId="{0EE44EB3-094B-4BB5-A55D-08F3E15EE568}" type="presParOf" srcId="{4D73FDB7-A3BA-44B4-A8C8-0FBAF8F78AE5}" destId="{0B72007B-CDF8-4AC6-B4FC-DEB174A34939}" srcOrd="1" destOrd="0" presId="urn:microsoft.com/office/officeart/2005/8/layout/chevron1"/>
    <dgm:cxn modelId="{103FACF0-D5E5-437A-BDE0-A4EB96F98FAB}" type="presParOf" srcId="{4D73FDB7-A3BA-44B4-A8C8-0FBAF8F78AE5}" destId="{A773F5EF-881E-4516-8B59-662FF638303E}" srcOrd="2" destOrd="0" presId="urn:microsoft.com/office/officeart/2005/8/layout/chevron1"/>
    <dgm:cxn modelId="{7AF3DF90-050A-4051-91D6-BEDA4FAA40DD}" type="presParOf" srcId="{4D73FDB7-A3BA-44B4-A8C8-0FBAF8F78AE5}" destId="{61B1804D-EEF2-40FD-9CD6-6DCA5BFD9CC7}" srcOrd="3" destOrd="0" presId="urn:microsoft.com/office/officeart/2005/8/layout/chevron1"/>
    <dgm:cxn modelId="{D09BDB1F-E35C-45D1-91F0-FE741E24BE01}" type="presParOf" srcId="{4D73FDB7-A3BA-44B4-A8C8-0FBAF8F78AE5}" destId="{19011EFE-94C4-48CF-81C4-655771F7DD58}" srcOrd="4" destOrd="0" presId="urn:microsoft.com/office/officeart/2005/8/layout/chevron1"/>
    <dgm:cxn modelId="{98571062-E78B-4D90-A8C9-8822C91FFAA2}" type="presParOf" srcId="{4D73FDB7-A3BA-44B4-A8C8-0FBAF8F78AE5}" destId="{A40CA796-2383-4A9D-9957-EB9D57AD247D}" srcOrd="5" destOrd="0" presId="urn:microsoft.com/office/officeart/2005/8/layout/chevron1"/>
    <dgm:cxn modelId="{B3B89024-5B20-453B-9212-0D34F219C0D9}" type="presParOf" srcId="{4D73FDB7-A3BA-44B4-A8C8-0FBAF8F78AE5}" destId="{36B36FD6-5F50-4AA6-ADB8-8F397A904CFD}" srcOrd="6" destOrd="0" presId="urn:microsoft.com/office/officeart/2005/8/layout/chevron1"/>
    <dgm:cxn modelId="{DC9C1E7B-8661-4109-918B-1F52A4D2EB83}" type="presParOf" srcId="{4D73FDB7-A3BA-44B4-A8C8-0FBAF8F78AE5}" destId="{4377FE66-F434-4159-B1A9-BE5BFCF2E35C}" srcOrd="7" destOrd="0" presId="urn:microsoft.com/office/officeart/2005/8/layout/chevron1"/>
    <dgm:cxn modelId="{3ADD4397-470E-4298-9C3D-5236EE5FBE02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30F2FFFF-DA15-4942-B878-C2B5196E4A55}" type="presOf" srcId="{FD873A2C-E176-4FF8-8387-CDC2BEED6DB0}" destId="{A773F5EF-881E-4516-8B59-662FF638303E}" srcOrd="0" destOrd="0" presId="urn:microsoft.com/office/officeart/2005/8/layout/chevron1"/>
    <dgm:cxn modelId="{52673D5A-0FB6-4C86-9222-CFE4E5DB66F3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80DFF7E1-12E8-48BA-A2E6-00ED6CAA6C83}" type="presOf" srcId="{939FB1E8-8F35-4602-B079-841B9232141A}" destId="{65D8B536-BFF2-4CC4-B6EC-F2674A4116C4}" srcOrd="0" destOrd="0" presId="urn:microsoft.com/office/officeart/2005/8/layout/chevron1"/>
    <dgm:cxn modelId="{77D687F2-D377-425D-8E4F-F4769D6D82D0}" type="presOf" srcId="{EF195A0E-C596-4845-8D95-3D19896B09DE}" destId="{4D73FDB7-A3BA-44B4-A8C8-0FBAF8F78AE5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64CE58A4-06AB-454F-BEB4-C90F31C3FBDF}" type="presOf" srcId="{FCB6642E-2B86-48CC-9DA5-1091B6396061}" destId="{19011EFE-94C4-48CF-81C4-655771F7DD58}" srcOrd="0" destOrd="0" presId="urn:microsoft.com/office/officeart/2005/8/layout/chevron1"/>
    <dgm:cxn modelId="{3F9042CA-0F93-43BF-9726-819E8EF6924C}" type="presOf" srcId="{224F8E42-047F-4BB0-8C82-9BEB4A1BDBC5}" destId="{C7B6FEB3-966A-4640-B71A-3851FA108BA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0F5A0EDC-B010-42ED-A1E4-F15A93873725}" type="presParOf" srcId="{4D73FDB7-A3BA-44B4-A8C8-0FBAF8F78AE5}" destId="{65D8B536-BFF2-4CC4-B6EC-F2674A4116C4}" srcOrd="0" destOrd="0" presId="urn:microsoft.com/office/officeart/2005/8/layout/chevron1"/>
    <dgm:cxn modelId="{213916E4-0424-423C-8486-6AE390AE1A3A}" type="presParOf" srcId="{4D73FDB7-A3BA-44B4-A8C8-0FBAF8F78AE5}" destId="{0B72007B-CDF8-4AC6-B4FC-DEB174A34939}" srcOrd="1" destOrd="0" presId="urn:microsoft.com/office/officeart/2005/8/layout/chevron1"/>
    <dgm:cxn modelId="{4A28EF00-34F3-4DF8-8DE3-C3D5E2BCC61D}" type="presParOf" srcId="{4D73FDB7-A3BA-44B4-A8C8-0FBAF8F78AE5}" destId="{A773F5EF-881E-4516-8B59-662FF638303E}" srcOrd="2" destOrd="0" presId="urn:microsoft.com/office/officeart/2005/8/layout/chevron1"/>
    <dgm:cxn modelId="{F58FD003-8FB8-4D28-A5AD-7532A5FF3FC6}" type="presParOf" srcId="{4D73FDB7-A3BA-44B4-A8C8-0FBAF8F78AE5}" destId="{61B1804D-EEF2-40FD-9CD6-6DCA5BFD9CC7}" srcOrd="3" destOrd="0" presId="urn:microsoft.com/office/officeart/2005/8/layout/chevron1"/>
    <dgm:cxn modelId="{152CA988-1353-4C32-A131-167DF0A7E5FD}" type="presParOf" srcId="{4D73FDB7-A3BA-44B4-A8C8-0FBAF8F78AE5}" destId="{19011EFE-94C4-48CF-81C4-655771F7DD58}" srcOrd="4" destOrd="0" presId="urn:microsoft.com/office/officeart/2005/8/layout/chevron1"/>
    <dgm:cxn modelId="{FC9F8273-A27A-4C6D-82FC-1E53C3507FBB}" type="presParOf" srcId="{4D73FDB7-A3BA-44B4-A8C8-0FBAF8F78AE5}" destId="{A40CA796-2383-4A9D-9957-EB9D57AD247D}" srcOrd="5" destOrd="0" presId="urn:microsoft.com/office/officeart/2005/8/layout/chevron1"/>
    <dgm:cxn modelId="{05EB10C2-C871-49FA-81F4-390EBE641C93}" type="presParOf" srcId="{4D73FDB7-A3BA-44B4-A8C8-0FBAF8F78AE5}" destId="{36B36FD6-5F50-4AA6-ADB8-8F397A904CFD}" srcOrd="6" destOrd="0" presId="urn:microsoft.com/office/officeart/2005/8/layout/chevron1"/>
    <dgm:cxn modelId="{F673CDA1-DB5A-4A51-90E5-E8008CC2EB34}" type="presParOf" srcId="{4D73FDB7-A3BA-44B4-A8C8-0FBAF8F78AE5}" destId="{4377FE66-F434-4159-B1A9-BE5BFCF2E35C}" srcOrd="7" destOrd="0" presId="urn:microsoft.com/office/officeart/2005/8/layout/chevron1"/>
    <dgm:cxn modelId="{FDD68DFE-826E-4CF2-BE92-2FC02C6856B9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6759DE07-0AB8-4927-9C86-A1766EB81A96}" type="presOf" srcId="{FCB6642E-2B86-48CC-9DA5-1091B6396061}" destId="{19011EFE-94C4-48CF-81C4-655771F7DD58}" srcOrd="0" destOrd="0" presId="urn:microsoft.com/office/officeart/2005/8/layout/chevron1"/>
    <dgm:cxn modelId="{1A64813A-2E49-471E-9E7C-5F49365096AE}" type="presOf" srcId="{224F8E42-047F-4BB0-8C82-9BEB4A1BDBC5}" destId="{C7B6FEB3-966A-4640-B71A-3851FA108BA4}" srcOrd="0" destOrd="0" presId="urn:microsoft.com/office/officeart/2005/8/layout/chevron1"/>
    <dgm:cxn modelId="{930629FA-4440-4B32-A8A6-DD54CACDD67B}" type="presOf" srcId="{939FB1E8-8F35-4602-B079-841B9232141A}" destId="{65D8B536-BFF2-4CC4-B6EC-F2674A4116C4}" srcOrd="0" destOrd="0" presId="urn:microsoft.com/office/officeart/2005/8/layout/chevron1"/>
    <dgm:cxn modelId="{8A23ECCE-4313-4A02-B898-E68447FFACBC}" type="presOf" srcId="{EF195A0E-C596-4845-8D95-3D19896B09DE}" destId="{4D73FDB7-A3BA-44B4-A8C8-0FBAF8F78AE5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3E910271-FD33-4A7D-B701-8C360B7E1198}" type="presOf" srcId="{1802EC49-6047-44D0-BA87-FDC2A9BF8480}" destId="{36B36FD6-5F50-4AA6-ADB8-8F397A904CFD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7E2ECBAD-E29E-4B06-AB1A-CA6042690002}" type="presOf" srcId="{FD873A2C-E176-4FF8-8387-CDC2BEED6DB0}" destId="{A773F5EF-881E-4516-8B59-662FF638303E}" srcOrd="0" destOrd="0" presId="urn:microsoft.com/office/officeart/2005/8/layout/chevron1"/>
    <dgm:cxn modelId="{AAE80DA5-CD88-45F5-8B89-B62DE3862569}" type="presParOf" srcId="{4D73FDB7-A3BA-44B4-A8C8-0FBAF8F78AE5}" destId="{65D8B536-BFF2-4CC4-B6EC-F2674A4116C4}" srcOrd="0" destOrd="0" presId="urn:microsoft.com/office/officeart/2005/8/layout/chevron1"/>
    <dgm:cxn modelId="{F0187F2F-F752-41F9-BC5B-8AA7B800A4B9}" type="presParOf" srcId="{4D73FDB7-A3BA-44B4-A8C8-0FBAF8F78AE5}" destId="{0B72007B-CDF8-4AC6-B4FC-DEB174A34939}" srcOrd="1" destOrd="0" presId="urn:microsoft.com/office/officeart/2005/8/layout/chevron1"/>
    <dgm:cxn modelId="{7806E2FB-C892-4ACC-B346-F9EC5D48EE73}" type="presParOf" srcId="{4D73FDB7-A3BA-44B4-A8C8-0FBAF8F78AE5}" destId="{A773F5EF-881E-4516-8B59-662FF638303E}" srcOrd="2" destOrd="0" presId="urn:microsoft.com/office/officeart/2005/8/layout/chevron1"/>
    <dgm:cxn modelId="{F2617293-5E7C-49D9-821C-C772437620EF}" type="presParOf" srcId="{4D73FDB7-A3BA-44B4-A8C8-0FBAF8F78AE5}" destId="{61B1804D-EEF2-40FD-9CD6-6DCA5BFD9CC7}" srcOrd="3" destOrd="0" presId="urn:microsoft.com/office/officeart/2005/8/layout/chevron1"/>
    <dgm:cxn modelId="{1F8FEDE0-7543-488C-890F-5006D62505D4}" type="presParOf" srcId="{4D73FDB7-A3BA-44B4-A8C8-0FBAF8F78AE5}" destId="{19011EFE-94C4-48CF-81C4-655771F7DD58}" srcOrd="4" destOrd="0" presId="urn:microsoft.com/office/officeart/2005/8/layout/chevron1"/>
    <dgm:cxn modelId="{4A8D7925-A408-4405-8DFB-6724EA2469B0}" type="presParOf" srcId="{4D73FDB7-A3BA-44B4-A8C8-0FBAF8F78AE5}" destId="{A40CA796-2383-4A9D-9957-EB9D57AD247D}" srcOrd="5" destOrd="0" presId="urn:microsoft.com/office/officeart/2005/8/layout/chevron1"/>
    <dgm:cxn modelId="{B28EDD1B-BEFF-460F-B6CE-2984F886BAA1}" type="presParOf" srcId="{4D73FDB7-A3BA-44B4-A8C8-0FBAF8F78AE5}" destId="{36B36FD6-5F50-4AA6-ADB8-8F397A904CFD}" srcOrd="6" destOrd="0" presId="urn:microsoft.com/office/officeart/2005/8/layout/chevron1"/>
    <dgm:cxn modelId="{38A05F3A-1000-4A6D-ABAB-49D49B5E9A3F}" type="presParOf" srcId="{4D73FDB7-A3BA-44B4-A8C8-0FBAF8F78AE5}" destId="{4377FE66-F434-4159-B1A9-BE5BFCF2E35C}" srcOrd="7" destOrd="0" presId="urn:microsoft.com/office/officeart/2005/8/layout/chevron1"/>
    <dgm:cxn modelId="{D8B70893-8D14-4611-9725-EB608A42815B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FED84F5D-6F1D-4E8C-B39E-AA01223D7747}" type="presOf" srcId="{939FB1E8-8F35-4602-B079-841B9232141A}" destId="{65D8B536-BFF2-4CC4-B6EC-F2674A4116C4}" srcOrd="0" destOrd="0" presId="urn:microsoft.com/office/officeart/2005/8/layout/chevron1"/>
    <dgm:cxn modelId="{B1741C7A-F9D8-4203-B362-E3D44443E918}" type="presOf" srcId="{FD873A2C-E176-4FF8-8387-CDC2BEED6DB0}" destId="{A773F5EF-881E-4516-8B59-662FF638303E}" srcOrd="0" destOrd="0" presId="urn:microsoft.com/office/officeart/2005/8/layout/chevron1"/>
    <dgm:cxn modelId="{298F4D34-E37D-4AA8-863B-504C974B414E}" type="presOf" srcId="{EF195A0E-C596-4845-8D95-3D19896B09DE}" destId="{4D73FDB7-A3BA-44B4-A8C8-0FBAF8F78AE5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3F1AC7F0-89B9-493B-BF7C-A3F9E3EA0FF9}" type="presOf" srcId="{1802EC49-6047-44D0-BA87-FDC2A9BF8480}" destId="{36B36FD6-5F50-4AA6-ADB8-8F397A904CFD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7591A840-C759-4FF1-86B5-A611FB8F24C9}" type="presOf" srcId="{FCB6642E-2B86-48CC-9DA5-1091B6396061}" destId="{19011EFE-94C4-48CF-81C4-655771F7DD58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71DF807A-E311-4B86-90FA-8D0845F9FF30}" type="presOf" srcId="{224F8E42-047F-4BB0-8C82-9BEB4A1BDBC5}" destId="{C7B6FEB3-966A-4640-B71A-3851FA108BA4}" srcOrd="0" destOrd="0" presId="urn:microsoft.com/office/officeart/2005/8/layout/chevron1"/>
    <dgm:cxn modelId="{F8F9776B-3DCD-45BD-89D3-C96E54D6B217}" type="presParOf" srcId="{4D73FDB7-A3BA-44B4-A8C8-0FBAF8F78AE5}" destId="{65D8B536-BFF2-4CC4-B6EC-F2674A4116C4}" srcOrd="0" destOrd="0" presId="urn:microsoft.com/office/officeart/2005/8/layout/chevron1"/>
    <dgm:cxn modelId="{261EA82C-8227-4621-AEC9-F4CDE1594CEF}" type="presParOf" srcId="{4D73FDB7-A3BA-44B4-A8C8-0FBAF8F78AE5}" destId="{0B72007B-CDF8-4AC6-B4FC-DEB174A34939}" srcOrd="1" destOrd="0" presId="urn:microsoft.com/office/officeart/2005/8/layout/chevron1"/>
    <dgm:cxn modelId="{6BFF877B-711D-42E8-8E4E-CAAE6B94A00F}" type="presParOf" srcId="{4D73FDB7-A3BA-44B4-A8C8-0FBAF8F78AE5}" destId="{A773F5EF-881E-4516-8B59-662FF638303E}" srcOrd="2" destOrd="0" presId="urn:microsoft.com/office/officeart/2005/8/layout/chevron1"/>
    <dgm:cxn modelId="{3AB5C65C-169B-483B-BED8-36B09DFAA6D4}" type="presParOf" srcId="{4D73FDB7-A3BA-44B4-A8C8-0FBAF8F78AE5}" destId="{61B1804D-EEF2-40FD-9CD6-6DCA5BFD9CC7}" srcOrd="3" destOrd="0" presId="urn:microsoft.com/office/officeart/2005/8/layout/chevron1"/>
    <dgm:cxn modelId="{5E8DF731-04CA-45A3-A5FD-9DA4D90070C9}" type="presParOf" srcId="{4D73FDB7-A3BA-44B4-A8C8-0FBAF8F78AE5}" destId="{19011EFE-94C4-48CF-81C4-655771F7DD58}" srcOrd="4" destOrd="0" presId="urn:microsoft.com/office/officeart/2005/8/layout/chevron1"/>
    <dgm:cxn modelId="{BDA43CE9-3E60-4DF2-A1A4-AD9EC265CB68}" type="presParOf" srcId="{4D73FDB7-A3BA-44B4-A8C8-0FBAF8F78AE5}" destId="{A40CA796-2383-4A9D-9957-EB9D57AD247D}" srcOrd="5" destOrd="0" presId="urn:microsoft.com/office/officeart/2005/8/layout/chevron1"/>
    <dgm:cxn modelId="{9546C398-43FE-4743-81C7-4F1F9474109B}" type="presParOf" srcId="{4D73FDB7-A3BA-44B4-A8C8-0FBAF8F78AE5}" destId="{36B36FD6-5F50-4AA6-ADB8-8F397A904CFD}" srcOrd="6" destOrd="0" presId="urn:microsoft.com/office/officeart/2005/8/layout/chevron1"/>
    <dgm:cxn modelId="{5EB2F6E9-CD78-4CA7-BE46-1A0DF7D48703}" type="presParOf" srcId="{4D73FDB7-A3BA-44B4-A8C8-0FBAF8F78AE5}" destId="{4377FE66-F434-4159-B1A9-BE5BFCF2E35C}" srcOrd="7" destOrd="0" presId="urn:microsoft.com/office/officeart/2005/8/layout/chevron1"/>
    <dgm:cxn modelId="{764E654B-9C5E-4A4B-BA7D-35D8390905E5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CC1D88-097C-4F43-9C8F-690346179516}" type="presOf" srcId="{1802EC49-6047-44D0-BA87-FDC2A9BF8480}" destId="{36B36FD6-5F50-4AA6-ADB8-8F397A904CFD}" srcOrd="0" destOrd="0" presId="urn:microsoft.com/office/officeart/2005/8/layout/chevron1"/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F58BCB0C-4E50-413E-ADBB-D1BC2412275C}" type="presOf" srcId="{FD873A2C-E176-4FF8-8387-CDC2BEED6DB0}" destId="{A773F5EF-881E-4516-8B59-662FF638303E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8D4113D1-DAB8-4523-BE65-3EA2BCA4F8CE}" type="presOf" srcId="{224F8E42-047F-4BB0-8C82-9BEB4A1BDBC5}" destId="{C7B6FEB3-966A-4640-B71A-3851FA108BA4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2AB3956F-7BC6-4F3A-80B8-C09E41B958DC}" type="presOf" srcId="{939FB1E8-8F35-4602-B079-841B9232141A}" destId="{65D8B536-BFF2-4CC4-B6EC-F2674A4116C4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187EF845-BBBA-4FC3-AC45-2B6FC948E3EC}" type="presOf" srcId="{FCB6642E-2B86-48CC-9DA5-1091B6396061}" destId="{19011EFE-94C4-48CF-81C4-655771F7DD58}" srcOrd="0" destOrd="0" presId="urn:microsoft.com/office/officeart/2005/8/layout/chevron1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244762FE-8CB3-4558-B5A8-53F07E39E7E0}" type="presOf" srcId="{EF195A0E-C596-4845-8D95-3D19896B09DE}" destId="{4D73FDB7-A3BA-44B4-A8C8-0FBAF8F78AE5}" srcOrd="0" destOrd="0" presId="urn:microsoft.com/office/officeart/2005/8/layout/chevron1"/>
    <dgm:cxn modelId="{578B136A-3E37-4164-92C2-D3DA87503ECF}" type="presParOf" srcId="{4D73FDB7-A3BA-44B4-A8C8-0FBAF8F78AE5}" destId="{65D8B536-BFF2-4CC4-B6EC-F2674A4116C4}" srcOrd="0" destOrd="0" presId="urn:microsoft.com/office/officeart/2005/8/layout/chevron1"/>
    <dgm:cxn modelId="{D89D44A3-3656-4B48-91C7-28CE6EC38053}" type="presParOf" srcId="{4D73FDB7-A3BA-44B4-A8C8-0FBAF8F78AE5}" destId="{0B72007B-CDF8-4AC6-B4FC-DEB174A34939}" srcOrd="1" destOrd="0" presId="urn:microsoft.com/office/officeart/2005/8/layout/chevron1"/>
    <dgm:cxn modelId="{CC05F649-B017-41BD-8889-0AF66A20C6FA}" type="presParOf" srcId="{4D73FDB7-A3BA-44B4-A8C8-0FBAF8F78AE5}" destId="{A773F5EF-881E-4516-8B59-662FF638303E}" srcOrd="2" destOrd="0" presId="urn:microsoft.com/office/officeart/2005/8/layout/chevron1"/>
    <dgm:cxn modelId="{B1BBCEBA-D89D-47A8-B0D9-11A2ABE56C2B}" type="presParOf" srcId="{4D73FDB7-A3BA-44B4-A8C8-0FBAF8F78AE5}" destId="{61B1804D-EEF2-40FD-9CD6-6DCA5BFD9CC7}" srcOrd="3" destOrd="0" presId="urn:microsoft.com/office/officeart/2005/8/layout/chevron1"/>
    <dgm:cxn modelId="{3030A7D3-C9C5-43FB-9286-ADE1F224D806}" type="presParOf" srcId="{4D73FDB7-A3BA-44B4-A8C8-0FBAF8F78AE5}" destId="{19011EFE-94C4-48CF-81C4-655771F7DD58}" srcOrd="4" destOrd="0" presId="urn:microsoft.com/office/officeart/2005/8/layout/chevron1"/>
    <dgm:cxn modelId="{5509922E-651F-49B7-AB0B-C08C2C22A643}" type="presParOf" srcId="{4D73FDB7-A3BA-44B4-A8C8-0FBAF8F78AE5}" destId="{A40CA796-2383-4A9D-9957-EB9D57AD247D}" srcOrd="5" destOrd="0" presId="urn:microsoft.com/office/officeart/2005/8/layout/chevron1"/>
    <dgm:cxn modelId="{16164693-EDF5-413E-86FF-990A270727FA}" type="presParOf" srcId="{4D73FDB7-A3BA-44B4-A8C8-0FBAF8F78AE5}" destId="{36B36FD6-5F50-4AA6-ADB8-8F397A904CFD}" srcOrd="6" destOrd="0" presId="urn:microsoft.com/office/officeart/2005/8/layout/chevron1"/>
    <dgm:cxn modelId="{247C35F8-6A62-4F5F-AB3B-DE45402481B3}" type="presParOf" srcId="{4D73FDB7-A3BA-44B4-A8C8-0FBAF8F78AE5}" destId="{4377FE66-F434-4159-B1A9-BE5BFCF2E35C}" srcOrd="7" destOrd="0" presId="urn:microsoft.com/office/officeart/2005/8/layout/chevron1"/>
    <dgm:cxn modelId="{22DE888E-BFC9-48DF-9F3B-BDB276050667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95FDA4C9-C14D-4495-BECF-7D92A54653BF}" type="presOf" srcId="{1802EC49-6047-44D0-BA87-FDC2A9BF8480}" destId="{36B36FD6-5F50-4AA6-ADB8-8F397A904CFD}" srcOrd="0" destOrd="0" presId="urn:microsoft.com/office/officeart/2005/8/layout/chevron1"/>
    <dgm:cxn modelId="{8D11EB53-22E5-4F92-BFD8-E300FF9CC209}" type="presOf" srcId="{FD873A2C-E176-4FF8-8387-CDC2BEED6DB0}" destId="{A773F5EF-881E-4516-8B59-662FF638303E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EC48146E-1B89-4027-806B-9E8D32E49924}" type="presOf" srcId="{939FB1E8-8F35-4602-B079-841B9232141A}" destId="{65D8B536-BFF2-4CC4-B6EC-F2674A4116C4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A6B70D67-1A56-4F9C-8F76-F36114FFB440}" type="presOf" srcId="{224F8E42-047F-4BB0-8C82-9BEB4A1BDBC5}" destId="{C7B6FEB3-966A-4640-B71A-3851FA108BA4}" srcOrd="0" destOrd="0" presId="urn:microsoft.com/office/officeart/2005/8/layout/chevron1"/>
    <dgm:cxn modelId="{5D9F7D46-C1FD-4A3B-B32D-F1AD4AFEDD40}" type="presOf" srcId="{EF195A0E-C596-4845-8D95-3D19896B09DE}" destId="{4D73FDB7-A3BA-44B4-A8C8-0FBAF8F78AE5}" srcOrd="0" destOrd="0" presId="urn:microsoft.com/office/officeart/2005/8/layout/chevron1"/>
    <dgm:cxn modelId="{6A510DE4-63F2-4F81-8AE2-B4E216FD33E8}" type="presOf" srcId="{FCB6642E-2B86-48CC-9DA5-1091B6396061}" destId="{19011EFE-94C4-48CF-81C4-655771F7DD58}" srcOrd="0" destOrd="0" presId="urn:microsoft.com/office/officeart/2005/8/layout/chevron1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0D567180-5071-45A6-8159-482CB6663ABE}" type="presParOf" srcId="{4D73FDB7-A3BA-44B4-A8C8-0FBAF8F78AE5}" destId="{65D8B536-BFF2-4CC4-B6EC-F2674A4116C4}" srcOrd="0" destOrd="0" presId="urn:microsoft.com/office/officeart/2005/8/layout/chevron1"/>
    <dgm:cxn modelId="{D7E2183D-F050-4387-9781-DB52AEE2BA64}" type="presParOf" srcId="{4D73FDB7-A3BA-44B4-A8C8-0FBAF8F78AE5}" destId="{0B72007B-CDF8-4AC6-B4FC-DEB174A34939}" srcOrd="1" destOrd="0" presId="urn:microsoft.com/office/officeart/2005/8/layout/chevron1"/>
    <dgm:cxn modelId="{9831C2E8-F37E-456F-98FB-079631E03656}" type="presParOf" srcId="{4D73FDB7-A3BA-44B4-A8C8-0FBAF8F78AE5}" destId="{A773F5EF-881E-4516-8B59-662FF638303E}" srcOrd="2" destOrd="0" presId="urn:microsoft.com/office/officeart/2005/8/layout/chevron1"/>
    <dgm:cxn modelId="{07D53AC8-C226-436F-8FF4-5C33AC0E7E93}" type="presParOf" srcId="{4D73FDB7-A3BA-44B4-A8C8-0FBAF8F78AE5}" destId="{61B1804D-EEF2-40FD-9CD6-6DCA5BFD9CC7}" srcOrd="3" destOrd="0" presId="urn:microsoft.com/office/officeart/2005/8/layout/chevron1"/>
    <dgm:cxn modelId="{1D1BDF9E-DF0D-4FB9-928E-54A0DDBEC6A9}" type="presParOf" srcId="{4D73FDB7-A3BA-44B4-A8C8-0FBAF8F78AE5}" destId="{19011EFE-94C4-48CF-81C4-655771F7DD58}" srcOrd="4" destOrd="0" presId="urn:microsoft.com/office/officeart/2005/8/layout/chevron1"/>
    <dgm:cxn modelId="{8AA33A99-ACD9-472D-A8C1-B9133F406672}" type="presParOf" srcId="{4D73FDB7-A3BA-44B4-A8C8-0FBAF8F78AE5}" destId="{A40CA796-2383-4A9D-9957-EB9D57AD247D}" srcOrd="5" destOrd="0" presId="urn:microsoft.com/office/officeart/2005/8/layout/chevron1"/>
    <dgm:cxn modelId="{EF88B479-E89E-4652-B6F6-30782858CA79}" type="presParOf" srcId="{4D73FDB7-A3BA-44B4-A8C8-0FBAF8F78AE5}" destId="{36B36FD6-5F50-4AA6-ADB8-8F397A904CFD}" srcOrd="6" destOrd="0" presId="urn:microsoft.com/office/officeart/2005/8/layout/chevron1"/>
    <dgm:cxn modelId="{A07C5960-5ACD-459A-81D5-E6F9EB40FD04}" type="presParOf" srcId="{4D73FDB7-A3BA-44B4-A8C8-0FBAF8F78AE5}" destId="{4377FE66-F434-4159-B1A9-BE5BFCF2E35C}" srcOrd="7" destOrd="0" presId="urn:microsoft.com/office/officeart/2005/8/layout/chevron1"/>
    <dgm:cxn modelId="{890B51BD-CCDD-4819-9E29-7D149629348F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2C0077B7-7FB9-4812-AA60-F520D217B9B3}" type="presOf" srcId="{FD873A2C-E176-4FF8-8387-CDC2BEED6DB0}" destId="{A773F5EF-881E-4516-8B59-662FF638303E}" srcOrd="0" destOrd="0" presId="urn:microsoft.com/office/officeart/2005/8/layout/chevron1"/>
    <dgm:cxn modelId="{08F6C500-C1AA-4522-968B-E443486E4F81}" type="presOf" srcId="{1802EC49-6047-44D0-BA87-FDC2A9BF8480}" destId="{36B36FD6-5F50-4AA6-ADB8-8F397A904CFD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C8E8E363-AC4F-450B-B8C1-5E4E108546B2}" type="presOf" srcId="{939FB1E8-8F35-4602-B079-841B9232141A}" destId="{65D8B536-BFF2-4CC4-B6EC-F2674A4116C4}" srcOrd="0" destOrd="0" presId="urn:microsoft.com/office/officeart/2005/8/layout/chevron1"/>
    <dgm:cxn modelId="{32BA078C-E29F-43C2-A3BA-5A512D950393}" type="presOf" srcId="{EF195A0E-C596-4845-8D95-3D19896B09DE}" destId="{4D73FDB7-A3BA-44B4-A8C8-0FBAF8F78AE5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F816D843-4A2C-4AB2-A92C-DFD2ACA838DD}" type="presOf" srcId="{FCB6642E-2B86-48CC-9DA5-1091B6396061}" destId="{19011EFE-94C4-48CF-81C4-655771F7DD58}" srcOrd="0" destOrd="0" presId="urn:microsoft.com/office/officeart/2005/8/layout/chevron1"/>
    <dgm:cxn modelId="{FD6E66DC-4FA3-4BCA-8C55-574FE11FB326}" type="presOf" srcId="{224F8E42-047F-4BB0-8C82-9BEB4A1BDBC5}" destId="{C7B6FEB3-966A-4640-B71A-3851FA108BA4}" srcOrd="0" destOrd="0" presId="urn:microsoft.com/office/officeart/2005/8/layout/chevron1"/>
    <dgm:cxn modelId="{F28AA66A-581A-4E9A-BA0E-0307C931A118}" type="presParOf" srcId="{4D73FDB7-A3BA-44B4-A8C8-0FBAF8F78AE5}" destId="{65D8B536-BFF2-4CC4-B6EC-F2674A4116C4}" srcOrd="0" destOrd="0" presId="urn:microsoft.com/office/officeart/2005/8/layout/chevron1"/>
    <dgm:cxn modelId="{D8CEB2F1-DE2B-4769-82FA-465E376C2239}" type="presParOf" srcId="{4D73FDB7-A3BA-44B4-A8C8-0FBAF8F78AE5}" destId="{0B72007B-CDF8-4AC6-B4FC-DEB174A34939}" srcOrd="1" destOrd="0" presId="urn:microsoft.com/office/officeart/2005/8/layout/chevron1"/>
    <dgm:cxn modelId="{5FAE6FBA-EEFE-4CB0-AB27-85997322E71C}" type="presParOf" srcId="{4D73FDB7-A3BA-44B4-A8C8-0FBAF8F78AE5}" destId="{A773F5EF-881E-4516-8B59-662FF638303E}" srcOrd="2" destOrd="0" presId="urn:microsoft.com/office/officeart/2005/8/layout/chevron1"/>
    <dgm:cxn modelId="{2A2DC470-0562-4C5D-9375-372D25F21D80}" type="presParOf" srcId="{4D73FDB7-A3BA-44B4-A8C8-0FBAF8F78AE5}" destId="{61B1804D-EEF2-40FD-9CD6-6DCA5BFD9CC7}" srcOrd="3" destOrd="0" presId="urn:microsoft.com/office/officeart/2005/8/layout/chevron1"/>
    <dgm:cxn modelId="{C4550997-DA6B-40D2-AD1A-F6672B3BE944}" type="presParOf" srcId="{4D73FDB7-A3BA-44B4-A8C8-0FBAF8F78AE5}" destId="{19011EFE-94C4-48CF-81C4-655771F7DD58}" srcOrd="4" destOrd="0" presId="urn:microsoft.com/office/officeart/2005/8/layout/chevron1"/>
    <dgm:cxn modelId="{F4014722-FD23-48AC-A130-F21E8A4C2618}" type="presParOf" srcId="{4D73FDB7-A3BA-44B4-A8C8-0FBAF8F78AE5}" destId="{A40CA796-2383-4A9D-9957-EB9D57AD247D}" srcOrd="5" destOrd="0" presId="urn:microsoft.com/office/officeart/2005/8/layout/chevron1"/>
    <dgm:cxn modelId="{63D19DD2-51DB-4A6F-BE92-57EB5A5A5B40}" type="presParOf" srcId="{4D73FDB7-A3BA-44B4-A8C8-0FBAF8F78AE5}" destId="{36B36FD6-5F50-4AA6-ADB8-8F397A904CFD}" srcOrd="6" destOrd="0" presId="urn:microsoft.com/office/officeart/2005/8/layout/chevron1"/>
    <dgm:cxn modelId="{BD43A90A-16AC-47E3-95EF-91AE1A96EA54}" type="presParOf" srcId="{4D73FDB7-A3BA-44B4-A8C8-0FBAF8F78AE5}" destId="{4377FE66-F434-4159-B1A9-BE5BFCF2E35C}" srcOrd="7" destOrd="0" presId="urn:microsoft.com/office/officeart/2005/8/layout/chevron1"/>
    <dgm:cxn modelId="{2110D580-7E4E-4FFB-BE61-09BFA76571CD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195A0E-C596-4845-8D95-3D19896B09D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9FB1E8-8F35-4602-B079-841B9232141A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49190450-C06E-4202-BFBE-FEA078F3C2FC}" type="parTrans" cxnId="{E6A1E332-35AC-4110-8E5A-CB57F1822EE4}">
      <dgm:prSet/>
      <dgm:spPr/>
      <dgm:t>
        <a:bodyPr/>
        <a:lstStyle/>
        <a:p>
          <a:endParaRPr lang="cs-CZ"/>
        </a:p>
      </dgm:t>
    </dgm:pt>
    <dgm:pt modelId="{7F1D94E9-6666-4434-91FC-34BC82CDA957}" type="sibTrans" cxnId="{E6A1E332-35AC-4110-8E5A-CB57F1822EE4}">
      <dgm:prSet/>
      <dgm:spPr/>
      <dgm:t>
        <a:bodyPr/>
        <a:lstStyle/>
        <a:p>
          <a:endParaRPr lang="cs-CZ"/>
        </a:p>
      </dgm:t>
    </dgm:pt>
    <dgm:pt modelId="{FD873A2C-E176-4FF8-8387-CDC2BEED6DB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B43FD6-0025-4E62-9C69-ED4FA4CF7206}" type="parTrans" cxnId="{DC470421-1397-40C9-AA09-000C205678A8}">
      <dgm:prSet/>
      <dgm:spPr/>
      <dgm:t>
        <a:bodyPr/>
        <a:lstStyle/>
        <a:p>
          <a:endParaRPr lang="cs-CZ"/>
        </a:p>
      </dgm:t>
    </dgm:pt>
    <dgm:pt modelId="{1C330111-6F1C-4584-8BCB-994E1CD7F012}" type="sibTrans" cxnId="{DC470421-1397-40C9-AA09-000C205678A8}">
      <dgm:prSet/>
      <dgm:spPr/>
      <dgm:t>
        <a:bodyPr/>
        <a:lstStyle/>
        <a:p>
          <a:endParaRPr lang="cs-CZ"/>
        </a:p>
      </dgm:t>
    </dgm:pt>
    <dgm:pt modelId="{FCB6642E-2B86-48CC-9DA5-1091B6396061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40EE3F4F-DD6E-4398-B99D-FE8D59C58552}" type="parTrans" cxnId="{2E665CDB-1B7F-450D-9321-D57D8B021B2B}">
      <dgm:prSet/>
      <dgm:spPr/>
      <dgm:t>
        <a:bodyPr/>
        <a:lstStyle/>
        <a:p>
          <a:endParaRPr lang="cs-CZ"/>
        </a:p>
      </dgm:t>
    </dgm:pt>
    <dgm:pt modelId="{F68E1283-974B-4340-925C-BFF3C5172B6A}" type="sibTrans" cxnId="{2E665CDB-1B7F-450D-9321-D57D8B021B2B}">
      <dgm:prSet/>
      <dgm:spPr/>
      <dgm:t>
        <a:bodyPr/>
        <a:lstStyle/>
        <a:p>
          <a:endParaRPr lang="cs-CZ"/>
        </a:p>
      </dgm:t>
    </dgm:pt>
    <dgm:pt modelId="{1802EC49-6047-44D0-BA87-FDC2A9BF8480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FC8BD2D8-0091-4A61-9A0D-96FB41E61798}" type="parTrans" cxnId="{99FE81B8-CFF8-4372-8900-AAF63B334022}">
      <dgm:prSet/>
      <dgm:spPr/>
      <dgm:t>
        <a:bodyPr/>
        <a:lstStyle/>
        <a:p>
          <a:endParaRPr lang="cs-CZ"/>
        </a:p>
      </dgm:t>
    </dgm:pt>
    <dgm:pt modelId="{87918B80-328B-48EE-8F40-A51E6F1BD61C}" type="sibTrans" cxnId="{99FE81B8-CFF8-4372-8900-AAF63B334022}">
      <dgm:prSet/>
      <dgm:spPr/>
      <dgm:t>
        <a:bodyPr/>
        <a:lstStyle/>
        <a:p>
          <a:endParaRPr lang="cs-CZ"/>
        </a:p>
      </dgm:t>
    </dgm:pt>
    <dgm:pt modelId="{224F8E42-047F-4BB0-8C82-9BEB4A1BDBC5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69A76FD4-123F-4EF6-820F-3DF6E7348C75}" type="sibTrans" cxnId="{C21ADB8D-1983-493E-844B-2EF8DB0DB855}">
      <dgm:prSet/>
      <dgm:spPr/>
      <dgm:t>
        <a:bodyPr/>
        <a:lstStyle/>
        <a:p>
          <a:endParaRPr lang="cs-CZ"/>
        </a:p>
      </dgm:t>
    </dgm:pt>
    <dgm:pt modelId="{445ABA1C-05E9-4C66-951A-454D74739534}" type="parTrans" cxnId="{C21ADB8D-1983-493E-844B-2EF8DB0DB855}">
      <dgm:prSet/>
      <dgm:spPr/>
      <dgm:t>
        <a:bodyPr/>
        <a:lstStyle/>
        <a:p>
          <a:endParaRPr lang="cs-CZ"/>
        </a:p>
      </dgm:t>
    </dgm:pt>
    <dgm:pt modelId="{4D73FDB7-A3BA-44B4-A8C8-0FBAF8F78AE5}" type="pres">
      <dgm:prSet presAssocID="{EF195A0E-C596-4845-8D95-3D19896B09DE}" presName="Name0" presStyleCnt="0">
        <dgm:presLayoutVars>
          <dgm:dir/>
          <dgm:animLvl val="lvl"/>
          <dgm:resizeHandles val="exact"/>
        </dgm:presLayoutVars>
      </dgm:prSet>
      <dgm:spPr/>
    </dgm:pt>
    <dgm:pt modelId="{65D8B536-BFF2-4CC4-B6EC-F2674A4116C4}" type="pres">
      <dgm:prSet presAssocID="{939FB1E8-8F35-4602-B079-841B9232141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72007B-CDF8-4AC6-B4FC-DEB174A34939}" type="pres">
      <dgm:prSet presAssocID="{7F1D94E9-6666-4434-91FC-34BC82CDA957}" presName="parTxOnlySpace" presStyleCnt="0"/>
      <dgm:spPr/>
    </dgm:pt>
    <dgm:pt modelId="{A773F5EF-881E-4516-8B59-662FF638303E}" type="pres">
      <dgm:prSet presAssocID="{FD873A2C-E176-4FF8-8387-CDC2BEED6DB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B1804D-EEF2-40FD-9CD6-6DCA5BFD9CC7}" type="pres">
      <dgm:prSet presAssocID="{1C330111-6F1C-4584-8BCB-994E1CD7F012}" presName="parTxOnlySpace" presStyleCnt="0"/>
      <dgm:spPr/>
    </dgm:pt>
    <dgm:pt modelId="{19011EFE-94C4-48CF-81C4-655771F7DD58}" type="pres">
      <dgm:prSet presAssocID="{FCB6642E-2B86-48CC-9DA5-1091B639606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0CA796-2383-4A9D-9957-EB9D57AD247D}" type="pres">
      <dgm:prSet presAssocID="{F68E1283-974B-4340-925C-BFF3C5172B6A}" presName="parTxOnlySpace" presStyleCnt="0"/>
      <dgm:spPr/>
    </dgm:pt>
    <dgm:pt modelId="{36B36FD6-5F50-4AA6-ADB8-8F397A904CFD}" type="pres">
      <dgm:prSet presAssocID="{1802EC49-6047-44D0-BA87-FDC2A9BF848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7FE66-F434-4159-B1A9-BE5BFCF2E35C}" type="pres">
      <dgm:prSet presAssocID="{87918B80-328B-48EE-8F40-A51E6F1BD61C}" presName="parTxOnlySpace" presStyleCnt="0"/>
      <dgm:spPr/>
    </dgm:pt>
    <dgm:pt modelId="{C7B6FEB3-966A-4640-B71A-3851FA108BA4}" type="pres">
      <dgm:prSet presAssocID="{224F8E42-047F-4BB0-8C82-9BEB4A1BDBC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470421-1397-40C9-AA09-000C205678A8}" srcId="{EF195A0E-C596-4845-8D95-3D19896B09DE}" destId="{FD873A2C-E176-4FF8-8387-CDC2BEED6DB0}" srcOrd="1" destOrd="0" parTransId="{CBB43FD6-0025-4E62-9C69-ED4FA4CF7206}" sibTransId="{1C330111-6F1C-4584-8BCB-994E1CD7F012}"/>
    <dgm:cxn modelId="{E46F9EBF-01E0-42A3-9549-87766C47D1FF}" type="presOf" srcId="{FD873A2C-E176-4FF8-8387-CDC2BEED6DB0}" destId="{A773F5EF-881E-4516-8B59-662FF638303E}" srcOrd="0" destOrd="0" presId="urn:microsoft.com/office/officeart/2005/8/layout/chevron1"/>
    <dgm:cxn modelId="{123B2855-F5B0-4825-9FE1-0178C2DFCC44}" type="presOf" srcId="{FCB6642E-2B86-48CC-9DA5-1091B6396061}" destId="{19011EFE-94C4-48CF-81C4-655771F7DD58}" srcOrd="0" destOrd="0" presId="urn:microsoft.com/office/officeart/2005/8/layout/chevron1"/>
    <dgm:cxn modelId="{0962101C-99FA-4260-99AD-CAF316C2252B}" type="presOf" srcId="{224F8E42-047F-4BB0-8C82-9BEB4A1BDBC5}" destId="{C7B6FEB3-966A-4640-B71A-3851FA108BA4}" srcOrd="0" destOrd="0" presId="urn:microsoft.com/office/officeart/2005/8/layout/chevron1"/>
    <dgm:cxn modelId="{C937E348-A5FD-4466-8446-97F0AAC1CB8A}" type="presOf" srcId="{EF195A0E-C596-4845-8D95-3D19896B09DE}" destId="{4D73FDB7-A3BA-44B4-A8C8-0FBAF8F78AE5}" srcOrd="0" destOrd="0" presId="urn:microsoft.com/office/officeart/2005/8/layout/chevron1"/>
    <dgm:cxn modelId="{591C33EA-7CB3-435D-80B3-05DAE71B72FA}" type="presOf" srcId="{939FB1E8-8F35-4602-B079-841B9232141A}" destId="{65D8B536-BFF2-4CC4-B6EC-F2674A4116C4}" srcOrd="0" destOrd="0" presId="urn:microsoft.com/office/officeart/2005/8/layout/chevron1"/>
    <dgm:cxn modelId="{2E665CDB-1B7F-450D-9321-D57D8B021B2B}" srcId="{EF195A0E-C596-4845-8D95-3D19896B09DE}" destId="{FCB6642E-2B86-48CC-9DA5-1091B6396061}" srcOrd="2" destOrd="0" parTransId="{40EE3F4F-DD6E-4398-B99D-FE8D59C58552}" sibTransId="{F68E1283-974B-4340-925C-BFF3C5172B6A}"/>
    <dgm:cxn modelId="{7CE2E63B-7B01-40FA-BE30-A7FD1A6F5CD3}" type="presOf" srcId="{1802EC49-6047-44D0-BA87-FDC2A9BF8480}" destId="{36B36FD6-5F50-4AA6-ADB8-8F397A904CFD}" srcOrd="0" destOrd="0" presId="urn:microsoft.com/office/officeart/2005/8/layout/chevron1"/>
    <dgm:cxn modelId="{C21ADB8D-1983-493E-844B-2EF8DB0DB855}" srcId="{EF195A0E-C596-4845-8D95-3D19896B09DE}" destId="{224F8E42-047F-4BB0-8C82-9BEB4A1BDBC5}" srcOrd="4" destOrd="0" parTransId="{445ABA1C-05E9-4C66-951A-454D74739534}" sibTransId="{69A76FD4-123F-4EF6-820F-3DF6E7348C75}"/>
    <dgm:cxn modelId="{E6A1E332-35AC-4110-8E5A-CB57F1822EE4}" srcId="{EF195A0E-C596-4845-8D95-3D19896B09DE}" destId="{939FB1E8-8F35-4602-B079-841B9232141A}" srcOrd="0" destOrd="0" parTransId="{49190450-C06E-4202-BFBE-FEA078F3C2FC}" sibTransId="{7F1D94E9-6666-4434-91FC-34BC82CDA957}"/>
    <dgm:cxn modelId="{99FE81B8-CFF8-4372-8900-AAF63B334022}" srcId="{EF195A0E-C596-4845-8D95-3D19896B09DE}" destId="{1802EC49-6047-44D0-BA87-FDC2A9BF8480}" srcOrd="3" destOrd="0" parTransId="{FC8BD2D8-0091-4A61-9A0D-96FB41E61798}" sibTransId="{87918B80-328B-48EE-8F40-A51E6F1BD61C}"/>
    <dgm:cxn modelId="{B4E16089-7FEF-4D99-8228-45713DDAD322}" type="presParOf" srcId="{4D73FDB7-A3BA-44B4-A8C8-0FBAF8F78AE5}" destId="{65D8B536-BFF2-4CC4-B6EC-F2674A4116C4}" srcOrd="0" destOrd="0" presId="urn:microsoft.com/office/officeart/2005/8/layout/chevron1"/>
    <dgm:cxn modelId="{913C0E55-8073-448F-8928-241BF6388EAC}" type="presParOf" srcId="{4D73FDB7-A3BA-44B4-A8C8-0FBAF8F78AE5}" destId="{0B72007B-CDF8-4AC6-B4FC-DEB174A34939}" srcOrd="1" destOrd="0" presId="urn:microsoft.com/office/officeart/2005/8/layout/chevron1"/>
    <dgm:cxn modelId="{A7EDA080-B94A-4957-AC99-2EF7314798CF}" type="presParOf" srcId="{4D73FDB7-A3BA-44B4-A8C8-0FBAF8F78AE5}" destId="{A773F5EF-881E-4516-8B59-662FF638303E}" srcOrd="2" destOrd="0" presId="urn:microsoft.com/office/officeart/2005/8/layout/chevron1"/>
    <dgm:cxn modelId="{738FAD39-B822-4B76-BF8B-BA1256F20B48}" type="presParOf" srcId="{4D73FDB7-A3BA-44B4-A8C8-0FBAF8F78AE5}" destId="{61B1804D-EEF2-40FD-9CD6-6DCA5BFD9CC7}" srcOrd="3" destOrd="0" presId="urn:microsoft.com/office/officeart/2005/8/layout/chevron1"/>
    <dgm:cxn modelId="{B6C410F3-C9DF-4A48-9DBA-840FF34544E3}" type="presParOf" srcId="{4D73FDB7-A3BA-44B4-A8C8-0FBAF8F78AE5}" destId="{19011EFE-94C4-48CF-81C4-655771F7DD58}" srcOrd="4" destOrd="0" presId="urn:microsoft.com/office/officeart/2005/8/layout/chevron1"/>
    <dgm:cxn modelId="{E9A1406C-F6D6-4317-AB7F-C59E0DFD6003}" type="presParOf" srcId="{4D73FDB7-A3BA-44B4-A8C8-0FBAF8F78AE5}" destId="{A40CA796-2383-4A9D-9957-EB9D57AD247D}" srcOrd="5" destOrd="0" presId="urn:microsoft.com/office/officeart/2005/8/layout/chevron1"/>
    <dgm:cxn modelId="{CD639A74-7CFE-4CE2-AF87-39C147D98F04}" type="presParOf" srcId="{4D73FDB7-A3BA-44B4-A8C8-0FBAF8F78AE5}" destId="{36B36FD6-5F50-4AA6-ADB8-8F397A904CFD}" srcOrd="6" destOrd="0" presId="urn:microsoft.com/office/officeart/2005/8/layout/chevron1"/>
    <dgm:cxn modelId="{24C4A97E-5155-4FF7-84BE-444368A41F9C}" type="presParOf" srcId="{4D73FDB7-A3BA-44B4-A8C8-0FBAF8F78AE5}" destId="{4377FE66-F434-4159-B1A9-BE5BFCF2E35C}" srcOrd="7" destOrd="0" presId="urn:microsoft.com/office/officeart/2005/8/layout/chevron1"/>
    <dgm:cxn modelId="{2E397C85-AFEB-4EF7-B48E-5470710D0C05}" type="presParOf" srcId="{4D73FDB7-A3BA-44B4-A8C8-0FBAF8F78AE5}" destId="{C7B6FEB3-966A-4640-B71A-3851FA108BA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483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40860" y="0"/>
        <a:ext cx="1379275" cy="4320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B536-BFF2-4CC4-B6EC-F2674A4116C4}">
      <dsp:nvSpPr>
        <dsp:cNvPr id="0" name=""/>
        <dsp:cNvSpPr/>
      </dsp:nvSpPr>
      <dsp:spPr>
        <a:xfrm>
          <a:off x="2035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218059" y="0"/>
        <a:ext cx="1379275" cy="432048"/>
      </dsp:txXfrm>
    </dsp:sp>
    <dsp:sp modelId="{A773F5EF-881E-4516-8B59-662FF638303E}">
      <dsp:nvSpPr>
        <dsp:cNvPr id="0" name=""/>
        <dsp:cNvSpPr/>
      </dsp:nvSpPr>
      <dsp:spPr>
        <a:xfrm>
          <a:off x="1632226" y="0"/>
          <a:ext cx="1811323" cy="43204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8250" y="0"/>
        <a:ext cx="1379275" cy="432048"/>
      </dsp:txXfrm>
    </dsp:sp>
    <dsp:sp modelId="{19011EFE-94C4-48CF-81C4-655771F7DD58}">
      <dsp:nvSpPr>
        <dsp:cNvPr id="0" name=""/>
        <dsp:cNvSpPr/>
      </dsp:nvSpPr>
      <dsp:spPr>
        <a:xfrm>
          <a:off x="3262418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8442" y="0"/>
        <a:ext cx="1379275" cy="432048"/>
      </dsp:txXfrm>
    </dsp:sp>
    <dsp:sp modelId="{36B36FD6-5F50-4AA6-ADB8-8F397A904CFD}">
      <dsp:nvSpPr>
        <dsp:cNvPr id="0" name=""/>
        <dsp:cNvSpPr/>
      </dsp:nvSpPr>
      <dsp:spPr>
        <a:xfrm>
          <a:off x="4892609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08633" y="0"/>
        <a:ext cx="1379275" cy="432048"/>
      </dsp:txXfrm>
    </dsp:sp>
    <dsp:sp modelId="{C7B6FEB3-966A-4640-B71A-3851FA108BA4}">
      <dsp:nvSpPr>
        <dsp:cNvPr id="0" name=""/>
        <dsp:cNvSpPr/>
      </dsp:nvSpPr>
      <dsp:spPr>
        <a:xfrm>
          <a:off x="6522800" y="0"/>
          <a:ext cx="1811323" cy="432048"/>
        </a:xfrm>
        <a:prstGeom prst="chevron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cs-CZ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38824" y="0"/>
        <a:ext cx="1379275" cy="43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324BBD-2B3B-4A7A-BD52-19E73F5463AC}" type="datetimeFigureOut">
              <a:rPr lang="cs-CZ" smtClean="0"/>
              <a:pPr/>
              <a:t>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A8C3F8F-E452-4A0D-8052-41740225DD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723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3950F4-AB11-4E6B-8241-F228EAE995F6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A339-B82A-451E-95D6-B0A4692B7EC7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99D9-84D3-4541-8651-1434676E584A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3D99-ECFC-4271-ABEF-E90EF07141C0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9EAD-1F20-421E-BE47-8651ED651B9C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BC5BB-30F6-4645-812C-5507EC1BB9F7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5824F-3677-48EB-8A27-9ABEDABAB1BB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312082A-6C37-478B-83B0-0BDFA4AB4686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F0C-21B0-48C7-8456-A7F9CDBF8BC8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0088-E8DE-4A7A-A429-464DFBA1E0A6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E7C3-4826-4EDB-8038-B54DC3AC9916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F00102-71B6-4380-8C57-8707A32CBFD8}" type="datetime1">
              <a:rPr lang="cs-CZ" smtClean="0"/>
              <a:pPr/>
              <a:t>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F0B258-06E1-40EA-8017-E16F13F669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diagramData" Target="../diagrams/data8.xml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diagramData" Target="../diagrams/data12.xml"/><Relationship Id="rId7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6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diagramColors" Target="../diagrams/colors15.xml"/><Relationship Id="rId10" Type="http://schemas.microsoft.com/office/2007/relationships/diagramDrawing" Target="../diagrams/drawing15.xml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0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diagramData" Target="../diagrams/data19.xml"/><Relationship Id="rId7" Type="http://schemas.openxmlformats.org/officeDocument/2006/relationships/oleObject" Target="../embeddings/List_aplikac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microsoft.com/office/2007/relationships/diagramDrawing" Target="../diagrams/drawing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3.xml"/><Relationship Id="rId10" Type="http://schemas.openxmlformats.org/officeDocument/2006/relationships/oleObject" Target="../embeddings/oleObject4.bin"/><Relationship Id="rId4" Type="http://schemas.openxmlformats.org/officeDocument/2006/relationships/diagramLayout" Target="../diagrams/layout3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microsoft.com/office/2007/relationships/diagramDrawing" Target="../diagrams/drawing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214555"/>
            <a:ext cx="8663880" cy="1285884"/>
          </a:xfrm>
        </p:spPr>
        <p:txBody>
          <a:bodyPr>
            <a:noAutofit/>
          </a:bodyPr>
          <a:lstStyle/>
          <a:p>
            <a:r>
              <a:rPr lang="cs-CZ" sz="3600" b="1" dirty="0"/>
              <a:t>Finanční </a:t>
            </a:r>
            <a:r>
              <a:rPr lang="cs-CZ" sz="3600" b="1" dirty="0" smtClean="0"/>
              <a:t>matematika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sk-SK" sz="3600" b="1" dirty="0" smtClean="0"/>
              <a:t>Ú</a:t>
            </a:r>
            <a:r>
              <a:rPr lang="cs-CZ" sz="3600" b="1" dirty="0" smtClean="0"/>
              <a:t>rokový </a:t>
            </a:r>
            <a:r>
              <a:rPr lang="cs-CZ" sz="3600" b="1" dirty="0"/>
              <a:t>počet 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000504"/>
            <a:ext cx="5158680" cy="928694"/>
          </a:xfrm>
        </p:spPr>
        <p:txBody>
          <a:bodyPr/>
          <a:lstStyle/>
          <a:p>
            <a:r>
              <a:rPr lang="cs-CZ" b="1" dirty="0" smtClean="0"/>
              <a:t>Prof. Ing. Oldřich Starý, CSc.</a:t>
            </a:r>
            <a:endParaRPr lang="cs-CZ" b="1" dirty="0"/>
          </a:p>
        </p:txBody>
      </p:sp>
      <p:pic>
        <p:nvPicPr>
          <p:cNvPr id="4" name="Picture 38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33820" y="642918"/>
            <a:ext cx="1323224" cy="9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28794" y="571480"/>
            <a:ext cx="63373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ČVUT v </a:t>
            </a:r>
            <a:r>
              <a:rPr lang="cs-CZ" sz="2000" dirty="0" smtClean="0">
                <a:solidFill>
                  <a:schemeClr val="bg1"/>
                </a:solidFill>
              </a:rPr>
              <a:t>Praze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Fakulta </a:t>
            </a:r>
            <a:r>
              <a:rPr lang="cs-CZ" sz="2000" dirty="0">
                <a:solidFill>
                  <a:schemeClr val="bg1"/>
                </a:solidFill>
              </a:rPr>
              <a:t>elektrotechnická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Katedra ekonomiky, manažerství a humanitních věd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782132" y="5214950"/>
            <a:ext cx="5579736" cy="1029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Ekonomika podnikání</a:t>
            </a: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cs-CZ" sz="1900" b="1" dirty="0" smtClean="0">
                <a:solidFill>
                  <a:schemeClr val="tx2"/>
                </a:solidFill>
                <a:latin typeface="Times New Roman" pitchFamily="18" charset="0"/>
              </a:rPr>
              <a:t>3/2011</a:t>
            </a:r>
            <a:endParaRPr kumimoji="0" lang="cs-CZ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cs-CZ" b="1" dirty="0"/>
              <a:t>Spoření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536504"/>
              </a:xfrm>
            </p:spPr>
            <p:txBody>
              <a:bodyPr tIns="0" bIns="0">
                <a:normAutofit/>
              </a:bodyPr>
              <a:lstStyle/>
              <a:p>
                <a:pPr marL="109538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sk-SK" smtClean="0"/>
                          </m:ctrlPr>
                        </m:mPr>
                        <m:mr>
                          <m:e>
                            <m:r>
                              <a:rPr lang="sk-SK" i="1"/>
                              <m:t>𝑢</m:t>
                            </m:r>
                            <m:r>
                              <a:rPr lang="sk-SK"/>
                              <m:t>=</m:t>
                            </m:r>
                            <m:f>
                              <m:fPr>
                                <m:ctrlPr>
                                  <a:rPr lang="sk-SK" i="1"/>
                                </m:ctrlPr>
                              </m:fPr>
                              <m:num>
                                <m:r>
                                  <a:rPr lang="sk-SK" i="1"/>
                                  <m:t>𝑖</m:t>
                                </m:r>
                              </m:num>
                              <m:den>
                                <m:r>
                                  <a:rPr lang="sk-SK" i="1"/>
                                  <m:t>𝑚</m:t>
                                </m:r>
                              </m:den>
                            </m:f>
                            <m:r>
                              <a:rPr lang="sk-SK"/>
                              <m:t>⋅(</m:t>
                            </m:r>
                            <m:r>
                              <a:rPr lang="sk-SK" i="1"/>
                              <m:t>𝑚</m:t>
                            </m:r>
                            <m:r>
                              <a:rPr lang="sk-SK"/>
                              <m:t>+(</m:t>
                            </m:r>
                            <m:r>
                              <a:rPr lang="sk-SK" i="1"/>
                              <m:t>𝑚</m:t>
                            </m:r>
                            <m:r>
                              <a:rPr lang="sk-SK"/>
                              <m:t>−1)+(</m:t>
                            </m:r>
                            <m:r>
                              <a:rPr lang="sk-SK" i="1"/>
                              <m:t>𝑚</m:t>
                            </m:r>
                            <m:r>
                              <a:rPr lang="sk-SK"/>
                              <m:t>−2)+⋯+1)=</m:t>
                            </m:r>
                          </m:e>
                        </m:mr>
                        <m:mr>
                          <m:e>
                            <m:r>
                              <a:rPr lang="sk-SK"/>
                              <m:t>=</m:t>
                            </m:r>
                            <m:f>
                              <m:fPr>
                                <m:ctrlPr>
                                  <a:rPr lang="sk-SK" i="1"/>
                                </m:ctrlPr>
                              </m:fPr>
                              <m:num>
                                <m:r>
                                  <a:rPr lang="sk-SK" i="1"/>
                                  <m:t>𝑖</m:t>
                                </m:r>
                              </m:num>
                              <m:den>
                                <m:r>
                                  <a:rPr lang="sk-SK" i="1"/>
                                  <m:t>𝑚</m:t>
                                </m:r>
                              </m:den>
                            </m:f>
                            <m:r>
                              <a:rPr lang="sk-SK"/>
                              <m:t>⋅</m:t>
                            </m:r>
                            <m:f>
                              <m:fPr>
                                <m:ctrlPr>
                                  <a:rPr lang="sk-SK" i="1"/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sk-SK" i="1"/>
                                    </m:ctrlPr>
                                  </m:dPr>
                                  <m:e>
                                    <m:r>
                                      <a:rPr lang="sk-SK" i="1"/>
                                      <m:t>𝑚</m:t>
                                    </m:r>
                                    <m:r>
                                      <a:rPr lang="sk-SK"/>
                                      <m:t>⋅(</m:t>
                                    </m:r>
                                    <m:r>
                                      <a:rPr lang="sk-SK" i="1"/>
                                      <m:t>𝑚</m:t>
                                    </m:r>
                                    <m:r>
                                      <a:rPr lang="sk-SK"/>
                                      <m:t>+1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sk-SK"/>
                                  <m:t>2</m:t>
                                </m:r>
                              </m:den>
                            </m:f>
                            <m:r>
                              <a:rPr lang="sk-SK"/>
                              <m:t>=</m:t>
                            </m:r>
                            <m:f>
                              <m:fPr>
                                <m:ctrlPr>
                                  <a:rPr lang="sk-SK" i="1"/>
                                </m:ctrlPr>
                              </m:fPr>
                              <m:num>
                                <m:r>
                                  <a:rPr lang="sk-SK" i="1"/>
                                  <m:t>𝑚</m:t>
                                </m:r>
                                <m:r>
                                  <a:rPr lang="sk-SK"/>
                                  <m:t>+1</m:t>
                                </m:r>
                              </m:num>
                              <m:den>
                                <m:r>
                                  <a:rPr lang="sk-SK"/>
                                  <m:t>2</m:t>
                                </m:r>
                              </m:den>
                            </m:f>
                            <m:r>
                              <a:rPr lang="sk-SK"/>
                              <m:t>⋅</m:t>
                            </m:r>
                            <m:r>
                              <a:rPr lang="sk-SK" i="1"/>
                              <m:t>𝑖</m:t>
                            </m:r>
                          </m:e>
                        </m:mr>
                      </m:m>
                    </m:oMath>
                  </m:oMathPara>
                </a14:m>
                <a:endParaRPr lang="sk-SK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109538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None/>
                </a:pPr>
                <a:endPara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53650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648700523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5760987"/>
                  </p:ext>
                </p:extLst>
              </p:nvPr>
            </p:nvGraphicFramePr>
            <p:xfrm>
              <a:off x="1331640" y="3933056"/>
              <a:ext cx="6384033" cy="214058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28011"/>
                    <a:gridCol w="2128011"/>
                    <a:gridCol w="2128011"/>
                  </a:tblGrid>
                  <a:tr h="360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err="1" smtClean="0">
                              <a:latin typeface="Arial" pitchFamily="34" charset="0"/>
                              <a:cs typeface="Arial" pitchFamily="34" charset="0"/>
                            </a:rPr>
                            <a:t>pořadí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doba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úrok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𝑖</m:t>
                                </m:r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 -</a:t>
                          </a:r>
                          <a:r>
                            <a:rPr lang="sk-SK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𝑖</m:t>
                                </m:r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𝑖</m:t>
                                </m:r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435760987"/>
                  </p:ext>
                </p:extLst>
              </p:nvPr>
            </p:nvGraphicFramePr>
            <p:xfrm>
              <a:off x="1331640" y="3933056"/>
              <a:ext cx="6384033" cy="214058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28011"/>
                    <a:gridCol w="2128011"/>
                    <a:gridCol w="2128011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err="1" smtClean="0">
                              <a:latin typeface="Arial" pitchFamily="34" charset="0"/>
                              <a:cs typeface="Arial" pitchFamily="34" charset="0"/>
                            </a:rPr>
                            <a:t>pořadí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doba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úrok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612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200287" t="-70652" b="-217391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 -</a:t>
                          </a:r>
                          <a:r>
                            <a:rPr lang="sk-SK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200287" t="-158586" b="-102020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7"/>
                          <a:stretch>
                            <a:fillRect l="-200287" t="-256000" b="-1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Oval 5"/>
          <p:cNvSpPr/>
          <p:nvPr/>
        </p:nvSpPr>
        <p:spPr>
          <a:xfrm>
            <a:off x="6012160" y="4293096"/>
            <a:ext cx="1224136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228184" y="3429000"/>
            <a:ext cx="288032" cy="864096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31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cs-CZ" b="1" dirty="0"/>
              <a:t>Střadatel (předlhůtní)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229600" cy="4464496"/>
              </a:xfrm>
            </p:spPr>
            <p:txBody>
              <a:bodyPr tIns="0" bIns="0">
                <a:normAutofit/>
              </a:bodyPr>
              <a:lstStyle/>
              <a:p>
                <a:pPr marL="566738" indent="-45720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Font typeface="Wingdings" pitchFamily="2" charset="2"/>
                  <a:buChar char="Ø"/>
                </a:pPr>
                <a:r>
                  <a:rPr lang="sk-SK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elková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naspořená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částka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při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pravidelném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ukládání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jedné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koruny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m-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krát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za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rok</a:t>
                </a:r>
                <a:r>
                  <a:rPr lang="sk-SK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sk-SK" dirty="0" smtClean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sk-SK" i="1"/>
                      <m:t>𝑆</m:t>
                    </m:r>
                    <m:r>
                      <a:rPr lang="sk-SK"/>
                      <m:t>=</m:t>
                    </m:r>
                    <m:r>
                      <a:rPr lang="sk-SK" i="1"/>
                      <m:t>𝑚</m:t>
                    </m:r>
                    <m:r>
                      <a:rPr lang="sk-SK"/>
                      <m:t>+</m:t>
                    </m:r>
                    <m:f>
                      <m:fPr>
                        <m:ctrlPr>
                          <a:rPr lang="sk-SK" i="1"/>
                        </m:ctrlPr>
                      </m:fPr>
                      <m:num>
                        <m:r>
                          <a:rPr lang="sk-SK" i="1"/>
                          <m:t>𝑚</m:t>
                        </m:r>
                        <m:r>
                          <a:rPr lang="sk-SK"/>
                          <m:t>+1</m:t>
                        </m:r>
                      </m:num>
                      <m:den>
                        <m:r>
                          <a:rPr lang="sk-SK"/>
                          <m:t>2</m:t>
                        </m:r>
                      </m:den>
                    </m:f>
                    <m:r>
                      <a:rPr lang="sk-SK"/>
                      <m:t>⋅</m:t>
                    </m:r>
                    <m:r>
                      <a:rPr lang="sk-SK" i="1"/>
                      <m:t>𝑖</m:t>
                    </m:r>
                  </m:oMath>
                </a14:m>
                <a:endParaRPr lang="sk-SK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566738" indent="-45720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Font typeface="Wingdings" pitchFamily="2" charset="2"/>
                  <a:buChar char="Ø"/>
                </a:pPr>
                <a:r>
                  <a:rPr lang="sk-SK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elková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naspořená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částka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při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pravidelném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ukládání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x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korun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za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rok</a:t>
                </a:r>
                <a:r>
                  <a:rPr lang="sk-SK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sk-SK" dirty="0" smtClean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sk-SK" i="1"/>
                      <m:t>𝑥</m:t>
                    </m:r>
                    <m:r>
                      <a:rPr lang="sk-SK"/>
                      <m:t>⋅</m:t>
                    </m:r>
                    <m:r>
                      <a:rPr lang="sk-SK" i="1"/>
                      <m:t>𝑆</m:t>
                    </m:r>
                    <m:r>
                      <a:rPr lang="sk-SK"/>
                      <m:t>=</m:t>
                    </m:r>
                    <m:r>
                      <a:rPr lang="sk-SK" i="1"/>
                      <m:t>𝑥</m:t>
                    </m:r>
                    <m:r>
                      <a:rPr lang="sk-SK"/>
                      <m:t>⋅</m:t>
                    </m:r>
                    <m:d>
                      <m:dPr>
                        <m:ctrlPr>
                          <a:rPr lang="sk-SK" i="1"/>
                        </m:ctrlPr>
                      </m:dPr>
                      <m:e>
                        <m:r>
                          <a:rPr lang="sk-SK" i="1"/>
                          <m:t>𝑚</m:t>
                        </m:r>
                        <m:r>
                          <a:rPr lang="sk-SK"/>
                          <m:t>+</m:t>
                        </m:r>
                        <m:f>
                          <m:fPr>
                            <m:ctrlPr>
                              <a:rPr lang="sk-SK" i="1"/>
                            </m:ctrlPr>
                          </m:fPr>
                          <m:num>
                            <m:r>
                              <a:rPr lang="sk-SK" i="1"/>
                              <m:t>𝑚</m:t>
                            </m:r>
                            <m:r>
                              <a:rPr lang="sk-SK"/>
                              <m:t>+1</m:t>
                            </m:r>
                          </m:num>
                          <m:den>
                            <m:r>
                              <a:rPr lang="sk-SK"/>
                              <m:t>2</m:t>
                            </m:r>
                          </m:den>
                        </m:f>
                        <m:r>
                          <a:rPr lang="sk-SK"/>
                          <m:t>⋅</m:t>
                        </m:r>
                        <m:r>
                          <a:rPr lang="sk-SK" i="1"/>
                          <m:t>𝑖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229600" cy="4464496"/>
              </a:xfrm>
              <a:blipFill rotWithShape="1">
                <a:blip r:embed="rId2"/>
                <a:stretch>
                  <a:fillRect t="-150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786021013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5253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cs-CZ" b="1" dirty="0"/>
              <a:t>Střadatel (polhůtní)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229600" cy="4464496"/>
              </a:xfrm>
            </p:spPr>
            <p:txBody>
              <a:bodyPr tIns="0" bIns="0">
                <a:normAutofit/>
              </a:bodyPr>
              <a:lstStyle/>
              <a:p>
                <a:pPr marL="566738" indent="-45720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Font typeface="Wingdings" pitchFamily="2" charset="2"/>
                  <a:buChar char="Ø"/>
                </a:pPr>
                <a:r>
                  <a:rPr lang="sk-SK" dirty="0" err="1" smtClean="0">
                    <a:latin typeface="Arial" pitchFamily="34" charset="0"/>
                    <a:cs typeface="Arial" pitchFamily="34" charset="0"/>
                  </a:rPr>
                  <a:t>Částka</a:t>
                </a:r>
                <a:r>
                  <a:rPr lang="sk-SK" dirty="0" smtClean="0">
                    <a:latin typeface="Arial" pitchFamily="34" charset="0"/>
                    <a:cs typeface="Arial" pitchFamily="34" charset="0"/>
                  </a:rPr>
                  <a:t/>
                </a:r>
                <a:r>
                  <a:rPr lang="sk-SK" dirty="0">
                    <a:latin typeface="Arial" pitchFamily="34" charset="0"/>
                    <a:cs typeface="Arial" pitchFamily="34" charset="0"/>
                  </a:rPr>
                  <a:t>je </a:t>
                </a:r>
                <a:r>
                  <a:rPr lang="sk-SK" dirty="0" err="1">
                    <a:latin typeface="Arial" pitchFamily="34" charset="0"/>
                    <a:cs typeface="Arial" pitchFamily="34" charset="0"/>
                  </a:rPr>
                  <a:t>ukládána</a:t>
                </a:r>
                <a:r>
                  <a:rPr lang="sk-SK" dirty="0">
                    <a:latin typeface="Arial" pitchFamily="34" charset="0"/>
                    <a:cs typeface="Arial" pitchFamily="34" charset="0"/>
                  </a:rPr>
                  <a:t> na konci období, potom je </a:t>
                </a:r>
                <a:r>
                  <a:rPr lang="sk-SK" dirty="0" err="1">
                    <a:latin typeface="Arial" pitchFamily="34" charset="0"/>
                    <a:cs typeface="Arial" pitchFamily="34" charset="0"/>
                  </a:rPr>
                  <a:t>první</a:t>
                </a:r>
                <a:r>
                  <a:rPr lang="sk-SK" dirty="0">
                    <a:latin typeface="Arial" pitchFamily="34" charset="0"/>
                    <a:cs typeface="Arial" pitchFamily="34" charset="0"/>
                  </a:rPr>
                  <a:t> období jen m-1, druhé m-2, … a poslední je </a:t>
                </a:r>
                <a:r>
                  <a:rPr lang="sk-SK" dirty="0" smtClean="0">
                    <a:latin typeface="Arial" pitchFamily="34" charset="0"/>
                    <a:cs typeface="Arial" pitchFamily="34" charset="0"/>
                  </a:rPr>
                  <a:t>0</a:t>
                </a:r>
              </a:p>
              <a:p>
                <a:pPr marL="109538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/>
                        <m:t>𝑆</m:t>
                      </m:r>
                      <m:r>
                        <a:rPr lang="sk-SK"/>
                        <m:t>=</m:t>
                      </m:r>
                      <m:r>
                        <a:rPr lang="sk-SK" i="1"/>
                        <m:t>𝑚</m:t>
                      </m:r>
                      <m:r>
                        <a:rPr lang="sk-SK"/>
                        <m:t>+</m:t>
                      </m:r>
                      <m:f>
                        <m:fPr>
                          <m:ctrlPr>
                            <a:rPr lang="sk-SK" i="1"/>
                          </m:ctrlPr>
                        </m:fPr>
                        <m:num>
                          <m:r>
                            <a:rPr lang="sk-SK" i="1"/>
                            <m:t>𝑚</m:t>
                          </m:r>
                          <m:r>
                            <a:rPr lang="sk-SK"/>
                            <m:t>−1</m:t>
                          </m:r>
                        </m:num>
                        <m:den>
                          <m:r>
                            <a:rPr lang="sk-SK"/>
                            <m:t>2</m:t>
                          </m:r>
                        </m:den>
                      </m:f>
                      <m:r>
                        <a:rPr lang="sk-SK"/>
                        <m:t>⋅</m:t>
                      </m:r>
                      <m:r>
                        <a:rPr lang="sk-SK" i="1"/>
                        <m:t>𝑖</m:t>
                      </m:r>
                    </m:oMath>
                  </m:oMathPara>
                </a14:m>
                <a:endParaRPr lang="sk-SK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229600" cy="4464496"/>
              </a:xfrm>
              <a:blipFill rotWithShape="1">
                <a:blip r:embed="rId2"/>
                <a:stretch>
                  <a:fillRect t="-1501" r="-155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782758885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232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Autofit/>
          </a:bodyPr>
          <a:lstStyle/>
          <a:p>
            <a:r>
              <a:rPr lang="pl-PL" b="1" dirty="0"/>
              <a:t>Složené úročení polhůtní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988840"/>
                <a:ext cx="8229600" cy="4226812"/>
              </a:xfrm>
            </p:spPr>
            <p:txBody>
              <a:bodyPr>
                <a:normAutofit/>
              </a:bodyPr>
              <a:lstStyle/>
              <a:p>
                <a:pPr marL="534988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Font typeface="Wingdings" pitchFamily="2" charset="2"/>
                  <a:buChar char="Ø"/>
                </a:pP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Předpokládejme 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roční úrokové </a:t>
                </a: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období</a:t>
                </a:r>
              </a:p>
              <a:p>
                <a:pPr marL="534988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Font typeface="Wingdings" pitchFamily="2" charset="2"/>
                  <a:buChar char="Ø"/>
                </a:pP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Sledované 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období je celé kladné </a:t>
                </a: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číslo</a:t>
                </a:r>
                <a:br>
                  <a:rPr lang="cs-CZ" dirty="0" smtClean="0">
                    <a:latin typeface="Arial" pitchFamily="34" charset="0"/>
                    <a:cs typeface="Arial" pitchFamily="34" charset="0"/>
                  </a:rPr>
                </a:br>
                <a:endParaRPr lang="cs-CZ" dirty="0" smtClean="0">
                  <a:latin typeface="Arial" pitchFamily="34" charset="0"/>
                  <a:cs typeface="Arial" pitchFamily="34" charset="0"/>
                </a:endParaRPr>
              </a:p>
              <a:p>
                <a:pPr marL="85725" indent="0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/>
                        <m:t>𝑃𝑉</m:t>
                      </m:r>
                      <m:r>
                        <a:rPr lang="sk-SK"/>
                        <m:t>=</m:t>
                      </m:r>
                      <m:f>
                        <m:fPr>
                          <m:ctrlPr>
                            <a:rPr lang="sk-SK" i="1"/>
                          </m:ctrlPr>
                        </m:fPr>
                        <m:num>
                          <m:r>
                            <a:rPr lang="sk-SK" i="1"/>
                            <m:t>𝐹</m:t>
                          </m:r>
                          <m:sSub>
                            <m:sSubPr>
                              <m:ctrlPr>
                                <a:rPr lang="sk-SK" i="1"/>
                              </m:ctrlPr>
                            </m:sSubPr>
                            <m:e>
                              <m:r>
                                <a:rPr lang="sk-SK" i="1"/>
                                <m:t>𝑉</m:t>
                              </m:r>
                            </m:e>
                            <m:sub>
                              <m:r>
                                <a:rPr lang="sk-SK" i="1"/>
                                <m:t>𝑡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sk-SK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k-SK" i="1"/>
                                  </m:ctrlPr>
                                </m:dPr>
                                <m:e>
                                  <m:r>
                                    <a:rPr lang="sk-SK"/>
                                    <m:t>1+</m:t>
                                  </m:r>
                                  <m:r>
                                    <a:rPr lang="sk-SK" i="1"/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sk-SK" i="1"/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sk-SK"/>
                        <m:t>=</m:t>
                      </m:r>
                      <m:r>
                        <a:rPr lang="sk-SK" i="1"/>
                        <m:t>𝐹</m:t>
                      </m:r>
                      <m:sSub>
                        <m:sSubPr>
                          <m:ctrlPr>
                            <a:rPr lang="sk-SK" i="1"/>
                          </m:ctrlPr>
                        </m:sSubPr>
                        <m:e>
                          <m:r>
                            <a:rPr lang="sk-SK" i="1"/>
                            <m:t>𝑉</m:t>
                          </m:r>
                        </m:e>
                        <m:sub>
                          <m:r>
                            <a:rPr lang="sk-SK" i="1"/>
                            <m:t>𝑡</m:t>
                          </m:r>
                        </m:sub>
                      </m:sSub>
                      <m:r>
                        <a:rPr lang="sk-SK"/>
                        <m:t>⋅</m:t>
                      </m:r>
                      <m:sSup>
                        <m:sSupPr>
                          <m:ctrlPr>
                            <a:rPr lang="sk-SK" i="1"/>
                          </m:ctrlPr>
                        </m:sSupPr>
                        <m:e>
                          <m:d>
                            <m:dPr>
                              <m:ctrlPr>
                                <a:rPr lang="sk-SK" i="1"/>
                              </m:ctrlPr>
                            </m:dPr>
                            <m:e>
                              <m:r>
                                <a:rPr lang="sk-SK"/>
                                <m:t>1+</m:t>
                              </m:r>
                              <m:r>
                                <a:rPr lang="sk-SK" i="1"/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sk-SK"/>
                            <m:t>−</m:t>
                          </m:r>
                          <m:r>
                            <a:rPr lang="sk-SK" i="1"/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 smtClean="0">
                  <a:latin typeface="Arial" pitchFamily="34" charset="0"/>
                  <a:cs typeface="Arial" pitchFamily="34" charset="0"/>
                </a:endParaRPr>
              </a:p>
              <a:p>
                <a:pPr marL="85725" indent="0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None/>
                </a:pPr>
                <a:endParaRPr lang="cs-CZ" dirty="0" smtClean="0">
                  <a:latin typeface="Arial" pitchFamily="34" charset="0"/>
                  <a:cs typeface="Arial" pitchFamily="34" charset="0"/>
                </a:endParaRPr>
              </a:p>
              <a:p>
                <a:pPr marL="85725" indent="0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/>
                        <m:t>𝐹𝑉</m:t>
                      </m:r>
                      <m:r>
                        <a:rPr lang="sk-SK"/>
                        <m:t>=</m:t>
                      </m:r>
                      <m:r>
                        <a:rPr lang="sk-SK" i="1"/>
                        <m:t>𝑃𝑉</m:t>
                      </m:r>
                      <m:r>
                        <a:rPr lang="sk-SK"/>
                        <m:t>⋅</m:t>
                      </m:r>
                      <m:sSup>
                        <m:sSupPr>
                          <m:ctrlPr>
                            <a:rPr lang="sk-SK" i="1"/>
                          </m:ctrlPr>
                        </m:sSupPr>
                        <m:e>
                          <m:d>
                            <m:dPr>
                              <m:ctrlPr>
                                <a:rPr lang="sk-SK" i="1"/>
                              </m:ctrlPr>
                            </m:dPr>
                            <m:e>
                              <m:r>
                                <a:rPr lang="sk-SK"/>
                                <m:t>1+</m:t>
                              </m:r>
                              <m:r>
                                <a:rPr lang="sk-SK" i="1"/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sk-SK" i="1"/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  <a:p>
                <a:pPr marL="534988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Font typeface="Wingdings" pitchFamily="2" charset="2"/>
                  <a:buChar char="Ø"/>
                </a:pPr>
                <a:endParaRPr lang="cs-CZ" dirty="0">
                  <a:latin typeface="Arial" pitchFamily="34" charset="0"/>
                  <a:cs typeface="Arial" pitchFamily="34" charset="0"/>
                </a:endParaRPr>
              </a:p>
              <a:p>
                <a:pPr marL="449263" indent="-339725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Font typeface="Wingdings" pitchFamily="2" charset="2"/>
                  <a:buChar char="Ø"/>
                </a:pPr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988840"/>
                <a:ext cx="8229600" cy="4226812"/>
              </a:xfrm>
              <a:blipFill rotWithShape="1">
                <a:blip r:embed="rId2"/>
                <a:stretch>
                  <a:fillRect l="-296" t="-245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13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075382519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363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 smtClean="0"/>
              <a:t>Zkracování úrokového období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ástupný symbol pro obsah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916832"/>
                <a:ext cx="8229600" cy="4248472"/>
              </a:xfrm>
            </p:spPr>
            <p:txBody>
              <a:bodyPr>
                <a:normAutofit/>
              </a:bodyPr>
              <a:lstStyle/>
              <a:p>
                <a:pPr marL="534988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Ø"/>
                </a:pP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Předpokládejme 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roční úrokovou míru i</a:t>
                </a:r>
              </a:p>
              <a:p>
                <a:pPr marL="534988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Ø"/>
                </a:pPr>
                <a:r>
                  <a:rPr lang="cs-CZ" dirty="0">
                    <a:latin typeface="Arial" pitchFamily="34" charset="0"/>
                    <a:cs typeface="Arial" pitchFamily="34" charset="0"/>
                  </a:rPr>
                  <a:t>připisování úroků</a:t>
                </a:r>
              </a:p>
              <a:p>
                <a:pPr marL="800164" lvl="2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q"/>
                </a:pPr>
                <a:r>
                  <a:rPr lang="cs-CZ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p.a</a:t>
                </a:r>
                <a:r>
                  <a:rPr lang="cs-CZ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800164" lvl="2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q"/>
                </a:pPr>
                <a:r>
                  <a:rPr lang="cs-CZ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p.s.</a:t>
                </a:r>
                <a:endParaRPr lang="cs-CZ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800164" lvl="2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q"/>
                </a:pPr>
                <a:r>
                  <a:rPr lang="cs-CZ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p.m</a:t>
                </a:r>
                <a:r>
                  <a:rPr lang="cs-CZ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800164" lvl="2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q"/>
                </a:pPr>
                <a:r>
                  <a:rPr lang="cs-CZ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…</a:t>
                </a:r>
              </a:p>
              <a:p>
                <a:pPr marL="800164" lvl="2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q"/>
                </a:pPr>
                <a:r>
                  <a:rPr lang="cs-CZ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obecně m-krát za rok</a:t>
                </a:r>
              </a:p>
              <a:p>
                <a:pPr marL="534988" indent="-449263">
                  <a:lnSpc>
                    <a:spcPct val="9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Font typeface="Wingdings" pitchFamily="2" charset="2"/>
                  <a:buChar char="Ø"/>
                </a:pP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Efektivní úroková sazba</a:t>
                </a:r>
                <a:br>
                  <a:rPr lang="cs-CZ" dirty="0" smtClean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sk-SK"/>
                      <m:t>1+</m:t>
                    </m:r>
                    <m:sSub>
                      <m:sSubPr>
                        <m:ctrlPr>
                          <a:rPr lang="sk-SK" i="1"/>
                        </m:ctrlPr>
                      </m:sSubPr>
                      <m:e>
                        <m:r>
                          <a:rPr lang="sk-SK" i="1"/>
                          <m:t>𝑖</m:t>
                        </m:r>
                      </m:e>
                      <m:sub>
                        <m:r>
                          <a:rPr lang="sk-SK" i="1"/>
                          <m:t>𝑒</m:t>
                        </m:r>
                      </m:sub>
                    </m:sSub>
                    <m:r>
                      <a:rPr lang="sk-SK"/>
                      <m:t>=</m:t>
                    </m:r>
                    <m:sSup>
                      <m:sSupPr>
                        <m:ctrlPr>
                          <a:rPr lang="sk-SK" i="1"/>
                        </m:ctrlPr>
                      </m:sSupPr>
                      <m:e>
                        <m:d>
                          <m:dPr>
                            <m:ctrlPr>
                              <a:rPr lang="sk-SK" i="1"/>
                            </m:ctrlPr>
                          </m:dPr>
                          <m:e>
                            <m:r>
                              <a:rPr lang="sk-SK"/>
                              <m:t>1+</m:t>
                            </m:r>
                            <m:f>
                              <m:fPr>
                                <m:ctrlPr>
                                  <a:rPr lang="sk-SK" i="1"/>
                                </m:ctrlPr>
                              </m:fPr>
                              <m:num>
                                <m:r>
                                  <a:rPr lang="sk-SK" i="1"/>
                                  <m:t>𝑖</m:t>
                                </m:r>
                              </m:num>
                              <m:den>
                                <m:r>
                                  <a:rPr lang="sk-SK" i="1"/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k-SK" i="1"/>
                          <m:t>𝑚</m:t>
                        </m:r>
                      </m:sup>
                    </m:sSup>
                  </m:oMath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916832"/>
                <a:ext cx="8229600" cy="4248472"/>
              </a:xfrm>
              <a:blipFill rotWithShape="1">
                <a:blip r:embed="rId2"/>
                <a:stretch>
                  <a:fillRect l="-296" t="-243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152095967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4716016" y="2492896"/>
                <a:ext cx="3888432" cy="9784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i="1"/>
                        <m:t>𝐹𝑉</m:t>
                      </m:r>
                      <m:r>
                        <a:rPr lang="sk-SK" sz="2800"/>
                        <m:t>=</m:t>
                      </m:r>
                      <m:r>
                        <a:rPr lang="sk-SK" sz="2800" i="1"/>
                        <m:t>𝑃𝑉</m:t>
                      </m:r>
                      <m:r>
                        <a:rPr lang="sk-SK" sz="2800"/>
                        <m:t>⋅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d>
                            <m:dPr>
                              <m:ctrlPr>
                                <a:rPr lang="sk-SK" sz="2800" i="1"/>
                              </m:ctrlPr>
                            </m:dPr>
                            <m:e>
                              <m:r>
                                <a:rPr lang="sk-SK" sz="2800"/>
                                <m:t>1+</m:t>
                              </m:r>
                              <m:f>
                                <m:fPr>
                                  <m:ctrlPr>
                                    <a:rPr lang="sk-SK" sz="2800" i="1"/>
                                  </m:ctrlPr>
                                </m:fPr>
                                <m:num>
                                  <m:r>
                                    <a:rPr lang="sk-SK" sz="2800" i="1"/>
                                    <m:t>𝑖</m:t>
                                  </m:r>
                                </m:num>
                                <m:den>
                                  <m:r>
                                    <a:rPr lang="sk-SK" sz="2800" i="1"/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k-SK" sz="2800" i="1"/>
                            <m:t>𝑚</m:t>
                          </m:r>
                          <m:r>
                            <a:rPr lang="sk-SK" sz="2800"/>
                            <m:t>⋅</m:t>
                          </m:r>
                          <m:r>
                            <a:rPr lang="sk-SK" sz="2800" i="1"/>
                            <m:t>𝑡</m:t>
                          </m:r>
                        </m:sup>
                      </m:sSup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492896"/>
                <a:ext cx="3888432" cy="9784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Group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6271402"/>
              </p:ext>
            </p:extLst>
          </p:nvPr>
        </p:nvGraphicFramePr>
        <p:xfrm>
          <a:off x="5004048" y="3573016"/>
          <a:ext cx="3312367" cy="2286000"/>
        </p:xfrm>
        <a:graphic>
          <a:graphicData uri="http://schemas.openxmlformats.org/drawingml/2006/table">
            <a:tbl>
              <a:tblPr/>
              <a:tblGrid>
                <a:gridCol w="1657641"/>
                <a:gridCol w="1654726"/>
              </a:tblGrid>
              <a:tr h="452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sazba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p.a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 p.s.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 p.q.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 p.m.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189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Kombinované úlohy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26812"/>
          </a:xfrm>
        </p:spPr>
        <p:txBody>
          <a:bodyPr>
            <a:normAutofit/>
          </a:bodyPr>
          <a:lstStyle/>
          <a:p>
            <a:pPr marL="534988" indent="-4492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Úročení </a:t>
            </a:r>
            <a:r>
              <a:rPr lang="cs-CZ" dirty="0">
                <a:latin typeface="Arial" pitchFamily="34" charset="0"/>
                <a:cs typeface="Arial" pitchFamily="34" charset="0"/>
              </a:rPr>
              <a:t>během roku jednoduše, mezi roky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složeně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534988" indent="-4254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Odvoďte </a:t>
            </a:r>
            <a:r>
              <a:rPr lang="cs-CZ" dirty="0">
                <a:latin typeface="Arial" pitchFamily="34" charset="0"/>
                <a:cs typeface="Arial" pitchFamily="34" charset="0"/>
              </a:rPr>
              <a:t>si sami příslušné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vzorce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534988" indent="-4254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Např</a:t>
            </a:r>
            <a:r>
              <a:rPr lang="cs-CZ" dirty="0">
                <a:latin typeface="Arial" pitchFamily="34" charset="0"/>
                <a:cs typeface="Arial" pitchFamily="34" charset="0"/>
              </a:rPr>
              <a:t>. doba splatnosti, výpočet úroku pro známé toky, porovnání různých způsobů plateb, atd.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910816621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41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Zásobitel pro řadu na počátku roku (předlhůtní)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1512168"/>
          </a:xfrm>
        </p:spPr>
        <p:txBody>
          <a:bodyPr tIns="0" rIns="0" bIns="0">
            <a:normAutofit/>
          </a:bodyPr>
          <a:lstStyle/>
          <a:p>
            <a:pPr marL="109538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Cílem je určit současnou hodnotu nekonečné řady konstantních částek vynaložených na počátku roku:</a:t>
            </a:r>
          </a:p>
          <a:p>
            <a:pPr marL="109538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16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867338568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755576" y="3429000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……. =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cs-CZ" sz="2400" baseline="-25000" dirty="0" err="1">
                <a:latin typeface="Arial" pitchFamily="34" charset="0"/>
                <a:cs typeface="Arial" pitchFamily="34" charset="0"/>
              </a:rPr>
              <a:t>x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H</a:t>
            </a:r>
            <a:r>
              <a:rPr lang="cs-CZ" sz="2400" baseline="-25000" dirty="0">
                <a:latin typeface="Arial" pitchFamily="34" charset="0"/>
                <a:cs typeface="Arial" pitchFamily="34" charset="0"/>
              </a:rPr>
              <a:t>x+1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= …..= H</a:t>
            </a:r>
          </a:p>
        </p:txBody>
      </p: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222250" y="4064000"/>
            <a:ext cx="8783637" cy="1970088"/>
            <a:chOff x="113" y="2704"/>
            <a:chExt cx="5533" cy="1241"/>
          </a:xfrm>
        </p:grpSpPr>
        <p:sp>
          <p:nvSpPr>
            <p:cNvPr id="46" name="Line 6"/>
            <p:cNvSpPr>
              <a:spLocks noChangeShapeType="1"/>
            </p:cNvSpPr>
            <p:nvPr/>
          </p:nvSpPr>
          <p:spPr bwMode="auto">
            <a:xfrm>
              <a:off x="204" y="3521"/>
              <a:ext cx="5216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5465" y="3385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/>
                <a:t>t</a:t>
              </a:r>
            </a:p>
          </p:txBody>
        </p:sp>
        <p:sp>
          <p:nvSpPr>
            <p:cNvPr id="48" name="Line 8"/>
            <p:cNvSpPr>
              <a:spLocks noChangeShapeType="1"/>
            </p:cNvSpPr>
            <p:nvPr/>
          </p:nvSpPr>
          <p:spPr bwMode="auto">
            <a:xfrm>
              <a:off x="204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612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" name="Line 10"/>
            <p:cNvSpPr>
              <a:spLocks noChangeShapeType="1"/>
            </p:cNvSpPr>
            <p:nvPr/>
          </p:nvSpPr>
          <p:spPr bwMode="auto">
            <a:xfrm>
              <a:off x="1066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1519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2" name="Line 12"/>
            <p:cNvSpPr>
              <a:spLocks noChangeShapeType="1"/>
            </p:cNvSpPr>
            <p:nvPr/>
          </p:nvSpPr>
          <p:spPr bwMode="auto">
            <a:xfrm>
              <a:off x="1973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4241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4694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5" name="Text Box 15"/>
            <p:cNvSpPr txBox="1">
              <a:spLocks noChangeArrowheads="1"/>
            </p:cNvSpPr>
            <p:nvPr/>
          </p:nvSpPr>
          <p:spPr bwMode="auto">
            <a:xfrm>
              <a:off x="113" y="3657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521" y="3657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975" y="3657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58" name="Text Box 18"/>
            <p:cNvSpPr txBox="1">
              <a:spLocks noChangeArrowheads="1"/>
            </p:cNvSpPr>
            <p:nvPr/>
          </p:nvSpPr>
          <p:spPr bwMode="auto">
            <a:xfrm>
              <a:off x="1429" y="3657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1882" y="3657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4150" y="3657"/>
              <a:ext cx="1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61" name="Text Box 21"/>
            <p:cNvSpPr txBox="1">
              <a:spLocks noChangeArrowheads="1"/>
            </p:cNvSpPr>
            <p:nvPr/>
          </p:nvSpPr>
          <p:spPr bwMode="auto">
            <a:xfrm>
              <a:off x="4604" y="3657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x+1 …..</a:t>
              </a:r>
            </a:p>
          </p:txBody>
        </p:sp>
        <p:sp>
          <p:nvSpPr>
            <p:cNvPr id="62" name="Text Box 22"/>
            <p:cNvSpPr txBox="1">
              <a:spLocks noChangeArrowheads="1"/>
            </p:cNvSpPr>
            <p:nvPr/>
          </p:nvSpPr>
          <p:spPr bwMode="auto">
            <a:xfrm>
              <a:off x="2562" y="3657"/>
              <a:ext cx="1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……………..</a:t>
              </a:r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>
              <a:off x="2877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>
              <a:off x="3334" y="3430"/>
              <a:ext cx="0" cy="18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5" name="AutoShape 25"/>
            <p:cNvSpPr>
              <a:spLocks noChangeArrowheads="1"/>
            </p:cNvSpPr>
            <p:nvPr/>
          </p:nvSpPr>
          <p:spPr bwMode="auto">
            <a:xfrm>
              <a:off x="140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66" name="AutoShape 26"/>
            <p:cNvSpPr>
              <a:spLocks noChangeArrowheads="1"/>
            </p:cNvSpPr>
            <p:nvPr/>
          </p:nvSpPr>
          <p:spPr bwMode="auto">
            <a:xfrm>
              <a:off x="547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67" name="AutoShape 27"/>
            <p:cNvSpPr>
              <a:spLocks noChangeArrowheads="1"/>
            </p:cNvSpPr>
            <p:nvPr/>
          </p:nvSpPr>
          <p:spPr bwMode="auto">
            <a:xfrm>
              <a:off x="999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68" name="AutoShape 28"/>
            <p:cNvSpPr>
              <a:spLocks noChangeArrowheads="1"/>
            </p:cNvSpPr>
            <p:nvPr/>
          </p:nvSpPr>
          <p:spPr bwMode="auto">
            <a:xfrm>
              <a:off x="1449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69" name="AutoShape 29"/>
            <p:cNvSpPr>
              <a:spLocks noChangeArrowheads="1"/>
            </p:cNvSpPr>
            <p:nvPr/>
          </p:nvSpPr>
          <p:spPr bwMode="auto">
            <a:xfrm>
              <a:off x="1910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0" name="AutoShape 30"/>
            <p:cNvSpPr>
              <a:spLocks noChangeArrowheads="1"/>
            </p:cNvSpPr>
            <p:nvPr/>
          </p:nvSpPr>
          <p:spPr bwMode="auto">
            <a:xfrm>
              <a:off x="2812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" name="AutoShape 31"/>
            <p:cNvSpPr>
              <a:spLocks noChangeArrowheads="1"/>
            </p:cNvSpPr>
            <p:nvPr/>
          </p:nvSpPr>
          <p:spPr bwMode="auto">
            <a:xfrm>
              <a:off x="3264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2" name="AutoShape 32"/>
            <p:cNvSpPr>
              <a:spLocks noChangeArrowheads="1"/>
            </p:cNvSpPr>
            <p:nvPr/>
          </p:nvSpPr>
          <p:spPr bwMode="auto">
            <a:xfrm>
              <a:off x="4171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3" name="AutoShape 33"/>
            <p:cNvSpPr>
              <a:spLocks noChangeArrowheads="1"/>
            </p:cNvSpPr>
            <p:nvPr/>
          </p:nvSpPr>
          <p:spPr bwMode="auto">
            <a:xfrm>
              <a:off x="4628" y="3067"/>
              <a:ext cx="136" cy="454"/>
            </a:xfrm>
            <a:prstGeom prst="downArrow">
              <a:avLst>
                <a:gd name="adj1" fmla="val 50000"/>
                <a:gd name="adj2" fmla="val 83456"/>
              </a:avLst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4" name="Text Box 34"/>
            <p:cNvSpPr txBox="1">
              <a:spLocks noChangeArrowheads="1"/>
            </p:cNvSpPr>
            <p:nvPr/>
          </p:nvSpPr>
          <p:spPr bwMode="auto">
            <a:xfrm>
              <a:off x="113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75" name="Text Box 35"/>
            <p:cNvSpPr txBox="1">
              <a:spLocks noChangeArrowheads="1"/>
            </p:cNvSpPr>
            <p:nvPr/>
          </p:nvSpPr>
          <p:spPr bwMode="auto">
            <a:xfrm>
              <a:off x="476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6" name="Text Box 36"/>
            <p:cNvSpPr txBox="1">
              <a:spLocks noChangeArrowheads="1"/>
            </p:cNvSpPr>
            <p:nvPr/>
          </p:nvSpPr>
          <p:spPr bwMode="auto">
            <a:xfrm>
              <a:off x="930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7" name="Text Box 37"/>
            <p:cNvSpPr txBox="1">
              <a:spLocks noChangeArrowheads="1"/>
            </p:cNvSpPr>
            <p:nvPr/>
          </p:nvSpPr>
          <p:spPr bwMode="auto">
            <a:xfrm>
              <a:off x="1338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78" name="Text Box 38"/>
            <p:cNvSpPr txBox="1">
              <a:spLocks noChangeArrowheads="1"/>
            </p:cNvSpPr>
            <p:nvPr/>
          </p:nvSpPr>
          <p:spPr bwMode="auto">
            <a:xfrm>
              <a:off x="1791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9" name="Text Box 39"/>
            <p:cNvSpPr txBox="1">
              <a:spLocks noChangeArrowheads="1"/>
            </p:cNvSpPr>
            <p:nvPr/>
          </p:nvSpPr>
          <p:spPr bwMode="auto">
            <a:xfrm>
              <a:off x="4014" y="2704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80" name="Text Box 40"/>
            <p:cNvSpPr txBox="1">
              <a:spLocks noChangeArrowheads="1"/>
            </p:cNvSpPr>
            <p:nvPr/>
          </p:nvSpPr>
          <p:spPr bwMode="auto">
            <a:xfrm>
              <a:off x="4513" y="2704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>
                  <a:latin typeface="Arial" pitchFamily="34" charset="0"/>
                  <a:cs typeface="Arial" pitchFamily="34" charset="0"/>
                </a:rPr>
                <a:t>H</a:t>
              </a:r>
              <a:r>
                <a:rPr lang="cs-CZ" sz="2400" b="1" baseline="-25000">
                  <a:latin typeface="Arial" pitchFamily="34" charset="0"/>
                  <a:cs typeface="Arial" pitchFamily="34" charset="0"/>
                </a:rPr>
                <a:t>x+1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466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Zásobitel pro řadu na počátku roku (předlhůtní)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17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440478251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755576" y="2060848"/>
                <a:ext cx="40324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solidFill>
                            <a:schemeClr val="tx1"/>
                          </a:solidFill>
                        </a:rPr>
                        <m:t>𝑃𝑉</m:t>
                      </m:r>
                      <m:r>
                        <a:rPr lang="sk-SK" sz="2800" b="0">
                          <a:solidFill>
                            <a:schemeClr val="tx1"/>
                          </a:solidFill>
                        </a:rPr>
                        <m:t>(</m:t>
                      </m:r>
                      <m:sSub>
                        <m:sSubPr>
                          <m:ctrlPr>
                            <a:rPr lang="sk-SK" sz="2800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sk-SK" sz="2800" b="0" i="1">
                              <a:solidFill>
                                <a:schemeClr val="tx1"/>
                              </a:solidFill>
                            </a:rPr>
                            <m:t>𝐻</m:t>
                          </m:r>
                        </m:e>
                        <m:sub>
                          <m:r>
                            <a:rPr lang="sk-SK" sz="2800" b="0" i="1">
                              <a:solidFill>
                                <a:schemeClr val="tx1"/>
                              </a:solidFill>
                            </a:rPr>
                            <m:t>0</m:t>
                          </m:r>
                        </m:sub>
                      </m:sSub>
                      <m:r>
                        <a:rPr lang="sk-SK" sz="2800" b="0">
                          <a:solidFill>
                            <a:schemeClr val="tx1"/>
                          </a:solidFill>
                        </a:rPr>
                        <m:t>)=</m:t>
                      </m:r>
                      <m:sSub>
                        <m:sSubPr>
                          <m:ctrlPr>
                            <a:rPr lang="sk-SK" sz="2800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sk-SK" sz="2800" b="0" i="1">
                              <a:solidFill>
                                <a:schemeClr val="tx1"/>
                              </a:solidFill>
                            </a:rPr>
                            <m:t>𝐻</m:t>
                          </m:r>
                        </m:e>
                        <m:sub>
                          <m:r>
                            <a:rPr lang="sk-SK" sz="2800" b="0" i="1">
                              <a:solidFill>
                                <a:schemeClr val="tx1"/>
                              </a:solidFill>
                            </a:rPr>
                            <m:t>0</m:t>
                          </m:r>
                        </m:sub>
                      </m:sSub>
                      <m:r>
                        <a:rPr lang="sk-SK" sz="2800" b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sk-SK" sz="2800" b="0" i="1">
                          <a:solidFill>
                            <a:schemeClr val="tx1"/>
                          </a:solidFill>
                        </a:rPr>
                        <m:t>𝐻</m:t>
                      </m:r>
                    </m:oMath>
                  </m:oMathPara>
                </a14:m>
                <a:endParaRPr lang="sk-SK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060848"/>
                <a:ext cx="403244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1259632" y="2780928"/>
                <a:ext cx="4185056" cy="906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i="1"/>
                        <m:t>𝑃𝑉</m:t>
                      </m:r>
                      <m:r>
                        <a:rPr lang="sk-SK" sz="2800"/>
                        <m:t>(</m:t>
                      </m:r>
                      <m:sSub>
                        <m:sSubPr>
                          <m:ctrlPr>
                            <a:rPr lang="sk-SK" sz="2800" i="1"/>
                          </m:ctrlPr>
                        </m:sSubPr>
                        <m:e>
                          <m:r>
                            <a:rPr lang="sk-SK" sz="2800" i="1"/>
                            <m:t>𝐻</m:t>
                          </m:r>
                        </m:e>
                        <m:sub>
                          <m:r>
                            <a:rPr lang="sk-SK" sz="2800"/>
                            <m:t>1</m:t>
                          </m:r>
                        </m:sub>
                      </m:sSub>
                      <m:r>
                        <a:rPr lang="sk-SK" sz="2800"/>
                        <m:t>)=</m:t>
                      </m:r>
                      <m:f>
                        <m:fPr>
                          <m:ctrlPr>
                            <a:rPr lang="sk-SK" sz="2800" i="1"/>
                          </m:ctrlPr>
                        </m:fPr>
                        <m:num>
                          <m:sSub>
                            <m:sSubPr>
                              <m:ctrlPr>
                                <a:rPr lang="sk-SK" sz="2800" i="1"/>
                              </m:ctrlPr>
                            </m:sSubPr>
                            <m:e>
                              <m:r>
                                <a:rPr lang="sk-SK" sz="2800" i="1"/>
                                <m:t>𝐻</m:t>
                              </m:r>
                            </m:e>
                            <m:sub>
                              <m:r>
                                <a:rPr lang="sk-SK" sz="2800"/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k-SK" sz="2800"/>
                            <m:t>1+</m:t>
                          </m:r>
                          <m:r>
                            <a:rPr lang="sk-SK" sz="2800" i="1"/>
                            <m:t>𝑖</m:t>
                          </m:r>
                        </m:den>
                      </m:f>
                      <m:r>
                        <a:rPr lang="sk-SK" sz="2800"/>
                        <m:t>=</m:t>
                      </m:r>
                      <m:r>
                        <a:rPr lang="sk-SK" sz="2800" i="1"/>
                        <m:t>𝐻</m:t>
                      </m:r>
                      <m:r>
                        <a:rPr lang="sk-SK" sz="2800"/>
                        <m:t>⋅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−1</m:t>
                          </m:r>
                        </m:sup>
                      </m:sSup>
                    </m:oMath>
                  </m:oMathPara>
                </a14:m>
                <a:endParaRPr lang="sk-SK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780928"/>
                <a:ext cx="4185056" cy="90614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1320474" y="3933056"/>
                <a:ext cx="4624599" cy="959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i="1"/>
                        <m:t>𝑃𝑉</m:t>
                      </m:r>
                      <m:r>
                        <a:rPr lang="sk-SK" sz="2800"/>
                        <m:t>(</m:t>
                      </m:r>
                      <m:sSub>
                        <m:sSubPr>
                          <m:ctrlPr>
                            <a:rPr lang="sk-SK" sz="2800" i="1"/>
                          </m:ctrlPr>
                        </m:sSubPr>
                        <m:e>
                          <m:r>
                            <a:rPr lang="sk-SK" sz="2800" i="1"/>
                            <m:t>𝐻</m:t>
                          </m:r>
                        </m:e>
                        <m:sub>
                          <m:r>
                            <a:rPr lang="sk-SK" sz="2800" i="1"/>
                            <m:t>𝑥</m:t>
                          </m:r>
                        </m:sub>
                      </m:sSub>
                      <m:r>
                        <a:rPr lang="sk-SK" sz="2800"/>
                        <m:t>)=</m:t>
                      </m:r>
                      <m:f>
                        <m:fPr>
                          <m:ctrlPr>
                            <a:rPr lang="sk-SK" sz="2800" i="1"/>
                          </m:ctrlPr>
                        </m:fPr>
                        <m:num>
                          <m:sSub>
                            <m:sSubPr>
                              <m:ctrlPr>
                                <a:rPr lang="sk-SK" sz="2800" i="1"/>
                              </m:ctrlPr>
                            </m:sSubPr>
                            <m:e>
                              <m:r>
                                <a:rPr lang="sk-SK" sz="2800" i="1"/>
                                <m:t>𝐻</m:t>
                              </m:r>
                            </m:e>
                            <m:sub>
                              <m:r>
                                <a:rPr lang="sk-SK" sz="2800" i="1"/>
                                <m:t>𝑥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sk-SK" sz="2800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k-SK" sz="2800" i="1"/>
                                  </m:ctrlPr>
                                </m:dPr>
                                <m:e>
                                  <m:r>
                                    <a:rPr lang="sk-SK" sz="2800"/>
                                    <m:t>1+</m:t>
                                  </m:r>
                                  <m:r>
                                    <a:rPr lang="sk-SK" sz="2800" i="1"/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sk-SK" sz="2800" i="1"/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sk-SK" sz="2800"/>
                        <m:t>=</m:t>
                      </m:r>
                      <m:r>
                        <a:rPr lang="sk-SK" sz="2800" i="1"/>
                        <m:t>𝐻</m:t>
                      </m:r>
                      <m:r>
                        <a:rPr lang="sk-SK" sz="2800"/>
                        <m:t>⋅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</m:t>
                          </m:r>
                          <m:r>
                            <a:rPr lang="sk-SK" sz="2800" i="1"/>
                            <m:t>𝑥</m:t>
                          </m:r>
                        </m:sup>
                      </m:sSup>
                    </m:oMath>
                  </m:oMathPara>
                </a14:m>
                <a:endParaRPr lang="sk-SK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474" y="3933056"/>
                <a:ext cx="4624599" cy="95987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1375593" y="5229200"/>
                <a:ext cx="7055971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i="1"/>
                        <m:t>𝑃𝑉</m:t>
                      </m:r>
                      <m:r>
                        <a:rPr lang="sk-SK" sz="2800"/>
                        <m:t>=</m:t>
                      </m:r>
                      <m:r>
                        <a:rPr lang="sk-SK" sz="2800" i="1"/>
                        <m:t>𝐻</m:t>
                      </m:r>
                      <m:r>
                        <a:rPr lang="sk-SK" sz="2800"/>
                        <m:t>+</m:t>
                      </m:r>
                      <m:r>
                        <a:rPr lang="sk-SK" sz="2800" i="1"/>
                        <m:t>𝐻</m:t>
                      </m:r>
                      <m:r>
                        <a:rPr lang="sk-SK" sz="2800"/>
                        <m:t>⋅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−1</m:t>
                          </m:r>
                        </m:sup>
                      </m:sSup>
                      <m:r>
                        <a:rPr lang="sk-SK" sz="2800"/>
                        <m:t>+</m:t>
                      </m:r>
                      <m:r>
                        <a:rPr lang="sk-SK" sz="2800" i="1"/>
                        <m:t>𝐻</m:t>
                      </m:r>
                      <m:r>
                        <a:rPr lang="sk-SK" sz="2800"/>
                        <m:t>⋅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−2</m:t>
                          </m:r>
                        </m:sup>
                      </m:sSup>
                      <m:r>
                        <a:rPr lang="sk-SK" sz="2800"/>
                        <m:t>+...+</m:t>
                      </m:r>
                      <m:r>
                        <a:rPr lang="sk-SK" sz="2800" i="1"/>
                        <m:t>𝐻</m:t>
                      </m:r>
                      <m:r>
                        <a:rPr lang="sk-SK" sz="2800"/>
                        <m:t>⋅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</m:t>
                          </m:r>
                          <m:r>
                            <a:rPr lang="sk-SK" sz="2800" i="1"/>
                            <m:t>𝑥</m:t>
                          </m:r>
                        </m:sup>
                      </m:sSup>
                      <m:r>
                        <a:rPr lang="sk-SK" sz="2800"/>
                        <m:t>+...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593" y="5229200"/>
                <a:ext cx="7055971" cy="5329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161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Zásobitel pro řadu na počátku roku (předlhůtní)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18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583651537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611560" y="2060848"/>
                <a:ext cx="6966907" cy="1019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sk-SK" sz="2800" smtClean="0"/>
                          </m:ctrlPr>
                        </m:mPr>
                        <m:mr>
                          <m:e>
                            <m:r>
                              <a:rPr lang="sk-SK" sz="2800" i="1"/>
                              <m:t>𝑃𝑉</m:t>
                            </m:r>
                            <m:r>
                              <a:rPr lang="sk-SK" sz="2800"/>
                              <m:t>=</m:t>
                            </m:r>
                            <m:r>
                              <a:rPr lang="sk-SK" sz="2800" i="1"/>
                              <m:t>𝐻</m:t>
                            </m:r>
                            <m:r>
                              <a:rPr lang="sk-SK" sz="2800"/>
                              <m:t>⋅</m:t>
                            </m:r>
                            <m:d>
                              <m:dPr>
                                <m:ctrlPr>
                                  <a:rPr lang="sk-SK" sz="2800" i="1"/>
                                </m:ctrlPr>
                              </m:dPr>
                              <m:e>
                                <m:r>
                                  <a:rPr lang="sk-SK" sz="2800"/>
                                  <m:t>1+</m:t>
                                </m:r>
                                <m:sSup>
                                  <m:sSupPr>
                                    <m:ctrlPr>
                                      <a:rPr lang="sk-SK" sz="2800" i="1"/>
                                    </m:ctrlPr>
                                  </m:sSupPr>
                                  <m:e>
                                    <m:r>
                                      <a:rPr lang="sk-SK" sz="2800" i="1"/>
                                      <m:t>𝑞</m:t>
                                    </m:r>
                                  </m:e>
                                  <m:sup>
                                    <m:r>
                                      <a:rPr lang="sk-SK" sz="2800"/>
                                      <m:t>−1</m:t>
                                    </m:r>
                                  </m:sup>
                                </m:sSup>
                                <m:r>
                                  <a:rPr lang="sk-SK" sz="2800"/>
                                  <m:t>+</m:t>
                                </m:r>
                                <m:sSup>
                                  <m:sSupPr>
                                    <m:ctrlPr>
                                      <a:rPr lang="sk-SK" sz="2800" i="1"/>
                                    </m:ctrlPr>
                                  </m:sSupPr>
                                  <m:e>
                                    <m:r>
                                      <a:rPr lang="sk-SK" sz="2800" i="1"/>
                                      <m:t>𝑞</m:t>
                                    </m:r>
                                  </m:e>
                                  <m:sup>
                                    <m:r>
                                      <a:rPr lang="sk-SK" sz="2800"/>
                                      <m:t>−2</m:t>
                                    </m:r>
                                  </m:sup>
                                </m:sSup>
                                <m:r>
                                  <a:rPr lang="sk-SK" sz="2800"/>
                                  <m:t>+...+</m:t>
                                </m:r>
                                <m:sSup>
                                  <m:sSupPr>
                                    <m:ctrlPr>
                                      <a:rPr lang="sk-SK" sz="2800" i="1"/>
                                    </m:ctrlPr>
                                  </m:sSupPr>
                                  <m:e>
                                    <m:r>
                                      <a:rPr lang="sk-SK" sz="2800" i="1"/>
                                      <m:t>𝑞</m:t>
                                    </m:r>
                                  </m:e>
                                  <m:sup>
                                    <m:r>
                                      <a:rPr lang="sk-SK" sz="2800"/>
                                      <m:t>−</m:t>
                                    </m:r>
                                    <m:r>
                                      <a:rPr lang="sk-SK" sz="2800" i="1"/>
                                      <m:t>𝑥</m:t>
                                    </m:r>
                                  </m:sup>
                                </m:sSup>
                                <m:r>
                                  <a:rPr lang="sk-SK" sz="2800"/>
                                  <m:t>+.....</m:t>
                                </m:r>
                              </m:e>
                            </m:d>
                            <m:r>
                              <a:rPr lang="sk-SK" sz="2800"/>
                              <m:t>=</m:t>
                            </m:r>
                          </m:e>
                        </m:mr>
                        <m:mr>
                          <m:e>
                            <m:r>
                              <a:rPr lang="sk-SK" sz="2800"/>
                              <m:t>=</m:t>
                            </m:r>
                            <m:r>
                              <a:rPr lang="sk-SK" sz="2800" i="1"/>
                              <m:t>𝐻</m:t>
                            </m:r>
                            <m:r>
                              <a:rPr lang="sk-SK" sz="2800"/>
                              <m:t>⋅</m:t>
                            </m:r>
                            <m:r>
                              <a:rPr lang="sk-SK" sz="2800" i="1"/>
                              <m:t>𝑧</m:t>
                            </m:r>
                            <m:r>
                              <a:rPr lang="sk-SK" sz="2800"/>
                              <m:t>á</m:t>
                            </m:r>
                            <m:r>
                              <a:rPr lang="sk-SK" sz="2800" i="1"/>
                              <m:t>𝑠𝑜𝑏𝑖𝑡𝑒𝑙</m:t>
                            </m:r>
                            <m:r>
                              <a:rPr lang="sk-SK" sz="2800"/>
                              <m:t>=</m:t>
                            </m:r>
                            <m:r>
                              <a:rPr lang="sk-SK" sz="2800" i="1"/>
                              <m:t>𝐻</m:t>
                            </m:r>
                            <m:r>
                              <a:rPr lang="sk-SK" sz="2800"/>
                              <m:t>⋅</m:t>
                            </m:r>
                            <m:sSub>
                              <m:sSubPr>
                                <m:ctrlPr>
                                  <a:rPr lang="sk-SK" sz="2800" i="1"/>
                                </m:ctrlPr>
                              </m:sSubPr>
                              <m:e>
                                <m:r>
                                  <a:rPr lang="sk-SK" sz="2800" i="1"/>
                                  <m:t>𝑍</m:t>
                                </m:r>
                              </m:e>
                              <m:sub>
                                <m:r>
                                  <a:rPr lang="sk-SK" sz="2800"/>
                                  <m:t>∞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sk-SK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060848"/>
                <a:ext cx="6966907" cy="10192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683568" y="3241224"/>
                <a:ext cx="569880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800"/>
                          </m:ctrlPr>
                        </m:sSubPr>
                        <m:e>
                          <m:r>
                            <a:rPr lang="sk-SK" sz="2800" i="1"/>
                            <m:t>𝑍</m:t>
                          </m:r>
                        </m:e>
                        <m:sub>
                          <m:r>
                            <a:rPr lang="sk-SK" sz="2800"/>
                            <m:t>∞</m:t>
                          </m:r>
                        </m:sub>
                      </m:sSub>
                      <m:r>
                        <a:rPr lang="sk-SK" sz="2800"/>
                        <m:t>=1+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−1</m:t>
                          </m:r>
                        </m:sup>
                      </m:sSup>
                      <m:r>
                        <a:rPr lang="sk-SK" sz="2800"/>
                        <m:t>+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−2</m:t>
                          </m:r>
                        </m:sup>
                      </m:sSup>
                      <m:r>
                        <a:rPr lang="sk-SK" sz="2800"/>
                        <m:t>+...+</m:t>
                      </m:r>
                      <m:sSup>
                        <m:sSupPr>
                          <m:ctrlPr>
                            <a:rPr lang="sk-SK" sz="2800" i="1"/>
                          </m:ctrlPr>
                        </m:sSupPr>
                        <m:e>
                          <m:r>
                            <a:rPr lang="sk-SK" sz="2800" i="1"/>
                            <m:t>𝑞</m:t>
                          </m:r>
                        </m:e>
                        <m:sup>
                          <m:r>
                            <a:rPr lang="sk-SK" sz="2800"/>
                            <m:t>−</m:t>
                          </m:r>
                          <m:r>
                            <a:rPr lang="sk-SK" sz="2800" i="1"/>
                            <m:t>𝑥</m:t>
                          </m:r>
                        </m:sup>
                      </m:sSup>
                      <m:r>
                        <a:rPr lang="sk-SK" sz="2800"/>
                        <m:t>+.....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41224"/>
                <a:ext cx="5698804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2987824" y="4365104"/>
                <a:ext cx="2677784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4000"/>
                          </m:ctrlPr>
                        </m:sSubPr>
                        <m:e>
                          <m:r>
                            <a:rPr lang="sk-SK" sz="4000" i="1"/>
                            <m:t>𝑍</m:t>
                          </m:r>
                        </m:e>
                        <m:sub>
                          <m:r>
                            <a:rPr lang="sk-SK" sz="4000"/>
                            <m:t>∞</m:t>
                          </m:r>
                        </m:sub>
                      </m:sSub>
                      <m:r>
                        <a:rPr lang="sk-SK" sz="4000"/>
                        <m:t>=</m:t>
                      </m:r>
                      <m:f>
                        <m:fPr>
                          <m:ctrlPr>
                            <a:rPr lang="sk-SK" sz="4000" i="1"/>
                          </m:ctrlPr>
                        </m:fPr>
                        <m:num>
                          <m:r>
                            <a:rPr lang="sk-SK" sz="4000"/>
                            <m:t>1+</m:t>
                          </m:r>
                          <m:r>
                            <a:rPr lang="sk-SK" sz="4000" i="1"/>
                            <m:t>𝑖</m:t>
                          </m:r>
                        </m:num>
                        <m:den>
                          <m:r>
                            <a:rPr lang="sk-SK" sz="4000" i="1"/>
                            <m:t>𝑖</m:t>
                          </m:r>
                        </m:den>
                      </m:f>
                    </m:oMath>
                  </m:oMathPara>
                </a14:m>
                <a:endParaRPr lang="sk-SK" sz="4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365104"/>
                <a:ext cx="2677784" cy="12488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10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k-SK" b="1" dirty="0" smtClean="0"/>
              <a:t>Z</a:t>
            </a:r>
            <a:r>
              <a:rPr lang="nl-NL" b="1" dirty="0" smtClean="0"/>
              <a:t>ásobitel </a:t>
            </a:r>
            <a:r>
              <a:rPr lang="nl-NL" b="1" dirty="0"/>
              <a:t>a střadatel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>
            <a:normAutofit fontScale="85000" lnSpcReduction="20000"/>
          </a:bodyPr>
          <a:lstStyle/>
          <a:p>
            <a:pPr marL="566738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Zásobitel </a:t>
            </a:r>
            <a:r>
              <a:rPr lang="cs-CZ" dirty="0">
                <a:latin typeface="Arial" pitchFamily="34" charset="0"/>
                <a:cs typeface="Arial" pitchFamily="34" charset="0"/>
              </a:rPr>
              <a:t>předlhůtní</a:t>
            </a:r>
          </a:p>
          <a:p>
            <a:pPr marL="859346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období T let</a:t>
            </a:r>
          </a:p>
          <a:p>
            <a:pPr marL="566738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Zásobitel </a:t>
            </a:r>
            <a:r>
              <a:rPr lang="cs-CZ" dirty="0">
                <a:latin typeface="Arial" pitchFamily="34" charset="0"/>
                <a:cs typeface="Arial" pitchFamily="34" charset="0"/>
              </a:rPr>
              <a:t>polhůtní</a:t>
            </a:r>
          </a:p>
          <a:p>
            <a:pPr marL="566738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Střadatel </a:t>
            </a:r>
            <a:r>
              <a:rPr lang="cs-CZ" dirty="0">
                <a:latin typeface="Arial" pitchFamily="34" charset="0"/>
                <a:cs typeface="Arial" pitchFamily="34" charset="0"/>
              </a:rPr>
              <a:t>předlhůtní (spoření dlouhodobé)</a:t>
            </a:r>
          </a:p>
          <a:p>
            <a:pPr marL="859346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vztah mezi zásobitelem a střadatelem</a:t>
            </a:r>
          </a:p>
          <a:p>
            <a:pPr marL="566738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Střadatel </a:t>
            </a:r>
            <a:r>
              <a:rPr lang="cs-CZ" dirty="0">
                <a:latin typeface="Arial" pitchFamily="34" charset="0"/>
                <a:cs typeface="Arial" pitchFamily="34" charset="0"/>
              </a:rPr>
              <a:t>polhůtní</a:t>
            </a:r>
          </a:p>
          <a:p>
            <a:pPr marL="566738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Poměrná </a:t>
            </a:r>
            <a:r>
              <a:rPr lang="cs-CZ" dirty="0">
                <a:latin typeface="Arial" pitchFamily="34" charset="0"/>
                <a:cs typeface="Arial" pitchFamily="34" charset="0"/>
              </a:rPr>
              <a:t>anuita, důchod, pravidelná platba</a:t>
            </a:r>
          </a:p>
          <a:p>
            <a:pPr marL="859346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anuitní úmor</a:t>
            </a:r>
          </a:p>
          <a:p>
            <a:pPr marL="859346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anuitní úrok</a:t>
            </a:r>
          </a:p>
          <a:p>
            <a:pPr marL="859346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splácení úvěru apod.</a:t>
            </a:r>
          </a:p>
          <a:p>
            <a:pPr marL="109538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19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892036995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78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cs-CZ" sz="3800" dirty="0">
                <a:latin typeface="Arial" pitchFamily="34" charset="0"/>
                <a:cs typeface="Arial" pitchFamily="34" charset="0"/>
              </a:rPr>
              <a:t>Typy úročení</a:t>
            </a:r>
          </a:p>
          <a:p>
            <a:pPr marL="624078" indent="-51435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cs-CZ" sz="3800" dirty="0">
                <a:latin typeface="Arial" pitchFamily="34" charset="0"/>
                <a:cs typeface="Arial" pitchFamily="34" charset="0"/>
              </a:rPr>
              <a:t>Jednoduché úročení</a:t>
            </a:r>
          </a:p>
          <a:p>
            <a:pPr marL="624078" indent="-51435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cs-CZ" sz="3800" dirty="0">
                <a:latin typeface="Arial" pitchFamily="34" charset="0"/>
                <a:cs typeface="Arial" pitchFamily="34" charset="0"/>
              </a:rPr>
              <a:t>Složené úročení</a:t>
            </a:r>
          </a:p>
          <a:p>
            <a:pPr marL="624078" indent="-51435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cs-CZ" sz="3800" dirty="0">
                <a:latin typeface="Arial" pitchFamily="34" charset="0"/>
                <a:cs typeface="Arial" pitchFamily="34" charset="0"/>
              </a:rPr>
              <a:t>Střadatel, zásobitel a anuita (předlhůtní a polhůtní)</a:t>
            </a:r>
          </a:p>
          <a:p>
            <a:pPr marL="624078" indent="-51435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cs-CZ" sz="3800" dirty="0">
                <a:latin typeface="Arial" pitchFamily="34" charset="0"/>
                <a:cs typeface="Arial" pitchFamily="34" charset="0"/>
              </a:rPr>
              <a:t>RPSN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v-SE" b="1" dirty="0"/>
              <a:t>Příklad penzijního agenta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26812"/>
          </a:xfrm>
        </p:spPr>
        <p:txBody>
          <a:bodyPr>
            <a:normAutofit fontScale="92500"/>
          </a:bodyPr>
          <a:lstStyle/>
          <a:p>
            <a:pPr marL="534988" indent="-5349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Agent penzijního fondu Staříci, a. s., Vám nabídl následující:</a:t>
            </a:r>
          </a:p>
          <a:p>
            <a:pPr marL="541338" indent="-5413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tabLst>
                <a:tab pos="534988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Budete spořit následujících 40 (Sic!) let měsíčně 1000 Kč</a:t>
            </a:r>
          </a:p>
          <a:p>
            <a:pPr marL="541338" indent="-5413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tabLst>
                <a:tab pos="534988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Měsíčně Vám vyplatíme 5 000 Kč až do Vašich 100 let!</a:t>
            </a:r>
          </a:p>
          <a:p>
            <a:pPr marL="541338" indent="-5413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tabLst>
                <a:tab pos="534988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Nyní je Vám 25 let. Umíte peníze zhodnotit 5%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p.a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41338" indent="-5413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tabLst>
                <a:tab pos="534988" algn="l"/>
              </a:tabLst>
            </a:pPr>
            <a:r>
              <a:rPr lang="cs-CZ" dirty="0">
                <a:latin typeface="Arial" pitchFamily="34" charset="0"/>
                <a:cs typeface="Arial" pitchFamily="34" charset="0"/>
              </a:rPr>
              <a:t>Přijmete nabídku agenta nebo jej pošlete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41338" indent="-63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None/>
              <a:tabLst>
                <a:tab pos="534988" algn="l"/>
              </a:tabLs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 pivo?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20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634351254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334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v-SE" b="1" dirty="0"/>
              <a:t>Řešení agenta pf</a:t>
            </a:r>
            <a:endParaRPr lang="cs-CZ" b="1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21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4052736191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1700809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Spočítáme hodnotu vkladů na konci každého roku (předlhůtní střadatel pro jednoduché úročení)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Spočítáme hodnotu pravidelných úložek dle 1. za dobu 40 let (polhůtní střadatel složeného úročení)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Vypočítáme anuitu (důchod) za dobu 35 let (složené úročení).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Anuitu převedeme na měsíční hodnoty (jednoduché úročení).</a:t>
            </a:r>
          </a:p>
        </p:txBody>
      </p:sp>
      <p:graphicFrame>
        <p:nvGraphicFramePr>
          <p:cNvPr id="6" name="Object 5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792044"/>
              </p:ext>
            </p:extLst>
          </p:nvPr>
        </p:nvGraphicFramePr>
        <p:xfrm>
          <a:off x="7236296" y="5249067"/>
          <a:ext cx="1080120" cy="844119"/>
        </p:xfrm>
        <a:graphic>
          <a:graphicData uri="http://schemas.openxmlformats.org/presentationml/2006/ole">
            <p:oleObj spid="_x0000_s3079" name="Worksheet" showAsIcon="1" r:id="rId7" imgW="914400" imgH="71424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6873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Použití sřadatele, zásobitele a anuity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26812"/>
          </a:xfrm>
        </p:spPr>
        <p:txBody>
          <a:bodyPr>
            <a:normAutofit/>
          </a:bodyPr>
          <a:lstStyle/>
          <a:p>
            <a:pPr marL="538163" indent="-452438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výpočet uspořené částky na konci období</a:t>
            </a:r>
          </a:p>
          <a:p>
            <a:pPr marL="538163" indent="-452438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výpočet potřebné částky na počátku období</a:t>
            </a:r>
          </a:p>
          <a:p>
            <a:pPr marL="538163" indent="-452438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výpočet splátek dluhu</a:t>
            </a:r>
          </a:p>
          <a:p>
            <a:pPr marL="538163" indent="-452438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„průměr“ toku hotovosti (roční ekvivalentní hodnota)</a:t>
            </a:r>
          </a:p>
          <a:p>
            <a:pPr marL="538163" indent="-452438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výpočty NPV</a:t>
            </a:r>
          </a:p>
          <a:p>
            <a:pPr marL="109538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22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99391809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710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k-SK" b="1" dirty="0" smtClean="0"/>
              <a:t>RPSN</a:t>
            </a:r>
            <a:endParaRPr lang="cs-CZ" b="1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23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690069964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628800"/>
                <a:ext cx="8229600" cy="2376264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Výpočet </a:t>
                </a:r>
                <a:r>
                  <a:rPr lang="cs-CZ" sz="2000" b="1" i="1" dirty="0" smtClean="0">
                    <a:latin typeface="Arial" pitchFamily="34" charset="0"/>
                    <a:cs typeface="Arial" pitchFamily="34" charset="0"/>
                  </a:rPr>
                  <a:t>roční procentní sazby nákladů </a:t>
                </a:r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na spotřebitelský úvěr</a:t>
                </a:r>
              </a:p>
              <a:p>
                <a:pPr marL="109728" indent="0">
                  <a:buNone/>
                </a:pPr>
                <a:r>
                  <a:rPr lang="cs-CZ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Takto to najdete v zákoně:</a:t>
                </a:r>
              </a:p>
              <a:p>
                <a:pPr marL="109728" indent="0">
                  <a:buNone/>
                </a:pPr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Roční  procentní  sazba  nákladů  na  spotřebitelský  úvěr se</a:t>
                </a:r>
              </a:p>
              <a:p>
                <a:pPr marL="109728" indent="0">
                  <a:buNone/>
                  <a:tabLst>
                    <a:tab pos="361950" algn="l"/>
                  </a:tabLst>
                </a:pPr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vypočítá podle následujícího vzorce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000" i="1" smtClean="0">
                              <a:latin typeface="Cambria Math"/>
                              <a:cs typeface="Arial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/>
                              <a:cs typeface="Arial" pitchFamily="34" charset="0"/>
                            </a:rPr>
                            <m:t>𝑘</m:t>
                          </m:r>
                          <m:r>
                            <a:rPr lang="sk-SK" sz="2000" b="0" i="1" smtClean="0">
                              <a:latin typeface="Cambria Math"/>
                              <a:cs typeface="Arial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sk-SK" sz="2000" b="0" i="1" smtClean="0">
                              <a:latin typeface="Cambria Math"/>
                              <a:cs typeface="Arial" pitchFamily="34" charset="0"/>
                            </a:rPr>
                            <m:t>𝑘</m:t>
                          </m:r>
                          <m:r>
                            <a:rPr lang="sk-SK" sz="2000" b="0" i="1" smtClean="0"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r>
                            <a:rPr lang="sk-SK" sz="2000" b="0" i="1" smtClean="0">
                              <a:latin typeface="Cambria Math"/>
                              <a:cs typeface="Arial" pitchFamily="34" charset="0"/>
                            </a:rPr>
                            <m:t>𝑚</m:t>
                          </m:r>
                        </m:sup>
                        <m:e>
                          <m:f>
                            <m:fPr>
                              <m:ctrlPr>
                                <a:rPr lang="cs-CZ" sz="200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200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(1+</m:t>
                                  </m:r>
                                  <m: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𝑖</m:t>
                                  </m:r>
                                  <m: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)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cs-CZ" sz="200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sz="20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sk-SK" sz="20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sk-SK" sz="20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k-SK" sz="2000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  <a:cs typeface="Arial" pitchFamily="34" charset="0"/>
                            </a:rPr>
                            <m:t>𝑙</m:t>
                          </m:r>
                          <m:r>
                            <a:rPr lang="en-US" sz="2000" b="0" i="1" smtClean="0">
                              <a:latin typeface="Cambria Math"/>
                              <a:cs typeface="Arial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  <a:cs typeface="Arial" pitchFamily="34" charset="0"/>
                            </a:rPr>
                            <m:t>𝑙</m:t>
                          </m:r>
                          <m:r>
                            <a:rPr lang="en-US" sz="2000" b="0" i="1" smtClean="0"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/>
                              <a:cs typeface="Arial" pitchFamily="34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sk-SK" sz="2000" b="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𝑙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sk-SK" sz="2000" b="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cs typeface="Arial" pitchFamily="34" charset="0"/>
                                    </a:rPr>
                                    <m:t>(1+</m:t>
                                  </m:r>
                                  <m:r>
                                    <a:rPr lang="en-US" sz="2000" i="1">
                                      <a:latin typeface="Cambria Math"/>
                                      <a:cs typeface="Arial" pitchFamily="34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/>
                                      <a:cs typeface="Arial" pitchFamily="34" charset="0"/>
                                    </a:rPr>
                                    <m:t>)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sk-SK" sz="20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628800"/>
                <a:ext cx="8229600" cy="2376264"/>
              </a:xfrm>
              <a:blipFill rotWithShape="1">
                <a:blip r:embed="rId6"/>
                <a:stretch>
                  <a:fillRect t="-102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55576" y="4005064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sk-SK" sz="1400" dirty="0">
                <a:latin typeface="Arial" pitchFamily="34" charset="0"/>
                <a:cs typeface="Arial" pitchFamily="34" charset="0"/>
              </a:rPr>
              <a:t>Význam písmen a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symbolů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tabLst>
                <a:tab pos="36195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k	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pořadové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číslo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půjčky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téže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osoby</a:t>
            </a:r>
          </a:p>
          <a:p>
            <a:pPr>
              <a:tabLst>
                <a:tab pos="361950" algn="l"/>
              </a:tabLst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číslo splátky</a:t>
            </a:r>
          </a:p>
          <a:p>
            <a:pPr>
              <a:tabLst>
                <a:tab pos="361950" algn="l"/>
              </a:tabLst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výše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půjčky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číslo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k</a:t>
            </a: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</a:tabLst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l	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výše splátky číslo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</a:t>
            </a: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</a:tabLst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m   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je číslo poslední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půjčky</a:t>
            </a: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	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číslo poslední splátky</a:t>
            </a:r>
          </a:p>
          <a:p>
            <a:pPr>
              <a:tabLst>
                <a:tab pos="361950" algn="l"/>
              </a:tabLst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interval,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vyjádřený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 v počtu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roků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a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zlomcích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roku,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ode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dne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půjčky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č. 1 do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dnů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následných </a:t>
            </a:r>
            <a:r>
              <a:rPr lang="sk-SK" sz="1400" dirty="0" err="1">
                <a:latin typeface="Arial" pitchFamily="34" charset="0"/>
                <a:cs typeface="Arial" pitchFamily="34" charset="0"/>
              </a:rPr>
              <a:t>půjček</a:t>
            </a:r>
            <a:r>
              <a:rPr lang="sk-SK" sz="1400" dirty="0">
                <a:latin typeface="Arial" pitchFamily="34" charset="0"/>
                <a:cs typeface="Arial" pitchFamily="34" charset="0"/>
              </a:rPr>
              <a:t> č. 2 až m</a:t>
            </a:r>
          </a:p>
        </p:txBody>
      </p:sp>
    </p:spTree>
    <p:extLst>
      <p:ext uri="{BB962C8B-B14F-4D97-AF65-F5344CB8AC3E}">
        <p14:creationId xmlns:p14="http://schemas.microsoft.com/office/powerpoint/2010/main" xmlns="" val="7261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v-SE" b="1" dirty="0"/>
              <a:t>RPSN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26812"/>
          </a:xfrm>
        </p:spPr>
        <p:txBody>
          <a:bodyPr>
            <a:normAutofit fontScale="85000" lnSpcReduction="20000"/>
          </a:bodyPr>
          <a:lstStyle/>
          <a:p>
            <a:pPr marL="365125" indent="-365125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interval, vyjádřený  v počtu roků a ve  zlomcích roku,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ůjčky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č. 1 do dnů  splátek nebo úhrad poplatků  č. 1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</a:t>
            </a:r>
          </a:p>
          <a:p>
            <a:pPr marL="365125" indent="-365125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i 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je  hledaná roční  procentní sazba  nákladů na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spotřebitelský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úvěr,  kterou  je  možno   vypočítat  (buď  algebraicky  nebo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numericky opakovanými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aproximacemi  na  počítači),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jestliže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jsou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hodnoty  ostatních veličin rovnice známy  buď ze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smlouvy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nebo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odjinud.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Poznámky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a) Částky hrazené oběma smluvními stranami v různých dobách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nemusí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být  nutně  stejné  a  nemusí  být  nutně  hrazeny  ve stejných intervalech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b) Počátečním dnem je den první půjčky.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) Intervaly mezi  daty použitými při výpočtu  se vyjadřují počtem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roků nebo zlomky  roku. Pro délku roku se  používá 365 dnů nebo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365,25 dne nebo  (v přestupných letech) 366 dnů,  52 týdnů nebo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12 měsíců  stejné délky. Pro  průměrnou délku tohoto  měsíce se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předpokládá 30,41666 dnů (tj. 365/12).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24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550751691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97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v-SE" b="1" dirty="0"/>
              <a:t>Otázky k zamyšlení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>
            <a:normAutofit/>
          </a:bodyPr>
          <a:lstStyle/>
          <a:p>
            <a:pPr marL="534988" lvl="1" indent="-4492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 porovnáte </a:t>
            </a:r>
            <a:r>
              <a:rPr lang="cs-CZ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různodobé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hodnotové toky? (jednoduché nebo složené úročení)</a:t>
            </a:r>
          </a:p>
          <a:p>
            <a:pPr marL="534988" lvl="1" indent="-4492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půjčka s úrokem 12%, ale s RPSN 28,5% výhodnější než leasing s RPSN 15%, a proč?</a:t>
            </a:r>
          </a:p>
          <a:p>
            <a:pPr marL="534988" lvl="1" indent="-4492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 znamená anuitní splácení úvěru a je výhodnější než </a:t>
            </a:r>
            <a:r>
              <a:rPr lang="cs-CZ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rovnovměrné</a:t>
            </a: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splácení?</a:t>
            </a:r>
          </a:p>
          <a:p>
            <a:pPr marL="534988" lvl="1" indent="-4492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 zjistíte výslednou uspořenou částku při pravidelných vkladech?</a:t>
            </a:r>
          </a:p>
          <a:p>
            <a:pPr marL="85725" lvl="1" inden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25</a:t>
            </a:fld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730938672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332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606018" y="1916832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449263"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Dvořák, P. – Radová, J. – Málek, J.: Finanční matematika pro každého,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Grada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2005</a:t>
            </a:r>
          </a:p>
          <a:p>
            <a:pPr marL="534988" indent="-449263">
              <a:buFont typeface="Wingdings" pitchFamily="2" charset="2"/>
              <a:buChar char="Ø"/>
            </a:pPr>
            <a:r>
              <a:rPr lang="cs-CZ" sz="2800" dirty="0" err="1">
                <a:latin typeface="Arial" pitchFamily="34" charset="0"/>
                <a:cs typeface="Arial" pitchFamily="34" charset="0"/>
              </a:rPr>
              <a:t>Rektorys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K. a kol.: Přehled užité matematiky, SNTL, 1981</a:t>
            </a:r>
          </a:p>
          <a:p>
            <a:pPr marL="534988" indent="-449263"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Cipra, T.: Finanční a pojistné vzorce,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Grada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2006</a:t>
            </a:r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sv-SE" b="1" dirty="0" smtClean="0"/>
              <a:t>Literatura</a:t>
            </a:r>
            <a:endParaRPr lang="cs-CZ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614505041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85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Autofit/>
          </a:bodyPr>
          <a:lstStyle/>
          <a:p>
            <a:r>
              <a:rPr lang="cs-CZ" b="1" dirty="0"/>
              <a:t>Typy úročení</a:t>
            </a:r>
            <a:endParaRPr lang="cs-CZ" sz="3700" b="1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201212504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8422" y="1756688"/>
            <a:ext cx="8229600" cy="419259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542925" indent="-457200" algn="just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Jednoduché</a:t>
            </a:r>
          </a:p>
          <a:p>
            <a:pPr marL="542925" indent="-457200" algn="just"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Složené – úročí se vklad i úroky předchozích období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342900" indent="-257175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542925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polhůtní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dekursivní)</a:t>
            </a:r>
          </a:p>
          <a:p>
            <a:pPr marL="1000125" lvl="1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úroky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se platí na konci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období</a:t>
            </a:r>
          </a:p>
          <a:p>
            <a:pPr marL="542925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předlhůtní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anticipativní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000125" lvl="1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úroky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se platí na začátku období</a:t>
            </a:r>
          </a:p>
          <a:p>
            <a:pPr marL="342900" indent="-257175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Jednoduché úročení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4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416540513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400" y="1772816"/>
            <a:ext cx="825658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Výpočet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úroku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počet dní</a:t>
            </a:r>
          </a:p>
          <a:p>
            <a:pPr marL="1257300" lvl="2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ACT (skutečný)</a:t>
            </a:r>
          </a:p>
          <a:p>
            <a:pPr marL="1257300" lvl="2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30E (celé měsíce jsou 30 dní)</a:t>
            </a:r>
          </a:p>
          <a:p>
            <a:pPr marL="1257300" lvl="2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30A (poslední měsíc může mít 31)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délka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roku</a:t>
            </a:r>
          </a:p>
          <a:p>
            <a:pPr marL="1257300" lvl="2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365 (366 v přestupném)</a:t>
            </a:r>
          </a:p>
          <a:p>
            <a:pPr marL="1257300" lvl="2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360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ACT/365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ACT/360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30/360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Jednoduché úročení polhůtní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358448459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772816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Ú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rok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Úmor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Splátka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Úrokové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číslo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k-SK" sz="2800" dirty="0">
                <a:latin typeface="Arial" pitchFamily="34" charset="0"/>
                <a:cs typeface="Arial" pitchFamily="34" charset="0"/>
              </a:rPr>
              <a:t>Ú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rokový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dělitel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9940149"/>
              </p:ext>
            </p:extLst>
          </p:nvPr>
        </p:nvGraphicFramePr>
        <p:xfrm>
          <a:off x="3669320" y="1703303"/>
          <a:ext cx="1733351" cy="1047130"/>
        </p:xfrm>
        <a:graphic>
          <a:graphicData uri="http://schemas.openxmlformats.org/presentationml/2006/ole">
            <p:oleObj spid="_x0000_s1122" name="Equation" r:id="rId7" imgW="66024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7851189"/>
              </p:ext>
            </p:extLst>
          </p:nvPr>
        </p:nvGraphicFramePr>
        <p:xfrm>
          <a:off x="3699991" y="3429000"/>
          <a:ext cx="1672009" cy="469569"/>
        </p:xfrm>
        <a:graphic>
          <a:graphicData uri="http://schemas.openxmlformats.org/presentationml/2006/ole">
            <p:oleObj spid="_x0000_s1123" name="Equation" r:id="rId8" imgW="647640" imgH="1774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9140892"/>
              </p:ext>
            </p:extLst>
          </p:nvPr>
        </p:nvGraphicFramePr>
        <p:xfrm>
          <a:off x="3697610" y="4005064"/>
          <a:ext cx="1676772" cy="1012951"/>
        </p:xfrm>
        <a:graphic>
          <a:graphicData uri="http://schemas.openxmlformats.org/presentationml/2006/ole">
            <p:oleObj spid="_x0000_s1124" name="Equation" r:id="rId9" imgW="660240" imgH="39348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6391326"/>
              </p:ext>
            </p:extLst>
          </p:nvPr>
        </p:nvGraphicFramePr>
        <p:xfrm>
          <a:off x="5580112" y="1772816"/>
          <a:ext cx="2382397" cy="2036812"/>
        </p:xfrm>
        <a:graphic>
          <a:graphicData uri="http://schemas.openxmlformats.org/presentationml/2006/ole">
            <p:oleObj spid="_x0000_s1125" name="Equation" r:id="rId10" imgW="736560" imgH="6220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375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Jednoduché úročení 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838077340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400" y="1772816"/>
            <a:ext cx="825658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415"/>
          <p:cNvSpPr txBox="1">
            <a:spLocks noChangeArrowheads="1"/>
          </p:cNvSpPr>
          <p:nvPr/>
        </p:nvSpPr>
        <p:spPr bwMode="auto">
          <a:xfrm>
            <a:off x="484333" y="1556792"/>
            <a:ext cx="8496945" cy="2563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ROK360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Vrátí počet dní mezi dvěma daty na základě roku o 360 dnech (dvanáct měsíců po 30 dnech), který se používá při některých výpočtech v účetnictví. Pomocí této funkce můžete počítat splátky, pokud je váš systém pro účetnictví založen na dvanácti měsících o 30 dnech.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latin typeface="Arial" pitchFamily="34" charset="0"/>
                <a:cs typeface="Arial" pitchFamily="34" charset="0"/>
              </a:rPr>
              <a:t>Syntaxe   ROK360</a:t>
            </a:r>
            <a:r>
              <a:rPr lang="cs-CZ" dirty="0">
                <a:latin typeface="Arial" pitchFamily="34" charset="0"/>
                <a:cs typeface="Arial" pitchFamily="34" charset="0"/>
              </a:rPr>
              <a:t>(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start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;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konec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;metoda</a:t>
            </a:r>
            <a:r>
              <a:rPr lang="cs-CZ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Argument metoda je logická hodnota, která udává, zda má být při výpočtu použita evropská metoda (PRAVDA 30E) nebo metoda pro USA (NEPRAVDA, vynecháno, 30A).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Group 14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2492051"/>
              </p:ext>
            </p:extLst>
          </p:nvPr>
        </p:nvGraphicFramePr>
        <p:xfrm>
          <a:off x="325521" y="4149080"/>
          <a:ext cx="8494951" cy="1898393"/>
        </p:xfrm>
        <a:graphic>
          <a:graphicData uri="http://schemas.openxmlformats.org/drawingml/2006/table">
            <a:tbl>
              <a:tblPr/>
              <a:tblGrid>
                <a:gridCol w="1366189"/>
                <a:gridCol w="1356733"/>
                <a:gridCol w="1063642"/>
                <a:gridCol w="1082550"/>
                <a:gridCol w="535760"/>
                <a:gridCol w="496367"/>
                <a:gridCol w="877701"/>
                <a:gridCol w="877702"/>
                <a:gridCol w="838307"/>
              </a:tblGrid>
              <a:tr h="3207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Příklad - výpočet úroků podle různých standardů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Počet dní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Úrok podle standardů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Vklad v Kč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Úroková sazba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 vkladu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 výběru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ACT/360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ACT/365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30E/360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7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10 000 Kč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15.01.2011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07.09.2011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652.8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643.8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644.4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7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10 000 Kč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10.01.2011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03.03.2011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144.4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142.5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147.2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7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10 000 Kč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15.11.2011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01.03.2012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294.4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290.4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294.4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67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Použití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98368196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400" y="1772816"/>
            <a:ext cx="825658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Výpočet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úroku z krátkodobého úvěru</a:t>
            </a:r>
          </a:p>
          <a:p>
            <a:pPr marL="457200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Výpočet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penále z faktury</a:t>
            </a:r>
          </a:p>
          <a:p>
            <a:pPr marL="457200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Výpočet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stavu vkladu za dané období</a:t>
            </a:r>
          </a:p>
          <a:p>
            <a:pPr marL="457200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Inverzní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výpočty</a:t>
            </a:r>
          </a:p>
          <a:p>
            <a:pPr marL="914400" lvl="1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počáteční kapitál</a:t>
            </a:r>
          </a:p>
          <a:p>
            <a:pPr marL="914400" lvl="1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doba splatnosti</a:t>
            </a:r>
          </a:p>
          <a:p>
            <a:pPr marL="914400" lvl="1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úroková sazba</a:t>
            </a:r>
          </a:p>
          <a:p>
            <a:pPr marL="457200" indent="-4572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Časové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porovnání hodnotových toků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r>
              <a:rPr lang="cs-CZ" b="1" dirty="0"/>
              <a:t>Příklad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916476013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400" y="1772816"/>
            <a:ext cx="82565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Je pro Vás výhodnější zaplatit za koupi dárku hned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000,- Kč nebo zaplatit za rok částku 54 000,- Kč?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Peníze jste schopni investovat s výnosem 7,2%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p.a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0399" y="3501008"/>
            <a:ext cx="79216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pitchFamily="34" charset="0"/>
                <a:cs typeface="Arial" pitchFamily="34" charset="0"/>
              </a:rPr>
              <a:t>Řešení: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Arial" pitchFamily="34" charset="0"/>
                <a:cs typeface="Arial" pitchFamily="34" charset="0"/>
              </a:rPr>
              <a:t>1. Výpočet současné hodnoty 54000 / 1,072 = 50 373 Kč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1916" y="4581524"/>
            <a:ext cx="792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pitchFamily="34" charset="0"/>
                <a:cs typeface="Arial" pitchFamily="34" charset="0"/>
              </a:rPr>
              <a:t>2. Výpočet budoucí hodnoty 50000 * 1,072 = 53 600 Kč</a:t>
            </a:r>
          </a:p>
        </p:txBody>
      </p:sp>
    </p:spTree>
    <p:extLst>
      <p:ext uri="{BB962C8B-B14F-4D97-AF65-F5344CB8AC3E}">
        <p14:creationId xmlns:p14="http://schemas.microsoft.com/office/powerpoint/2010/main" xmlns="" val="162724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b="1" dirty="0"/>
              <a:t>Spoření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232248"/>
          </a:xfrm>
        </p:spPr>
        <p:txBody>
          <a:bodyPr bIns="0">
            <a:normAutofit lnSpcReduction="10000"/>
          </a:bodyPr>
          <a:lstStyle/>
          <a:p>
            <a:pPr marL="449263" indent="-339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Ukládání </a:t>
            </a:r>
            <a:r>
              <a:rPr lang="cs-CZ" dirty="0">
                <a:latin typeface="Arial" pitchFamily="34" charset="0"/>
                <a:cs typeface="Arial" pitchFamily="34" charset="0"/>
              </a:rPr>
              <a:t>konstantní částky m-krát ročně</a:t>
            </a:r>
          </a:p>
          <a:p>
            <a:pPr marL="449263" indent="-339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Částky </a:t>
            </a:r>
            <a:r>
              <a:rPr lang="cs-CZ" dirty="0">
                <a:latin typeface="Arial" pitchFamily="34" charset="0"/>
                <a:cs typeface="Arial" pitchFamily="34" charset="0"/>
              </a:rPr>
              <a:t>jsou jednoduše úročeny</a:t>
            </a:r>
          </a:p>
          <a:p>
            <a:pPr marL="449263" indent="-339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Předlhůtní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449263" indent="-339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cs-CZ" dirty="0">
                <a:latin typeface="Arial" pitchFamily="34" charset="0"/>
                <a:cs typeface="Arial" pitchFamily="34" charset="0"/>
              </a:rPr>
              <a:t>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olik </a:t>
            </a:r>
            <a:r>
              <a:rPr lang="cs-CZ" dirty="0">
                <a:latin typeface="Arial" pitchFamily="34" charset="0"/>
                <a:cs typeface="Arial" pitchFamily="34" charset="0"/>
              </a:rPr>
              <a:t>je celkem uspořeno za rok?</a:t>
            </a:r>
          </a:p>
          <a:p>
            <a:pPr marL="449263" indent="-33972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9346" lvl="1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B258-06E1-40EA-8017-E16F13F669D0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161937207"/>
              </p:ext>
            </p:extLst>
          </p:nvPr>
        </p:nvGraphicFramePr>
        <p:xfrm>
          <a:off x="403920" y="6309320"/>
          <a:ext cx="8336160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2966369"/>
                  </p:ext>
                </p:extLst>
              </p:nvPr>
            </p:nvGraphicFramePr>
            <p:xfrm>
              <a:off x="1331640" y="3933056"/>
              <a:ext cx="6384033" cy="214566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28011"/>
                    <a:gridCol w="2128011"/>
                    <a:gridCol w="212801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err="1" smtClean="0">
                              <a:latin typeface="Arial" pitchFamily="34" charset="0"/>
                              <a:cs typeface="Arial" pitchFamily="34" charset="0"/>
                            </a:rPr>
                            <a:t>pořadí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doba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úrok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𝑖</m:t>
                                </m:r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 -</a:t>
                          </a:r>
                          <a:r>
                            <a:rPr lang="sk-SK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𝑖</m:t>
                                </m:r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𝑖</m:t>
                                </m:r>
                                <m:r>
                                  <a:rPr lang="sk-SK" b="0" i="1" smtClean="0">
                                    <a:latin typeface="Cambria Math"/>
                                    <a:cs typeface="Arial" pitchFamily="34" charset="0"/>
                                  </a:rPr>
                                  <m:t>×</m:t>
                                </m:r>
                                <m:f>
                                  <m:fPr>
                                    <m:ctrlP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b="0" i="1" smtClean="0">
                                        <a:latin typeface="Cambria Math"/>
                                        <a:cs typeface="Arial" pitchFamily="34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972966369"/>
                  </p:ext>
                </p:extLst>
              </p:nvPr>
            </p:nvGraphicFramePr>
            <p:xfrm>
              <a:off x="1331640" y="3933056"/>
              <a:ext cx="6384033" cy="214566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128011"/>
                    <a:gridCol w="2128011"/>
                    <a:gridCol w="212801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err="1" smtClean="0">
                              <a:latin typeface="Arial" pitchFamily="34" charset="0"/>
                              <a:cs typeface="Arial" pitchFamily="34" charset="0"/>
                            </a:rPr>
                            <a:t>pořadí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doba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úrok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5612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00287" t="-71739" b="-217391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 -</a:t>
                          </a:r>
                          <a:r>
                            <a:rPr lang="sk-SK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00287" t="-159596" b="-102020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k-SK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sk-SK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200287" t="-257000" b="-1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907</Words>
  <Application>Microsoft Office PowerPoint</Application>
  <PresentationFormat>Předvádění na obrazovce (4:3)</PresentationFormat>
  <Paragraphs>381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Urbanistický</vt:lpstr>
      <vt:lpstr>Equation</vt:lpstr>
      <vt:lpstr>Worksheet</vt:lpstr>
      <vt:lpstr>Finanční matematika Úrokový počet </vt:lpstr>
      <vt:lpstr>Obsah</vt:lpstr>
      <vt:lpstr>Typy úročení</vt:lpstr>
      <vt:lpstr>Jednoduché úročení</vt:lpstr>
      <vt:lpstr>Jednoduché úročení polhůtní</vt:lpstr>
      <vt:lpstr>Jednoduché úročení </vt:lpstr>
      <vt:lpstr>Použití</vt:lpstr>
      <vt:lpstr>Příklad</vt:lpstr>
      <vt:lpstr>Spoření</vt:lpstr>
      <vt:lpstr>Spoření</vt:lpstr>
      <vt:lpstr>Střadatel (předlhůtní)</vt:lpstr>
      <vt:lpstr>Střadatel (polhůtní)</vt:lpstr>
      <vt:lpstr>Složené úročení polhůtní</vt:lpstr>
      <vt:lpstr>Zkracování úrokového období</vt:lpstr>
      <vt:lpstr>Kombinované úlohy</vt:lpstr>
      <vt:lpstr>Zásobitel pro řadu na počátku roku (předlhůtní)</vt:lpstr>
      <vt:lpstr>Zásobitel pro řadu na počátku roku (předlhůtní)</vt:lpstr>
      <vt:lpstr>Zásobitel pro řadu na počátku roku (předlhůtní)</vt:lpstr>
      <vt:lpstr>Zásobitel a střadatel</vt:lpstr>
      <vt:lpstr>Příklad penzijního agenta</vt:lpstr>
      <vt:lpstr>Řešení agenta pf</vt:lpstr>
      <vt:lpstr>Použití sřadatele, zásobitele a anuity</vt:lpstr>
      <vt:lpstr>RPSN</vt:lpstr>
      <vt:lpstr>RPSN</vt:lpstr>
      <vt:lpstr>Otázky k zamyšlení</vt:lpstr>
      <vt:lpstr>Literatura</vt:lpstr>
      <vt:lpstr>Děkuji za pozornost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energetická politika</dc:title>
  <dc:creator>Vonotar</dc:creator>
  <cp:lastModifiedBy>Tomas</cp:lastModifiedBy>
  <cp:revision>240</cp:revision>
  <dcterms:created xsi:type="dcterms:W3CDTF">2010-11-09T17:57:55Z</dcterms:created>
  <dcterms:modified xsi:type="dcterms:W3CDTF">2011-04-05T12:26:51Z</dcterms:modified>
</cp:coreProperties>
</file>