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B05D-B758-41F2-85FC-6FB8F53D585D}" type="datetimeFigureOut">
              <a:rPr lang="ca-ES" smtClean="0"/>
              <a:t>14/09/2014</a:t>
            </a:fld>
            <a:endParaRPr lang="ca-E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9CB154-9692-45A2-A6E4-FF9AB98BE3A8}" type="slidenum">
              <a:rPr lang="ca-ES" smtClean="0"/>
              <a:t>‹#›</a:t>
            </a:fld>
            <a:endParaRPr lang="ca-E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B05D-B758-41F2-85FC-6FB8F53D585D}" type="datetimeFigureOut">
              <a:rPr lang="ca-ES" smtClean="0"/>
              <a:t>14/09/2014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B154-9692-45A2-A6E4-FF9AB98BE3A8}" type="slidenum">
              <a:rPr lang="ca-ES" smtClean="0"/>
              <a:t>‹#›</a:t>
            </a:fld>
            <a:endParaRPr lang="ca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49CB154-9692-45A2-A6E4-FF9AB98BE3A8}" type="slidenum">
              <a:rPr lang="ca-ES" smtClean="0"/>
              <a:t>‹#›</a:t>
            </a:fld>
            <a:endParaRPr lang="ca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B05D-B758-41F2-85FC-6FB8F53D585D}" type="datetimeFigureOut">
              <a:rPr lang="ca-ES" smtClean="0"/>
              <a:t>14/09/2014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B05D-B758-41F2-85FC-6FB8F53D585D}" type="datetimeFigureOut">
              <a:rPr lang="ca-ES" smtClean="0"/>
              <a:t>14/09/2014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49CB154-9692-45A2-A6E4-FF9AB98BE3A8}" type="slidenum">
              <a:rPr lang="ca-ES" smtClean="0"/>
              <a:t>‹#›</a:t>
            </a:fld>
            <a:endParaRPr lang="ca-E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B05D-B758-41F2-85FC-6FB8F53D585D}" type="datetimeFigureOut">
              <a:rPr lang="ca-ES" smtClean="0"/>
              <a:t>14/09/2014</a:t>
            </a:fld>
            <a:endParaRPr lang="ca-E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9CB154-9692-45A2-A6E4-FF9AB98BE3A8}" type="slidenum">
              <a:rPr lang="ca-ES" smtClean="0"/>
              <a:t>‹#›</a:t>
            </a:fld>
            <a:endParaRPr lang="ca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3CCB05D-B758-41F2-85FC-6FB8F53D585D}" type="datetimeFigureOut">
              <a:rPr lang="ca-ES" smtClean="0"/>
              <a:t>14/09/2014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B154-9692-45A2-A6E4-FF9AB98BE3A8}" type="slidenum">
              <a:rPr lang="ca-ES" smtClean="0"/>
              <a:t>‹#›</a:t>
            </a:fld>
            <a:endParaRPr lang="ca-E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B05D-B758-41F2-85FC-6FB8F53D585D}" type="datetimeFigureOut">
              <a:rPr lang="ca-ES" smtClean="0"/>
              <a:t>14/09/2014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a-E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49CB154-9692-45A2-A6E4-FF9AB98BE3A8}" type="slidenum">
              <a:rPr lang="ca-ES" smtClean="0"/>
              <a:t>‹#›</a:t>
            </a:fld>
            <a:endParaRPr lang="ca-E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B05D-B758-41F2-85FC-6FB8F53D585D}" type="datetimeFigureOut">
              <a:rPr lang="ca-ES" smtClean="0"/>
              <a:t>14/09/2014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49CB154-9692-45A2-A6E4-FF9AB98BE3A8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B05D-B758-41F2-85FC-6FB8F53D585D}" type="datetimeFigureOut">
              <a:rPr lang="ca-ES" smtClean="0"/>
              <a:t>14/09/2014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49CB154-9692-45A2-A6E4-FF9AB98BE3A8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9CB154-9692-45A2-A6E4-FF9AB98BE3A8}" type="slidenum">
              <a:rPr lang="ca-ES" smtClean="0"/>
              <a:t>‹#›</a:t>
            </a:fld>
            <a:endParaRPr lang="ca-E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B05D-B758-41F2-85FC-6FB8F53D585D}" type="datetimeFigureOut">
              <a:rPr lang="ca-ES" smtClean="0"/>
              <a:t>14/09/2014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a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49CB154-9692-45A2-A6E4-FF9AB98BE3A8}" type="slidenum">
              <a:rPr lang="ca-ES" smtClean="0"/>
              <a:t>‹#›</a:t>
            </a:fld>
            <a:endParaRPr lang="ca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3CCB05D-B758-41F2-85FC-6FB8F53D585D}" type="datetimeFigureOut">
              <a:rPr lang="ca-ES" smtClean="0"/>
              <a:t>14/09/2014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3CCB05D-B758-41F2-85FC-6FB8F53D585D}" type="datetimeFigureOut">
              <a:rPr lang="ca-ES" smtClean="0"/>
              <a:t>14/09/2014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a-E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9CB154-9692-45A2-A6E4-FF9AB98BE3A8}" type="slidenum">
              <a:rPr lang="ca-ES" smtClean="0"/>
              <a:t>‹#›</a:t>
            </a:fld>
            <a:endParaRPr lang="ca-E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dirty="0" smtClean="0"/>
              <a:t>Test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4460338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Civic</vt:lpstr>
      <vt:lpstr>Test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xisco</dc:creator>
  <cp:lastModifiedBy>xisco</cp:lastModifiedBy>
  <cp:revision>1</cp:revision>
  <dcterms:created xsi:type="dcterms:W3CDTF">2014-09-14T11:55:18Z</dcterms:created>
  <dcterms:modified xsi:type="dcterms:W3CDTF">2014-09-14T11:55:58Z</dcterms:modified>
</cp:coreProperties>
</file>