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CC2A0F22-90FA-4683-A53B-D6395DC59AB6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478E3CF-1697-4715-9145-63E0B69C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issues for patients who </a:t>
            </a:r>
            <a:r>
              <a:rPr lang="en-US" smtClean="0"/>
              <a:t>have astigmatism.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8E3CF-1697-4715-9145-63E0B69CA1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989BE8-166B-4D0E-9F5B-056C8DDA3B9F}" type="datetimeFigureOut">
              <a:rPr lang="en-US" smtClean="0"/>
              <a:pPr/>
              <a:t>9/18/2009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49A61-97C9-487A-B5D3-7425E1F85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 Eye Surgery Unit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Holmes Medical Center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Eye Surgery Unit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Opens March 22</a:t>
            </a:r>
            <a:endParaRPr lang="en-US"/>
          </a:p>
          <a:p>
            <a:r>
              <a:rPr lang="en-US" dirty="0" smtClean="0"/>
              <a:t>Headed by Dr. Martin Talbot from the Eastern Eye Surgery Clinic</a:t>
            </a:r>
          </a:p>
          <a:p>
            <a:r>
              <a:rPr lang="en-US" dirty="0" smtClean="0"/>
              <a:t>Safe, fast, and reliable surgery</a:t>
            </a:r>
          </a:p>
          <a:p>
            <a:r>
              <a:rPr lang="en-US" dirty="0" smtClean="0"/>
              <a:t>Covered by most insurance carriers</a:t>
            </a:r>
          </a:p>
          <a:p>
            <a:r>
              <a:rPr lang="en-US" dirty="0" smtClean="0"/>
              <a:t>The key to clearer vision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Virtually painless</a:t>
            </a:r>
            <a:endParaRPr lang="en-US"/>
          </a:p>
          <a:p>
            <a:r>
              <a:rPr lang="en-US" dirty="0" smtClean="0"/>
              <a:t>Fast procedure</a:t>
            </a:r>
          </a:p>
          <a:p>
            <a:r>
              <a:rPr lang="en-US" dirty="0" smtClean="0"/>
              <a:t>Immediate improvement</a:t>
            </a:r>
          </a:p>
          <a:p>
            <a:r>
              <a:rPr lang="en-US" dirty="0" smtClean="0"/>
              <a:t>Covered by most insurance plans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everybody is a candidate</a:t>
            </a:r>
            <a:endParaRPr lang="en-US"/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Some risk of corneal damage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Laser Surgery for You?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Eye Surgery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LASIK is most common refractive surgery</a:t>
            </a:r>
          </a:p>
          <a:p>
            <a:r>
              <a:rPr lang="en-US" dirty="0" smtClean="0"/>
              <a:t>Relative lack of pain</a:t>
            </a:r>
          </a:p>
          <a:p>
            <a:r>
              <a:rPr lang="en-US" dirty="0" smtClean="0"/>
              <a:t>Almost immediate results (within 24 hours)</a:t>
            </a:r>
          </a:p>
          <a:p>
            <a:r>
              <a:rPr lang="en-US" dirty="0" smtClean="0"/>
              <a:t>Both nearsighted and farsighted can benefit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Laser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Typically as low as $499 per eye</a:t>
            </a:r>
          </a:p>
          <a:p>
            <a:r>
              <a:rPr lang="en-US" dirty="0" smtClean="0"/>
              <a:t>Custom options can add significantly to costs</a:t>
            </a:r>
          </a:p>
          <a:p>
            <a:r>
              <a:rPr lang="en-US" dirty="0" smtClean="0"/>
              <a:t>Financing is available for some candidates</a:t>
            </a:r>
            <a:endParaRPr lang="en-US" dirty="0"/>
          </a:p>
        </p:txBody>
      </p:sp>
      <p:pic>
        <p:nvPicPr>
          <p:cNvPr id="1026" name="Picture 2" descr="C:\Program Files\Microsoft Office\MEDIA\CAGCAT10\j0090070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0"/>
            <a:ext cx="2569298" cy="3189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Vision in a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In most cases, vision clears immediately, or within 24 hours of surgery. The patient should be able to return to normal activities in a day and feel no discomfort or side effects from the surgery.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jyoder\Local Settings\Temporary Internet Files\Content.IE5\CTQF41EF\MPj044238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800099"/>
            <a:ext cx="3429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</TotalTime>
  <Words>180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Holmes Medical Center</vt:lpstr>
      <vt:lpstr>Laser Eye Surgery Unit</vt:lpstr>
      <vt:lpstr>Is Laser Surgery for You?</vt:lpstr>
      <vt:lpstr>Laser Eye Surgery Facts</vt:lpstr>
      <vt:lpstr>The Cost of Laser Surgery</vt:lpstr>
      <vt:lpstr>Clear Vision in a Day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Jon Yoder</cp:lastModifiedBy>
  <cp:revision>16</cp:revision>
  <dcterms:created xsi:type="dcterms:W3CDTF">2006-09-11T17:59:37Z</dcterms:created>
  <dcterms:modified xsi:type="dcterms:W3CDTF">2009-09-18T18:05:55Z</dcterms:modified>
</cp:coreProperties>
</file>