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88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0920" cy="103932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0280" cy="63612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 rot="21435600">
            <a:off x="-17280" y="200160"/>
            <a:ext cx="9160920" cy="646920"/>
          </a:xfrm>
          <a:prstGeom prst="rect">
            <a:avLst/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5600">
            <a:off x="-14040" y="275040"/>
            <a:ext cx="9173520" cy="528120"/>
          </a:xfrm>
          <a:prstGeom prst="rect">
            <a:avLst/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457200" y="6247800"/>
            <a:ext cx="2128680" cy="471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5" name="CustomShape 6"/>
          <p:cNvSpPr/>
          <p:nvPr/>
        </p:nvSpPr>
        <p:spPr>
          <a:xfrm>
            <a:off x="6555960" y="6247800"/>
            <a:ext cx="2128680" cy="471240"/>
          </a:xfrm>
          <a:prstGeom prst="rect">
            <a:avLst/>
          </a:prstGeom>
        </p:spPr>
        <p:txBody>
          <a:bodyPr bIns="0" lIns="0" rIns="0" tIns="0" wrap="none"/>
          <a:p>
            <a:pPr algn="r">
              <a:lnSpc>
                <a:spcPct val="100000"/>
              </a:lnSpc>
            </a:pPr>
            <a:fld id="{4996E025-CE6D-4618-A173-01F4854E6D79}" type="slidenum">
              <a:rPr lang="en-US"/>
              <a:t>&lt;number&gt;</a:t>
            </a:fld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</p:spPr>
      </p:sp>
      <p:sp>
        <p:nvSpPr>
          <p:cNvPr id="41" name="CustomShape 2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Overview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/>
              <a:t>Wild Mammal Endpoint Selection / Risk Refinement - EFSA Guidance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/>
              <a:t>Overview of Reproductive/Developmental Tox Endpoints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/>
              <a:t>Ecologically Relevant Endpoints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/>
              <a:t>Summary / Conclusion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