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FBAD7-75BC-4C83-84AB-94F9D7062CE7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A0D9B-7689-41AD-A3F1-1867B91B6E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54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0D9B-7689-41AD-A3F1-1867B91B6E89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11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3"/>
          <p:cNvGraphicFramePr>
            <a:graphicFrameLocks noChangeAspect="1"/>
          </p:cNvGraphicFramePr>
          <p:nvPr/>
        </p:nvGraphicFramePr>
        <p:xfrm>
          <a:off x="1350963" y="4305300"/>
          <a:ext cx="653415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CS ChemDraw Drawing" r:id="rId4" imgW="7137940" imgH="2741313" progId="ChemDraw.Document.6.0">
                  <p:embed/>
                </p:oleObj>
              </mc:Choice>
              <mc:Fallback>
                <p:oleObj name="CS ChemDraw Drawing" r:id="rId4" imgW="7137940" imgH="2741313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4305300"/>
                        <a:ext cx="6534150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5"/>
          <p:cNvGraphicFramePr>
            <a:graphicFrameLocks noChangeAspect="1"/>
          </p:cNvGraphicFramePr>
          <p:nvPr/>
        </p:nvGraphicFramePr>
        <p:xfrm>
          <a:off x="107950" y="188913"/>
          <a:ext cx="8899525" cy="381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CS ChemDraw Drawing" r:id="rId6" imgW="9670915" imgH="4144992" progId="ChemDraw.Document.6.0">
                  <p:embed/>
                </p:oleObj>
              </mc:Choice>
              <mc:Fallback>
                <p:oleObj name="CS ChemDraw Drawing" r:id="rId6" imgW="9670915" imgH="4144992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8913"/>
                        <a:ext cx="8899525" cy="381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35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972</Words>
  <Application>Microsoft Office PowerPoint</Application>
  <PresentationFormat>Presentazione su schermo (4:3)</PresentationFormat>
  <Paragraphs>272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hp</dc:creator>
  <cp:lastModifiedBy>hp</cp:lastModifiedBy>
  <cp:revision>6</cp:revision>
  <dcterms:created xsi:type="dcterms:W3CDTF">2015-01-22T14:58:30Z</dcterms:created>
  <dcterms:modified xsi:type="dcterms:W3CDTF">2015-03-18T15:23:29Z</dcterms:modified>
</cp:coreProperties>
</file>