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13-5-19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6B0520E-7F02-45E0-AF6B-42F0EE4389B0}" type="slidenum">
              <a:rPr lang="pl-PL">
                <a:solidFill>
                  <a:srgbClr val="000000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/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/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/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13-5-19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D89A1A0-30D1-4737-83B9-D9ABEE2483A7}" type="slidenum">
              <a:rPr lang="pl-PL">
                <a:solidFill>
                  <a:srgbClr val="000000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l-PL"/>
              <a:t>Kliknij, aby edytować format tekstu tytułu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/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/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/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l-PL" sz="4400">
                <a:solidFill>
                  <a:srgbClr val="000000"/>
                </a:solidFill>
                <a:latin typeface="Calibri"/>
              </a:rPr>
              <a:t>Test file</a:t>
            </a:r>
            <a:r>
              <a:rPr lang="pl-PL" sz="44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0760" cy="7029000"/>
          </a:xfrm>
          <a:prstGeom prst="rect">
            <a:avLst/>
          </a:prstGeom>
        </p:spPr>
      </p:pic>
      <p:sp>
        <p:nvSpPr>
          <p:cNvPr id="77" name="CustomShape 1"/>
          <p:cNvSpPr/>
          <p:nvPr/>
        </p:nvSpPr>
        <p:spPr>
          <a:xfrm>
            <a:off x="-2412720" y="548640"/>
            <a:ext cx="2412360" cy="1439640"/>
          </a:xfrm>
          <a:prstGeom prst="wedgeRectCallout">
            <a:avLst>
              <a:gd fmla="val 86940" name="adj1"/>
              <a:gd fmla="val 49603" name="adj2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l-PL">
                <a:solidFill>
                  <a:srgbClr val="ffffff"/>
                </a:solidFill>
                <a:latin typeface="Calibri"/>
              </a:rPr>
              <a:t>Added on MSPP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2880000" y="2520000"/>
            <a:ext cx="3528000" cy="1080000"/>
          </a:xfrm>
          <a:prstGeom prst="wedgeRoundRectCallout">
            <a:avLst>
              <a:gd fmla="val 4250" name="adj1"/>
              <a:gd fmla="val 45000" name="adj2"/>
            </a:avLst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anchor="ctr" bIns="45000" lIns="90000" rIns="90000" tIns="45000" wrap="none"/>
          <a:p>
            <a:pPr algn="ctr"/>
            <a:r>
              <a:rPr lang="pl-PL"/>
              <a:t>And added with LO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