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48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5BEE-0CB3-43A2-B877-5D3A6703072A}" type="datetimeFigureOut">
              <a:rPr lang="pl-PL" smtClean="0"/>
              <a:t>2013-05-19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14A1-C565-4E54-98DB-9C41B40901B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5BEE-0CB3-43A2-B877-5D3A6703072A}" type="datetimeFigureOut">
              <a:rPr lang="pl-PL" smtClean="0"/>
              <a:t>2013-05-19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14A1-C565-4E54-98DB-9C41B40901B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5BEE-0CB3-43A2-B877-5D3A6703072A}" type="datetimeFigureOut">
              <a:rPr lang="pl-PL" smtClean="0"/>
              <a:t>2013-05-19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14A1-C565-4E54-98DB-9C41B40901B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5BEE-0CB3-43A2-B877-5D3A6703072A}" type="datetimeFigureOut">
              <a:rPr lang="pl-PL" smtClean="0"/>
              <a:t>2013-05-19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14A1-C565-4E54-98DB-9C41B40901B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5BEE-0CB3-43A2-B877-5D3A6703072A}" type="datetimeFigureOut">
              <a:rPr lang="pl-PL" smtClean="0"/>
              <a:t>2013-05-19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14A1-C565-4E54-98DB-9C41B40901B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5BEE-0CB3-43A2-B877-5D3A6703072A}" type="datetimeFigureOut">
              <a:rPr lang="pl-PL" smtClean="0"/>
              <a:t>2013-05-19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14A1-C565-4E54-98DB-9C41B40901B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5BEE-0CB3-43A2-B877-5D3A6703072A}" type="datetimeFigureOut">
              <a:rPr lang="pl-PL" smtClean="0"/>
              <a:t>2013-05-19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14A1-C565-4E54-98DB-9C41B40901B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5BEE-0CB3-43A2-B877-5D3A6703072A}" type="datetimeFigureOut">
              <a:rPr lang="pl-PL" smtClean="0"/>
              <a:t>2013-05-19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14A1-C565-4E54-98DB-9C41B40901B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5BEE-0CB3-43A2-B877-5D3A6703072A}" type="datetimeFigureOut">
              <a:rPr lang="pl-PL" smtClean="0"/>
              <a:t>2013-05-19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14A1-C565-4E54-98DB-9C41B40901B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5BEE-0CB3-43A2-B877-5D3A6703072A}" type="datetimeFigureOut">
              <a:rPr lang="pl-PL" smtClean="0"/>
              <a:t>2013-05-19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14A1-C565-4E54-98DB-9C41B40901B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5BEE-0CB3-43A2-B877-5D3A6703072A}" type="datetimeFigureOut">
              <a:rPr lang="pl-PL" smtClean="0"/>
              <a:t>2013-05-19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14A1-C565-4E54-98DB-9C41B40901B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45BEE-0CB3-43A2-B877-5D3A6703072A}" type="datetimeFigureOut">
              <a:rPr lang="pl-PL" smtClean="0"/>
              <a:t>2013-05-19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F14A1-C565-4E54-98DB-9C41B40901B5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Test file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011150" cy="702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bjaśnienie prostokątne 2"/>
          <p:cNvSpPr/>
          <p:nvPr/>
        </p:nvSpPr>
        <p:spPr>
          <a:xfrm>
            <a:off x="-2268760" y="764704"/>
            <a:ext cx="2016224" cy="1368152"/>
          </a:xfrm>
          <a:prstGeom prst="wedgeRectCallout">
            <a:avLst>
              <a:gd name="adj1" fmla="val 92547"/>
              <a:gd name="adj2" fmla="val 541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/>
              <a:t>Added</a:t>
            </a:r>
            <a:r>
              <a:rPr lang="pl-PL" dirty="0" smtClean="0"/>
              <a:t> </a:t>
            </a:r>
            <a:r>
              <a:rPr lang="pl-PL" dirty="0" err="1" smtClean="0"/>
              <a:t>with</a:t>
            </a:r>
            <a:r>
              <a:rPr lang="pl-PL" dirty="0" smtClean="0"/>
              <a:t> MS PP</a:t>
            </a:r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</Words>
  <Application>Microsoft Office PowerPoint</Application>
  <PresentationFormat>Pokaz na ekranie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Motyw pakietu Office</vt:lpstr>
      <vt:lpstr>Test file</vt:lpstr>
      <vt:lpstr>Slajd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file</dc:title>
  <dc:creator>Marek</dc:creator>
  <cp:lastModifiedBy>Marek</cp:lastModifiedBy>
  <cp:revision>1</cp:revision>
  <dcterms:created xsi:type="dcterms:W3CDTF">2013-05-19T19:30:34Z</dcterms:created>
  <dcterms:modified xsi:type="dcterms:W3CDTF">2013-05-19T19:31:51Z</dcterms:modified>
</cp:coreProperties>
</file>