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7.jpeg" ContentType="image/jpeg"/>
  <Override PartName="/ppt/media/image9.png" ContentType="image/png"/>
  <Override PartName="/ppt/media/image8.jpeg" ContentType="image/jpeg"/>
  <Override PartName="/ppt/media/image10.png" ContentType="image/png"/>
  <Override PartName="/ppt/media/image5.png" ContentType="image/png"/>
  <Override PartName="/ppt/media/image4.png" ContentType="image/png"/>
  <Override PartName="/ppt/media/image11.png" ContentType="image/png"/>
  <Override PartName="/ppt/media/image3.jpeg" ContentType="image/jpeg"/>
  <Override PartName="/ppt/media/image2.jpeg" ContentType="image/jpeg"/>
  <Override PartName="/ppt/media/image6.png" ContentType="image/png"/>
  <Override PartName="/ppt/media/image1.jpeg" ContentType="image/jpe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Click to edit the notes' format</a:t>
            </a:r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&lt;header&gt;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GB"/>
              <a:t>&lt;date/time&gt;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GB"/>
              <a:t>&lt;footer&gt;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DECA7B2-4C7B-42C9-8771-B6155F2AAB15}" type="slidenum">
              <a:rPr lang="en-GB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GB"/>
              <a:t>-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AA617CF2-DB64-4218-BA5B-0E9C088E64F8}" type="slidenum">
              <a:rPr lang="en-GB" sz="1200">
                <a:solidFill>
                  <a:srgbClr val="101073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11280" y="1619280"/>
            <a:ext cx="5616360" cy="39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descr="" id="8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11280" y="1619280"/>
            <a:ext cx="5616360" cy="39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81640" cy="1294920"/>
          </a:xfrm>
          <a:prstGeom prst="rect">
            <a:avLst/>
          </a:prstGeom>
        </p:spPr>
      </p:pic>
      <p:pic>
        <p:nvPicPr>
          <p:cNvPr descr="" id="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020000" y="6408720"/>
            <a:ext cx="2123640" cy="447480"/>
          </a:xfrm>
          <a:prstGeom prst="rect">
            <a:avLst/>
          </a:prstGeom>
        </p:spPr>
      </p:pic>
      <p:pic>
        <p:nvPicPr>
          <p:cNvPr descr="" id="2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6602400" y="5978520"/>
            <a:ext cx="2030040" cy="431280"/>
          </a:xfrm>
          <a:prstGeom prst="rect">
            <a:avLst/>
          </a:prstGeom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11280" y="1619280"/>
            <a:ext cx="5616360" cy="146952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b="1" lang="nl-NL" sz="3200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nl-NL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nl-NL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nl-NL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nl-NL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nl-NL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nl-NL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nl-NL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81640" cy="1294920"/>
          </a:xfrm>
          <a:prstGeom prst="rect">
            <a:avLst/>
          </a:prstGeom>
        </p:spPr>
      </p:pic>
      <p:pic>
        <p:nvPicPr>
          <p:cNvPr descr="" id="40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7020000" y="6408720"/>
            <a:ext cx="2123640" cy="447480"/>
          </a:xfrm>
          <a:prstGeom prst="rect">
            <a:avLst/>
          </a:prstGeom>
        </p:spPr>
      </p:pic>
      <p:pic>
        <p:nvPicPr>
          <p:cNvPr descr="" id="41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6602400" y="5978520"/>
            <a:ext cx="2030040" cy="431280"/>
          </a:xfrm>
          <a:prstGeom prst="rect">
            <a:avLst/>
          </a:prstGeom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11280" y="216000"/>
            <a:ext cx="8024400" cy="92196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</a:pPr>
            <a:r>
              <a:rPr b="1" lang="nl-NL" sz="3200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11280" y="1600200"/>
            <a:ext cx="7994160" cy="3958920"/>
          </a:xfrm>
          <a:prstGeom prst="rect">
            <a:avLst/>
          </a:prstGeom>
        </p:spPr>
        <p:txBody>
          <a:bodyPr bIns="0" lIns="0" rIns="0" tIns="0"/>
          <a:p>
            <a:pPr>
              <a:buSzPct val="25000"/>
              <a:buFont typeface="StarSymbol"/>
              <a:buChar char="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nl-NL" sz="2400">
                <a:solidFill>
                  <a:srgbClr val="101073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"/>
            </a:pPr>
            <a:r>
              <a:rPr b="1" lang="nl-NL" sz="2200">
                <a:solidFill>
                  <a:srgbClr val="101073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−"/>
            </a:pPr>
            <a:r>
              <a:rPr b="1" lang="nl-NL" sz="2200">
                <a:solidFill>
                  <a:srgbClr val="101073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−"/>
            </a:pPr>
            <a:r>
              <a:rPr b="1" lang="nl-NL" sz="2200">
                <a:solidFill>
                  <a:srgbClr val="101073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−"/>
            </a:pPr>
            <a:r>
              <a:rPr b="1" lang="nl-NL" sz="2200">
                <a:solidFill>
                  <a:srgbClr val="101073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179280" y="6548400"/>
            <a:ext cx="3598560" cy="18684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101073"/>
                </a:solidFill>
                <a:latin typeface="Arial"/>
              </a:rPr>
              <a:t>/ name of department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8244000" y="6548400"/>
            <a:ext cx="609120" cy="18684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</a:pPr>
            <a:r>
              <a:rPr lang="en-GB" sz="800">
                <a:solidFill>
                  <a:srgbClr val="ffffff"/>
                </a:solidFill>
                <a:latin typeface="Arial"/>
              </a:rPr>
              <a:t>PAGE </a:t>
            </a:r>
            <a:fld id="{A151E995-2D49-4539-A2C8-22DFF70C53CF}" type="slidenum">
              <a:rPr lang="en-GB" sz="800">
                <a:solidFill>
                  <a:srgbClr val="ffffff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7527960" y="6548400"/>
            <a:ext cx="647280" cy="18684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0000"/>
              </a:lnSpc>
            </a:pPr>
            <a:r>
              <a:rPr lang="en-GB" sz="800">
                <a:solidFill>
                  <a:srgbClr val="ffffff"/>
                </a:solidFill>
                <a:latin typeface="Arial"/>
              </a:rPr>
              <a:t>09/07/13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11280" y="1619280"/>
            <a:ext cx="5616360" cy="146952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  <p:transition spd="med">
    <p:fade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