
<file path=[Content_Types].xml><?xml version="1.0" encoding="utf-8"?>
<Types xmlns="http://schemas.openxmlformats.org/package/2006/content-types">
  <Override PartName="/_rels/.rels" ContentType="application/vnd.openxmlformats-package.relationships+xml"/>
  <Override PartName="/ppt/notesSlides/notesSlide10.xml" ContentType="application/vnd.openxmlformats-officedocument.presentationml.notesSlide+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12.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media/image14.jpeg" ContentType="image/jpeg"/>
  <Override PartName="/ppt/media/image4.png" ContentType="image/png"/>
  <Override PartName="/ppt/media/image13.jpeg" ContentType="image/jpeg"/>
  <Override PartName="/ppt/media/image17.png" ContentType="image/png"/>
  <Override PartName="/ppt/media/image12.jpeg" ContentType="image/jpeg"/>
  <Override PartName="/ppt/media/image9.jpeg" ContentType="image/jpeg"/>
  <Override PartName="/ppt/media/image5.png" ContentType="image/png"/>
  <Override PartName="/ppt/media/image10.jpeg" ContentType="image/jpeg"/>
  <Override PartName="/ppt/media/image8.jpeg" ContentType="image/jpeg"/>
  <Override PartName="/ppt/media/image1.png" ContentType="image/png"/>
  <Override PartName="/ppt/media/image18.png" ContentType="image/png"/>
  <Override PartName="/ppt/media/image7.jpeg" ContentType="image/jpeg"/>
  <Override PartName="/ppt/media/image15.gif" ContentType="image/gif"/>
  <Override PartName="/ppt/media/image11.gif" ContentType="image/gif"/>
  <Override PartName="/ppt/media/image6.png" ContentType="image/png"/>
  <Override PartName="/ppt/media/image2.png" ContentType="image/png"/>
  <Override PartName="/ppt/media/image19.png" ContentType="image/png"/>
  <Override PartName="/ppt/media/image3.png" ContentType="image/png"/>
  <Override PartName="/ppt/media/image16.png" ContentType="image/pn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_rels/slideLayout37.xml.rels" ContentType="application/vnd.openxmlformats-package.relationships+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41.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x="12188825"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 name="PlaceHolder 1"/>
          <p:cNvSpPr>
            <a:spLocks noGrp="1"/>
          </p:cNvSpPr>
          <p:nvPr>
            <p:ph type="body"/>
          </p:nvPr>
        </p:nvSpPr>
        <p:spPr>
          <a:xfrm>
            <a:off x="777240" y="4777560"/>
            <a:ext cx="6217560" cy="4525920"/>
          </a:xfrm>
          <a:prstGeom prst="rect">
            <a:avLst/>
          </a:prstGeom>
        </p:spPr>
        <p:txBody>
          <a:bodyPr bIns="0" lIns="0" rIns="0" tIns="0" wrap="none"/>
          <a:p>
            <a:r>
              <a:rPr lang="es-MX"/>
              <a:t>Pulse para editar el formato de las notas</a:t>
            </a:r>
            <a:endParaRPr/>
          </a:p>
        </p:txBody>
      </p:sp>
      <p:sp>
        <p:nvSpPr>
          <p:cNvPr id="177" name="PlaceHolder 2"/>
          <p:cNvSpPr>
            <a:spLocks noGrp="1"/>
          </p:cNvSpPr>
          <p:nvPr>
            <p:ph type="hdr"/>
          </p:nvPr>
        </p:nvSpPr>
        <p:spPr>
          <a:xfrm>
            <a:off x="0" y="0"/>
            <a:ext cx="3372840" cy="502560"/>
          </a:xfrm>
          <a:prstGeom prst="rect">
            <a:avLst/>
          </a:prstGeom>
        </p:spPr>
        <p:txBody>
          <a:bodyPr bIns="0" lIns="0" rIns="0" tIns="0" wrap="none"/>
          <a:p>
            <a:r>
              <a:rPr lang="es-MX"/>
              <a:t>&lt;encabezado&gt;</a:t>
            </a:r>
            <a:endParaRPr/>
          </a:p>
        </p:txBody>
      </p:sp>
      <p:sp>
        <p:nvSpPr>
          <p:cNvPr id="178" name="PlaceHolder 3"/>
          <p:cNvSpPr>
            <a:spLocks noGrp="1"/>
          </p:cNvSpPr>
          <p:nvPr>
            <p:ph type="dt"/>
          </p:nvPr>
        </p:nvSpPr>
        <p:spPr>
          <a:xfrm>
            <a:off x="4399200" y="0"/>
            <a:ext cx="3372840" cy="502560"/>
          </a:xfrm>
          <a:prstGeom prst="rect">
            <a:avLst/>
          </a:prstGeom>
        </p:spPr>
        <p:txBody>
          <a:bodyPr bIns="0" lIns="0" rIns="0" tIns="0" wrap="none"/>
          <a:p>
            <a:pPr algn="r"/>
            <a:r>
              <a:rPr lang="es-MX"/>
              <a:t>&lt;fecha/hora&gt;</a:t>
            </a:r>
            <a:endParaRPr/>
          </a:p>
        </p:txBody>
      </p:sp>
      <p:sp>
        <p:nvSpPr>
          <p:cNvPr id="179" name="PlaceHolder 4"/>
          <p:cNvSpPr>
            <a:spLocks noGrp="1"/>
          </p:cNvSpPr>
          <p:nvPr>
            <p:ph type="ftr"/>
          </p:nvPr>
        </p:nvSpPr>
        <p:spPr>
          <a:xfrm>
            <a:off x="0" y="9555480"/>
            <a:ext cx="3372840" cy="502560"/>
          </a:xfrm>
          <a:prstGeom prst="rect">
            <a:avLst/>
          </a:prstGeom>
        </p:spPr>
        <p:txBody>
          <a:bodyPr anchor="b" bIns="0" lIns="0" rIns="0" tIns="0" wrap="none"/>
          <a:p>
            <a:r>
              <a:rPr lang="es-MX"/>
              <a:t>&lt;pie de página&gt;</a:t>
            </a:r>
            <a:endParaRPr/>
          </a:p>
        </p:txBody>
      </p:sp>
      <p:sp>
        <p:nvSpPr>
          <p:cNvPr id="180" name="PlaceHolder 5"/>
          <p:cNvSpPr>
            <a:spLocks noGrp="1"/>
          </p:cNvSpPr>
          <p:nvPr>
            <p:ph type="sldNum"/>
          </p:nvPr>
        </p:nvSpPr>
        <p:spPr>
          <a:xfrm>
            <a:off x="4399200" y="9555480"/>
            <a:ext cx="3372840" cy="502560"/>
          </a:xfrm>
          <a:prstGeom prst="rect">
            <a:avLst/>
          </a:prstGeom>
        </p:spPr>
        <p:txBody>
          <a:bodyPr anchor="b" bIns="0" lIns="0" rIns="0" tIns="0" wrap="none"/>
          <a:p>
            <a:pPr algn="r"/>
            <a:fld id="{D1A191D1-6161-41E1-B1B1-C15151A141D1}" type="slidenum">
              <a:rPr lang="es-MX"/>
              <a:t>&lt;número&gt;</a:t>
            </a:fld>
            <a:endParaRPr/>
          </a:p>
        </p:txBody>
      </p:sp>
    </p:spTree>
  </p:cSld>
  <p:clrMap accent1="accent1" accent2="accent2" accent3="accent3" accent4="accent4" accent5="accent5" accent6="accent6" bg1="lt1" bg2="lt2" folHlink="folHlink" hlink="hlink" tx1="dk1" tx2="dk2"/>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6" name="CustomShape 1"/>
          <p:cNvSpPr/>
          <p:nvPr/>
        </p:nvSpPr>
        <p:spPr>
          <a:xfrm>
            <a:off x="4399200" y="9555480"/>
            <a:ext cx="3372120" cy="501840"/>
          </a:xfrm>
          <a:prstGeom prst="rect">
            <a:avLst/>
          </a:prstGeom>
        </p:spPr>
        <p:txBody>
          <a:bodyPr anchor="b" bIns="0" lIns="0" rIns="0" tIns="0"/>
          <a:p>
            <a:pPr algn="r">
              <a:lnSpc>
                <a:spcPct val="100000"/>
              </a:lnSpc>
            </a:pPr>
            <a:fld id="{01B161F1-C1B1-4141-B141-5111A1C16101}" type="slidenum">
              <a:rPr lang="es-MX" sz="1400">
                <a:solidFill>
                  <a:srgbClr val="000000"/>
                </a:solidFill>
                <a:latin typeface="Times New Roman"/>
                <a:ea typeface="DejaVu Sans"/>
              </a:rPr>
              <a:t>&lt;número&gt;</a:t>
            </a:fld>
            <a:endParaRPr/>
          </a:p>
        </p:txBody>
      </p:sp>
      <p:sp>
        <p:nvSpPr>
          <p:cNvPr id="247" name="PlaceHolder 2"/>
          <p:cNvSpPr>
            <a:spLocks noGrp="1"/>
          </p:cNvSpPr>
          <p:nvPr>
            <p:ph type="body"/>
          </p:nvPr>
        </p:nvSpPr>
        <p:spPr>
          <a:xfrm>
            <a:off x="777240" y="4777560"/>
            <a:ext cx="6216840" cy="4525200"/>
          </a:xfrm>
          <a:prstGeom prst="rect">
            <a:avLst/>
          </a:prstGeom>
        </p:spPr>
        <p:txBody>
          <a:bodyPr bIns="0" lIns="0" rIns="0" tIns="0"/>
          <a:p>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8" name="CustomShape 1"/>
          <p:cNvSpPr/>
          <p:nvPr/>
        </p:nvSpPr>
        <p:spPr>
          <a:xfrm>
            <a:off x="4399200" y="9555480"/>
            <a:ext cx="3372120" cy="501840"/>
          </a:xfrm>
          <a:prstGeom prst="rect">
            <a:avLst/>
          </a:prstGeom>
        </p:spPr>
        <p:txBody>
          <a:bodyPr anchor="b" bIns="0" lIns="0" rIns="0" tIns="0"/>
          <a:p>
            <a:pPr algn="r">
              <a:lnSpc>
                <a:spcPct val="100000"/>
              </a:lnSpc>
            </a:pPr>
            <a:fld id="{F121C131-61C1-4171-B121-C11131F1D141}" type="slidenum">
              <a:rPr lang="es-MX" sz="1400">
                <a:solidFill>
                  <a:srgbClr val="000000"/>
                </a:solidFill>
                <a:latin typeface="Times New Roman"/>
                <a:ea typeface="DejaVu Sans"/>
              </a:rPr>
              <a:t>&lt;número&gt;</a:t>
            </a:fld>
            <a:endParaRPr/>
          </a:p>
        </p:txBody>
      </p:sp>
      <p:sp>
        <p:nvSpPr>
          <p:cNvPr id="249" name="PlaceHolder 2"/>
          <p:cNvSpPr>
            <a:spLocks noGrp="1"/>
          </p:cNvSpPr>
          <p:nvPr>
            <p:ph type="body"/>
          </p:nvPr>
        </p:nvSpPr>
        <p:spPr>
          <a:xfrm>
            <a:off x="777240" y="4777560"/>
            <a:ext cx="6216840" cy="4525200"/>
          </a:xfrm>
          <a:prstGeom prst="rect">
            <a:avLst/>
          </a:prstGeom>
        </p:spPr>
        <p:txBody>
          <a:bodyPr bIns="0" lIns="0" rIns="0" tIns="0"/>
          <a:p>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CustomShape 1"/>
          <p:cNvSpPr/>
          <p:nvPr/>
        </p:nvSpPr>
        <p:spPr>
          <a:xfrm>
            <a:off x="4399200" y="9555480"/>
            <a:ext cx="3372120" cy="501840"/>
          </a:xfrm>
          <a:prstGeom prst="rect">
            <a:avLst/>
          </a:prstGeom>
        </p:spPr>
        <p:txBody>
          <a:bodyPr anchor="b" bIns="0" lIns="0" rIns="0" tIns="0"/>
          <a:p>
            <a:pPr algn="r">
              <a:lnSpc>
                <a:spcPct val="100000"/>
              </a:lnSpc>
            </a:pPr>
            <a:fld id="{917131F1-E1E1-41C1-8171-11214151D141}" type="slidenum">
              <a:rPr lang="es-MX" sz="1400">
                <a:solidFill>
                  <a:srgbClr val="000000"/>
                </a:solidFill>
                <a:latin typeface="Times New Roman"/>
                <a:ea typeface="DejaVu Sans"/>
              </a:rPr>
              <a:t>&lt;número&gt;</a:t>
            </a:fld>
            <a:endParaRPr/>
          </a:p>
        </p:txBody>
      </p:sp>
      <p:sp>
        <p:nvSpPr>
          <p:cNvPr id="251" name="PlaceHolder 2"/>
          <p:cNvSpPr>
            <a:spLocks noGrp="1"/>
          </p:cNvSpPr>
          <p:nvPr>
            <p:ph type="body"/>
          </p:nvPr>
        </p:nvSpPr>
        <p:spPr>
          <a:xfrm>
            <a:off x="777240" y="4777560"/>
            <a:ext cx="6216840" cy="4525200"/>
          </a:xfrm>
          <a:prstGeom prst="rect">
            <a:avLst/>
          </a:prstGeom>
        </p:spPr>
        <p:txBody>
          <a:bodyPr bIns="0" lIns="0" rIns="0" tIns="0"/>
          <a:p>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CustomShape 1"/>
          <p:cNvSpPr/>
          <p:nvPr/>
        </p:nvSpPr>
        <p:spPr>
          <a:xfrm>
            <a:off x="4399200" y="9555480"/>
            <a:ext cx="3372120" cy="501840"/>
          </a:xfrm>
          <a:prstGeom prst="rect">
            <a:avLst/>
          </a:prstGeom>
        </p:spPr>
        <p:txBody>
          <a:bodyPr anchor="b" bIns="0" lIns="0" rIns="0" tIns="0"/>
          <a:p>
            <a:pPr algn="r">
              <a:lnSpc>
                <a:spcPct val="100000"/>
              </a:lnSpc>
            </a:pPr>
            <a:fld id="{61719181-B101-4161-B181-719181C1C101}" type="slidenum">
              <a:rPr lang="es-MX" sz="1400">
                <a:solidFill>
                  <a:srgbClr val="000000"/>
                </a:solidFill>
                <a:latin typeface="Times New Roman"/>
                <a:ea typeface="DejaVu Sans"/>
              </a:rPr>
              <a:t>&lt;número&gt;</a:t>
            </a:fld>
            <a:endParaRPr/>
          </a:p>
        </p:txBody>
      </p:sp>
      <p:sp>
        <p:nvSpPr>
          <p:cNvPr id="243" name="PlaceHolder 2"/>
          <p:cNvSpPr>
            <a:spLocks noGrp="1"/>
          </p:cNvSpPr>
          <p:nvPr>
            <p:ph type="body"/>
          </p:nvPr>
        </p:nvSpPr>
        <p:spPr>
          <a:xfrm>
            <a:off x="777240" y="4777560"/>
            <a:ext cx="6216840" cy="4525200"/>
          </a:xfrm>
          <a:prstGeom prst="rect">
            <a:avLst/>
          </a:prstGeom>
        </p:spPr>
        <p:txBody>
          <a:bodyPr bIns="0" lIns="0" rIns="0" tIns="0"/>
          <a:p>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CustomShape 1"/>
          <p:cNvSpPr/>
          <p:nvPr/>
        </p:nvSpPr>
        <p:spPr>
          <a:xfrm>
            <a:off x="4399200" y="9555480"/>
            <a:ext cx="3372120" cy="501840"/>
          </a:xfrm>
          <a:prstGeom prst="rect">
            <a:avLst/>
          </a:prstGeom>
        </p:spPr>
        <p:txBody>
          <a:bodyPr anchor="b" bIns="0" lIns="0" rIns="0" tIns="0"/>
          <a:p>
            <a:pPr algn="r">
              <a:lnSpc>
                <a:spcPct val="100000"/>
              </a:lnSpc>
            </a:pPr>
            <a:fld id="{8151D171-E121-4101-9171-D1F1C1618131}" type="slidenum">
              <a:rPr lang="es-MX" sz="1400">
                <a:solidFill>
                  <a:srgbClr val="000000"/>
                </a:solidFill>
                <a:latin typeface="Times New Roman"/>
                <a:ea typeface="DejaVu Sans"/>
              </a:rPr>
              <a:t>&lt;número&gt;</a:t>
            </a:fld>
            <a:endParaRPr/>
          </a:p>
        </p:txBody>
      </p:sp>
      <p:sp>
        <p:nvSpPr>
          <p:cNvPr id="245" name="PlaceHolder 2"/>
          <p:cNvSpPr>
            <a:spLocks noGrp="1"/>
          </p:cNvSpPr>
          <p:nvPr>
            <p:ph type="body"/>
          </p:nvPr>
        </p:nvSpPr>
        <p:spPr>
          <a:xfrm>
            <a:off x="777240" y="4777560"/>
            <a:ext cx="6216840" cy="4525200"/>
          </a:xfrm>
          <a:prstGeom prst="rect">
            <a:avLst/>
          </a:prstGeom>
        </p:spPr>
        <p:txBody>
          <a:bodyPr bIns="0" lIns="0" rIns="0" tIns="0"/>
          <a:p>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34" name="PlaceHolder 2"/>
          <p:cNvSpPr>
            <a:spLocks noGrp="1"/>
          </p:cNvSpPr>
          <p:nvPr>
            <p:ph type="body"/>
          </p:nvPr>
        </p:nvSpPr>
        <p:spPr>
          <a:xfrm>
            <a:off x="609120" y="1604520"/>
            <a:ext cx="10725840" cy="1896480"/>
          </a:xfrm>
          <a:prstGeom prst="rect">
            <a:avLst/>
          </a:prstGeom>
        </p:spPr>
        <p:txBody>
          <a:bodyPr bIns="0" lIns="0" rIns="0" tIns="0" wrap="none"/>
          <a:p>
            <a:endParaRPr/>
          </a:p>
        </p:txBody>
      </p:sp>
      <p:sp>
        <p:nvSpPr>
          <p:cNvPr id="35" name="PlaceHolder 3"/>
          <p:cNvSpPr>
            <a:spLocks noGrp="1"/>
          </p:cNvSpPr>
          <p:nvPr>
            <p:ph type="body"/>
          </p:nvPr>
        </p:nvSpPr>
        <p:spPr>
          <a:xfrm>
            <a:off x="609120" y="3681360"/>
            <a:ext cx="10725840" cy="189648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37"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38"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39" name="PlaceHolder 4"/>
          <p:cNvSpPr>
            <a:spLocks noGrp="1"/>
          </p:cNvSpPr>
          <p:nvPr>
            <p:ph type="body"/>
          </p:nvPr>
        </p:nvSpPr>
        <p:spPr>
          <a:xfrm>
            <a:off x="6104520" y="3681360"/>
            <a:ext cx="5233680" cy="1896480"/>
          </a:xfrm>
          <a:prstGeom prst="rect">
            <a:avLst/>
          </a:prstGeom>
        </p:spPr>
        <p:txBody>
          <a:bodyPr bIns="0" lIns="0" rIns="0" tIns="0" wrap="none"/>
          <a:p>
            <a:endParaRPr/>
          </a:p>
        </p:txBody>
      </p:sp>
      <p:sp>
        <p:nvSpPr>
          <p:cNvPr id="40" name="PlaceHolder 5"/>
          <p:cNvSpPr>
            <a:spLocks noGrp="1"/>
          </p:cNvSpPr>
          <p:nvPr>
            <p:ph type="body"/>
          </p:nvPr>
        </p:nvSpPr>
        <p:spPr>
          <a:xfrm>
            <a:off x="609120" y="3681360"/>
            <a:ext cx="5233680" cy="189648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42"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43" name="PlaceHolder 3"/>
          <p:cNvSpPr>
            <a:spLocks noGrp="1"/>
          </p:cNvSpPr>
          <p:nvPr>
            <p:ph type="body"/>
          </p:nvPr>
        </p:nvSpPr>
        <p:spPr>
          <a:xfrm>
            <a:off x="6104520" y="1604520"/>
            <a:ext cx="5233680" cy="189648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57" name="PlaceHolder 2"/>
          <p:cNvSpPr>
            <a:spLocks noGrp="1"/>
          </p:cNvSpPr>
          <p:nvPr>
            <p:ph type="subTitle"/>
          </p:nvPr>
        </p:nvSpPr>
        <p:spPr>
          <a:xfrm>
            <a:off x="609120" y="1604520"/>
            <a:ext cx="10725840" cy="3977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59" name="PlaceHolder 2"/>
          <p:cNvSpPr>
            <a:spLocks noGrp="1"/>
          </p:cNvSpPr>
          <p:nvPr>
            <p:ph type="body"/>
          </p:nvPr>
        </p:nvSpPr>
        <p:spPr>
          <a:xfrm>
            <a:off x="609120" y="1604520"/>
            <a:ext cx="10725840" cy="3976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61" name="PlaceHolder 2"/>
          <p:cNvSpPr>
            <a:spLocks noGrp="1"/>
          </p:cNvSpPr>
          <p:nvPr>
            <p:ph type="body"/>
          </p:nvPr>
        </p:nvSpPr>
        <p:spPr>
          <a:xfrm>
            <a:off x="609120" y="1604520"/>
            <a:ext cx="5233680" cy="3976920"/>
          </a:xfrm>
          <a:prstGeom prst="rect">
            <a:avLst/>
          </a:prstGeom>
        </p:spPr>
        <p:txBody>
          <a:bodyPr bIns="0" lIns="0" rIns="0" tIns="0" wrap="none"/>
          <a:p>
            <a:endParaRPr/>
          </a:p>
        </p:txBody>
      </p:sp>
      <p:sp>
        <p:nvSpPr>
          <p:cNvPr id="62" name="PlaceHolder 3"/>
          <p:cNvSpPr>
            <a:spLocks noGrp="1"/>
          </p:cNvSpPr>
          <p:nvPr>
            <p:ph type="body"/>
          </p:nvPr>
        </p:nvSpPr>
        <p:spPr>
          <a:xfrm>
            <a:off x="6104520" y="1604520"/>
            <a:ext cx="5233680" cy="3976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609120" y="273600"/>
            <a:ext cx="10969560" cy="530784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66"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67" name="PlaceHolder 3"/>
          <p:cNvSpPr>
            <a:spLocks noGrp="1"/>
          </p:cNvSpPr>
          <p:nvPr>
            <p:ph type="body"/>
          </p:nvPr>
        </p:nvSpPr>
        <p:spPr>
          <a:xfrm>
            <a:off x="609120" y="3681360"/>
            <a:ext cx="5233680" cy="1896480"/>
          </a:xfrm>
          <a:prstGeom prst="rect">
            <a:avLst/>
          </a:prstGeom>
        </p:spPr>
        <p:txBody>
          <a:bodyPr bIns="0" lIns="0" rIns="0" tIns="0" wrap="none"/>
          <a:p>
            <a:endParaRPr/>
          </a:p>
        </p:txBody>
      </p:sp>
      <p:sp>
        <p:nvSpPr>
          <p:cNvPr id="68" name="PlaceHolder 4"/>
          <p:cNvSpPr>
            <a:spLocks noGrp="1"/>
          </p:cNvSpPr>
          <p:nvPr>
            <p:ph type="body"/>
          </p:nvPr>
        </p:nvSpPr>
        <p:spPr>
          <a:xfrm>
            <a:off x="6104520" y="1604520"/>
            <a:ext cx="5233680" cy="3976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3" name="PlaceHolder 2"/>
          <p:cNvSpPr>
            <a:spLocks noGrp="1"/>
          </p:cNvSpPr>
          <p:nvPr>
            <p:ph type="subTitle"/>
          </p:nvPr>
        </p:nvSpPr>
        <p:spPr>
          <a:xfrm>
            <a:off x="609120" y="1604520"/>
            <a:ext cx="10725840" cy="3977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70" name="PlaceHolder 2"/>
          <p:cNvSpPr>
            <a:spLocks noGrp="1"/>
          </p:cNvSpPr>
          <p:nvPr>
            <p:ph type="body"/>
          </p:nvPr>
        </p:nvSpPr>
        <p:spPr>
          <a:xfrm>
            <a:off x="609120" y="1604520"/>
            <a:ext cx="5233680" cy="3976920"/>
          </a:xfrm>
          <a:prstGeom prst="rect">
            <a:avLst/>
          </a:prstGeom>
        </p:spPr>
        <p:txBody>
          <a:bodyPr bIns="0" lIns="0" rIns="0" tIns="0" wrap="none"/>
          <a:p>
            <a:endParaRPr/>
          </a:p>
        </p:txBody>
      </p:sp>
      <p:sp>
        <p:nvSpPr>
          <p:cNvPr id="71"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72" name="PlaceHolder 4"/>
          <p:cNvSpPr>
            <a:spLocks noGrp="1"/>
          </p:cNvSpPr>
          <p:nvPr>
            <p:ph type="body"/>
          </p:nvPr>
        </p:nvSpPr>
        <p:spPr>
          <a:xfrm>
            <a:off x="6104520" y="3681360"/>
            <a:ext cx="5233680" cy="189648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74"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75"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76" name="PlaceHolder 4"/>
          <p:cNvSpPr>
            <a:spLocks noGrp="1"/>
          </p:cNvSpPr>
          <p:nvPr>
            <p:ph type="body"/>
          </p:nvPr>
        </p:nvSpPr>
        <p:spPr>
          <a:xfrm>
            <a:off x="609120" y="3681360"/>
            <a:ext cx="10725120" cy="189648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78" name="PlaceHolder 2"/>
          <p:cNvSpPr>
            <a:spLocks noGrp="1"/>
          </p:cNvSpPr>
          <p:nvPr>
            <p:ph type="body"/>
          </p:nvPr>
        </p:nvSpPr>
        <p:spPr>
          <a:xfrm>
            <a:off x="609120" y="1604520"/>
            <a:ext cx="10725840" cy="1896480"/>
          </a:xfrm>
          <a:prstGeom prst="rect">
            <a:avLst/>
          </a:prstGeom>
        </p:spPr>
        <p:txBody>
          <a:bodyPr bIns="0" lIns="0" rIns="0" tIns="0" wrap="none"/>
          <a:p>
            <a:endParaRPr/>
          </a:p>
        </p:txBody>
      </p:sp>
      <p:sp>
        <p:nvSpPr>
          <p:cNvPr id="79" name="PlaceHolder 3"/>
          <p:cNvSpPr>
            <a:spLocks noGrp="1"/>
          </p:cNvSpPr>
          <p:nvPr>
            <p:ph type="body"/>
          </p:nvPr>
        </p:nvSpPr>
        <p:spPr>
          <a:xfrm>
            <a:off x="609120" y="3681360"/>
            <a:ext cx="10725840" cy="189648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81"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82"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83" name="PlaceHolder 4"/>
          <p:cNvSpPr>
            <a:spLocks noGrp="1"/>
          </p:cNvSpPr>
          <p:nvPr>
            <p:ph type="body"/>
          </p:nvPr>
        </p:nvSpPr>
        <p:spPr>
          <a:xfrm>
            <a:off x="6104520" y="3681360"/>
            <a:ext cx="5233680" cy="1896480"/>
          </a:xfrm>
          <a:prstGeom prst="rect">
            <a:avLst/>
          </a:prstGeom>
        </p:spPr>
        <p:txBody>
          <a:bodyPr bIns="0" lIns="0" rIns="0" tIns="0" wrap="none"/>
          <a:p>
            <a:endParaRPr/>
          </a:p>
        </p:txBody>
      </p:sp>
      <p:sp>
        <p:nvSpPr>
          <p:cNvPr id="84" name="PlaceHolder 5"/>
          <p:cNvSpPr>
            <a:spLocks noGrp="1"/>
          </p:cNvSpPr>
          <p:nvPr>
            <p:ph type="body"/>
          </p:nvPr>
        </p:nvSpPr>
        <p:spPr>
          <a:xfrm>
            <a:off x="609120" y="3681360"/>
            <a:ext cx="5233680" cy="189648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86"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87" name="PlaceHolder 3"/>
          <p:cNvSpPr>
            <a:spLocks noGrp="1"/>
          </p:cNvSpPr>
          <p:nvPr>
            <p:ph type="body"/>
          </p:nvPr>
        </p:nvSpPr>
        <p:spPr>
          <a:xfrm>
            <a:off x="6104520" y="1604520"/>
            <a:ext cx="5233680" cy="189648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01" name="PlaceHolder 2"/>
          <p:cNvSpPr>
            <a:spLocks noGrp="1"/>
          </p:cNvSpPr>
          <p:nvPr>
            <p:ph type="subTitle"/>
          </p:nvPr>
        </p:nvSpPr>
        <p:spPr>
          <a:xfrm>
            <a:off x="609120" y="1604520"/>
            <a:ext cx="10725840" cy="397728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03" name="PlaceHolder 2"/>
          <p:cNvSpPr>
            <a:spLocks noGrp="1"/>
          </p:cNvSpPr>
          <p:nvPr>
            <p:ph type="body"/>
          </p:nvPr>
        </p:nvSpPr>
        <p:spPr>
          <a:xfrm>
            <a:off x="609120" y="1604520"/>
            <a:ext cx="10725840" cy="397692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05" name="PlaceHolder 2"/>
          <p:cNvSpPr>
            <a:spLocks noGrp="1"/>
          </p:cNvSpPr>
          <p:nvPr>
            <p:ph type="body"/>
          </p:nvPr>
        </p:nvSpPr>
        <p:spPr>
          <a:xfrm>
            <a:off x="609120" y="1604520"/>
            <a:ext cx="5233680" cy="3976920"/>
          </a:xfrm>
          <a:prstGeom prst="rect">
            <a:avLst/>
          </a:prstGeom>
        </p:spPr>
        <p:txBody>
          <a:bodyPr bIns="0" lIns="0" rIns="0" tIns="0" wrap="none"/>
          <a:p>
            <a:endParaRPr/>
          </a:p>
        </p:txBody>
      </p:sp>
      <p:sp>
        <p:nvSpPr>
          <p:cNvPr id="106" name="PlaceHolder 3"/>
          <p:cNvSpPr>
            <a:spLocks noGrp="1"/>
          </p:cNvSpPr>
          <p:nvPr>
            <p:ph type="body"/>
          </p:nvPr>
        </p:nvSpPr>
        <p:spPr>
          <a:xfrm>
            <a:off x="6104520" y="1604520"/>
            <a:ext cx="5233680" cy="397692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5" name="PlaceHolder 2"/>
          <p:cNvSpPr>
            <a:spLocks noGrp="1"/>
          </p:cNvSpPr>
          <p:nvPr>
            <p:ph type="body"/>
          </p:nvPr>
        </p:nvSpPr>
        <p:spPr>
          <a:xfrm>
            <a:off x="609120" y="1604520"/>
            <a:ext cx="10725840" cy="397692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609120" y="273600"/>
            <a:ext cx="10969560" cy="530784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10"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111" name="PlaceHolder 3"/>
          <p:cNvSpPr>
            <a:spLocks noGrp="1"/>
          </p:cNvSpPr>
          <p:nvPr>
            <p:ph type="body"/>
          </p:nvPr>
        </p:nvSpPr>
        <p:spPr>
          <a:xfrm>
            <a:off x="609120" y="3681360"/>
            <a:ext cx="5233680" cy="1896480"/>
          </a:xfrm>
          <a:prstGeom prst="rect">
            <a:avLst/>
          </a:prstGeom>
        </p:spPr>
        <p:txBody>
          <a:bodyPr bIns="0" lIns="0" rIns="0" tIns="0" wrap="none"/>
          <a:p>
            <a:endParaRPr/>
          </a:p>
        </p:txBody>
      </p:sp>
      <p:sp>
        <p:nvSpPr>
          <p:cNvPr id="112" name="PlaceHolder 4"/>
          <p:cNvSpPr>
            <a:spLocks noGrp="1"/>
          </p:cNvSpPr>
          <p:nvPr>
            <p:ph type="body"/>
          </p:nvPr>
        </p:nvSpPr>
        <p:spPr>
          <a:xfrm>
            <a:off x="6104520" y="1604520"/>
            <a:ext cx="5233680" cy="397692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14" name="PlaceHolder 2"/>
          <p:cNvSpPr>
            <a:spLocks noGrp="1"/>
          </p:cNvSpPr>
          <p:nvPr>
            <p:ph type="body"/>
          </p:nvPr>
        </p:nvSpPr>
        <p:spPr>
          <a:xfrm>
            <a:off x="609120" y="1604520"/>
            <a:ext cx="5233680" cy="3976920"/>
          </a:xfrm>
          <a:prstGeom prst="rect">
            <a:avLst/>
          </a:prstGeom>
        </p:spPr>
        <p:txBody>
          <a:bodyPr bIns="0" lIns="0" rIns="0" tIns="0" wrap="none"/>
          <a:p>
            <a:endParaRPr/>
          </a:p>
        </p:txBody>
      </p:sp>
      <p:sp>
        <p:nvSpPr>
          <p:cNvPr id="115"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116" name="PlaceHolder 4"/>
          <p:cNvSpPr>
            <a:spLocks noGrp="1"/>
          </p:cNvSpPr>
          <p:nvPr>
            <p:ph type="body"/>
          </p:nvPr>
        </p:nvSpPr>
        <p:spPr>
          <a:xfrm>
            <a:off x="6104520" y="3681360"/>
            <a:ext cx="5233680" cy="189648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18"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119"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120" name="PlaceHolder 4"/>
          <p:cNvSpPr>
            <a:spLocks noGrp="1"/>
          </p:cNvSpPr>
          <p:nvPr>
            <p:ph type="body"/>
          </p:nvPr>
        </p:nvSpPr>
        <p:spPr>
          <a:xfrm>
            <a:off x="609120" y="3681360"/>
            <a:ext cx="10725120" cy="189648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22" name="PlaceHolder 2"/>
          <p:cNvSpPr>
            <a:spLocks noGrp="1"/>
          </p:cNvSpPr>
          <p:nvPr>
            <p:ph type="body"/>
          </p:nvPr>
        </p:nvSpPr>
        <p:spPr>
          <a:xfrm>
            <a:off x="609120" y="1604520"/>
            <a:ext cx="10725840" cy="1896480"/>
          </a:xfrm>
          <a:prstGeom prst="rect">
            <a:avLst/>
          </a:prstGeom>
        </p:spPr>
        <p:txBody>
          <a:bodyPr bIns="0" lIns="0" rIns="0" tIns="0" wrap="none"/>
          <a:p>
            <a:endParaRPr/>
          </a:p>
        </p:txBody>
      </p:sp>
      <p:sp>
        <p:nvSpPr>
          <p:cNvPr id="123" name="PlaceHolder 3"/>
          <p:cNvSpPr>
            <a:spLocks noGrp="1"/>
          </p:cNvSpPr>
          <p:nvPr>
            <p:ph type="body"/>
          </p:nvPr>
        </p:nvSpPr>
        <p:spPr>
          <a:xfrm>
            <a:off x="609120" y="3681360"/>
            <a:ext cx="10725840" cy="189648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25"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126"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127" name="PlaceHolder 4"/>
          <p:cNvSpPr>
            <a:spLocks noGrp="1"/>
          </p:cNvSpPr>
          <p:nvPr>
            <p:ph type="body"/>
          </p:nvPr>
        </p:nvSpPr>
        <p:spPr>
          <a:xfrm>
            <a:off x="6104520" y="3681360"/>
            <a:ext cx="5233680" cy="1896480"/>
          </a:xfrm>
          <a:prstGeom prst="rect">
            <a:avLst/>
          </a:prstGeom>
        </p:spPr>
        <p:txBody>
          <a:bodyPr bIns="0" lIns="0" rIns="0" tIns="0" wrap="none"/>
          <a:p>
            <a:endParaRPr/>
          </a:p>
        </p:txBody>
      </p:sp>
      <p:sp>
        <p:nvSpPr>
          <p:cNvPr id="128" name="PlaceHolder 5"/>
          <p:cNvSpPr>
            <a:spLocks noGrp="1"/>
          </p:cNvSpPr>
          <p:nvPr>
            <p:ph type="body"/>
          </p:nvPr>
        </p:nvSpPr>
        <p:spPr>
          <a:xfrm>
            <a:off x="609120" y="3681360"/>
            <a:ext cx="5233680" cy="189648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30"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131" name="PlaceHolder 3"/>
          <p:cNvSpPr>
            <a:spLocks noGrp="1"/>
          </p:cNvSpPr>
          <p:nvPr>
            <p:ph type="body"/>
          </p:nvPr>
        </p:nvSpPr>
        <p:spPr>
          <a:xfrm>
            <a:off x="6104520" y="1604520"/>
            <a:ext cx="5233680" cy="189648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45" name="PlaceHolder 2"/>
          <p:cNvSpPr>
            <a:spLocks noGrp="1"/>
          </p:cNvSpPr>
          <p:nvPr>
            <p:ph type="subTitle"/>
          </p:nvPr>
        </p:nvSpPr>
        <p:spPr>
          <a:xfrm>
            <a:off x="609120" y="1604520"/>
            <a:ext cx="10725840" cy="397728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47" name="PlaceHolder 2"/>
          <p:cNvSpPr>
            <a:spLocks noGrp="1"/>
          </p:cNvSpPr>
          <p:nvPr>
            <p:ph type="body"/>
          </p:nvPr>
        </p:nvSpPr>
        <p:spPr>
          <a:xfrm>
            <a:off x="609120" y="1604520"/>
            <a:ext cx="10725840" cy="397692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7" name="PlaceHolder 2"/>
          <p:cNvSpPr>
            <a:spLocks noGrp="1"/>
          </p:cNvSpPr>
          <p:nvPr>
            <p:ph type="body"/>
          </p:nvPr>
        </p:nvSpPr>
        <p:spPr>
          <a:xfrm>
            <a:off x="609120" y="1604520"/>
            <a:ext cx="5233680" cy="3976920"/>
          </a:xfrm>
          <a:prstGeom prst="rect">
            <a:avLst/>
          </a:prstGeom>
        </p:spPr>
        <p:txBody>
          <a:bodyPr bIns="0" lIns="0" rIns="0" tIns="0" wrap="none"/>
          <a:p>
            <a:endParaRPr/>
          </a:p>
        </p:txBody>
      </p:sp>
      <p:sp>
        <p:nvSpPr>
          <p:cNvPr id="18" name="PlaceHolder 3"/>
          <p:cNvSpPr>
            <a:spLocks noGrp="1"/>
          </p:cNvSpPr>
          <p:nvPr>
            <p:ph type="body"/>
          </p:nvPr>
        </p:nvSpPr>
        <p:spPr>
          <a:xfrm>
            <a:off x="6104520" y="1604520"/>
            <a:ext cx="5233680" cy="397692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49" name="PlaceHolder 2"/>
          <p:cNvSpPr>
            <a:spLocks noGrp="1"/>
          </p:cNvSpPr>
          <p:nvPr>
            <p:ph type="body"/>
          </p:nvPr>
        </p:nvSpPr>
        <p:spPr>
          <a:xfrm>
            <a:off x="609120" y="1604520"/>
            <a:ext cx="5233680" cy="3976920"/>
          </a:xfrm>
          <a:prstGeom prst="rect">
            <a:avLst/>
          </a:prstGeom>
        </p:spPr>
        <p:txBody>
          <a:bodyPr bIns="0" lIns="0" rIns="0" tIns="0" wrap="none"/>
          <a:p>
            <a:endParaRPr/>
          </a:p>
        </p:txBody>
      </p:sp>
      <p:sp>
        <p:nvSpPr>
          <p:cNvPr id="150" name="PlaceHolder 3"/>
          <p:cNvSpPr>
            <a:spLocks noGrp="1"/>
          </p:cNvSpPr>
          <p:nvPr>
            <p:ph type="body"/>
          </p:nvPr>
        </p:nvSpPr>
        <p:spPr>
          <a:xfrm>
            <a:off x="6104520" y="1604520"/>
            <a:ext cx="5233680" cy="397692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609120" y="273600"/>
            <a:ext cx="10969560" cy="530784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54"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155" name="PlaceHolder 3"/>
          <p:cNvSpPr>
            <a:spLocks noGrp="1"/>
          </p:cNvSpPr>
          <p:nvPr>
            <p:ph type="body"/>
          </p:nvPr>
        </p:nvSpPr>
        <p:spPr>
          <a:xfrm>
            <a:off x="609120" y="3681360"/>
            <a:ext cx="5233680" cy="1896480"/>
          </a:xfrm>
          <a:prstGeom prst="rect">
            <a:avLst/>
          </a:prstGeom>
        </p:spPr>
        <p:txBody>
          <a:bodyPr bIns="0" lIns="0" rIns="0" tIns="0" wrap="none"/>
          <a:p>
            <a:endParaRPr/>
          </a:p>
        </p:txBody>
      </p:sp>
      <p:sp>
        <p:nvSpPr>
          <p:cNvPr id="156" name="PlaceHolder 4"/>
          <p:cNvSpPr>
            <a:spLocks noGrp="1"/>
          </p:cNvSpPr>
          <p:nvPr>
            <p:ph type="body"/>
          </p:nvPr>
        </p:nvSpPr>
        <p:spPr>
          <a:xfrm>
            <a:off x="6104520" y="1604520"/>
            <a:ext cx="5233680" cy="397692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58" name="PlaceHolder 2"/>
          <p:cNvSpPr>
            <a:spLocks noGrp="1"/>
          </p:cNvSpPr>
          <p:nvPr>
            <p:ph type="body"/>
          </p:nvPr>
        </p:nvSpPr>
        <p:spPr>
          <a:xfrm>
            <a:off x="609120" y="1604520"/>
            <a:ext cx="5233680" cy="3976920"/>
          </a:xfrm>
          <a:prstGeom prst="rect">
            <a:avLst/>
          </a:prstGeom>
        </p:spPr>
        <p:txBody>
          <a:bodyPr bIns="0" lIns="0" rIns="0" tIns="0" wrap="none"/>
          <a:p>
            <a:endParaRPr/>
          </a:p>
        </p:txBody>
      </p:sp>
      <p:sp>
        <p:nvSpPr>
          <p:cNvPr id="159"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160" name="PlaceHolder 4"/>
          <p:cNvSpPr>
            <a:spLocks noGrp="1"/>
          </p:cNvSpPr>
          <p:nvPr>
            <p:ph type="body"/>
          </p:nvPr>
        </p:nvSpPr>
        <p:spPr>
          <a:xfrm>
            <a:off x="6104520" y="3681360"/>
            <a:ext cx="5233680" cy="189648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62"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163"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164" name="PlaceHolder 4"/>
          <p:cNvSpPr>
            <a:spLocks noGrp="1"/>
          </p:cNvSpPr>
          <p:nvPr>
            <p:ph type="body"/>
          </p:nvPr>
        </p:nvSpPr>
        <p:spPr>
          <a:xfrm>
            <a:off x="609120" y="3681360"/>
            <a:ext cx="10725120" cy="189648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66" name="PlaceHolder 2"/>
          <p:cNvSpPr>
            <a:spLocks noGrp="1"/>
          </p:cNvSpPr>
          <p:nvPr>
            <p:ph type="body"/>
          </p:nvPr>
        </p:nvSpPr>
        <p:spPr>
          <a:xfrm>
            <a:off x="609120" y="1604520"/>
            <a:ext cx="10725840" cy="1896480"/>
          </a:xfrm>
          <a:prstGeom prst="rect">
            <a:avLst/>
          </a:prstGeom>
        </p:spPr>
        <p:txBody>
          <a:bodyPr bIns="0" lIns="0" rIns="0" tIns="0" wrap="none"/>
          <a:p>
            <a:endParaRPr/>
          </a:p>
        </p:txBody>
      </p:sp>
      <p:sp>
        <p:nvSpPr>
          <p:cNvPr id="167" name="PlaceHolder 3"/>
          <p:cNvSpPr>
            <a:spLocks noGrp="1"/>
          </p:cNvSpPr>
          <p:nvPr>
            <p:ph type="body"/>
          </p:nvPr>
        </p:nvSpPr>
        <p:spPr>
          <a:xfrm>
            <a:off x="609120" y="3681360"/>
            <a:ext cx="10725840" cy="189648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69"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170"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171" name="PlaceHolder 4"/>
          <p:cNvSpPr>
            <a:spLocks noGrp="1"/>
          </p:cNvSpPr>
          <p:nvPr>
            <p:ph type="body"/>
          </p:nvPr>
        </p:nvSpPr>
        <p:spPr>
          <a:xfrm>
            <a:off x="6104520" y="3681360"/>
            <a:ext cx="5233680" cy="1896480"/>
          </a:xfrm>
          <a:prstGeom prst="rect">
            <a:avLst/>
          </a:prstGeom>
        </p:spPr>
        <p:txBody>
          <a:bodyPr bIns="0" lIns="0" rIns="0" tIns="0" wrap="none"/>
          <a:p>
            <a:endParaRPr/>
          </a:p>
        </p:txBody>
      </p:sp>
      <p:sp>
        <p:nvSpPr>
          <p:cNvPr id="172" name="PlaceHolder 5"/>
          <p:cNvSpPr>
            <a:spLocks noGrp="1"/>
          </p:cNvSpPr>
          <p:nvPr>
            <p:ph type="body"/>
          </p:nvPr>
        </p:nvSpPr>
        <p:spPr>
          <a:xfrm>
            <a:off x="609120" y="3681360"/>
            <a:ext cx="5233680" cy="189648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174"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175" name="PlaceHolder 3"/>
          <p:cNvSpPr>
            <a:spLocks noGrp="1"/>
          </p:cNvSpPr>
          <p:nvPr>
            <p:ph type="body"/>
          </p:nvPr>
        </p:nvSpPr>
        <p:spPr>
          <a:xfrm>
            <a:off x="6104520" y="1604520"/>
            <a:ext cx="5233680" cy="18964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609120" y="273600"/>
            <a:ext cx="10969560" cy="530784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22"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23" name="PlaceHolder 3"/>
          <p:cNvSpPr>
            <a:spLocks noGrp="1"/>
          </p:cNvSpPr>
          <p:nvPr>
            <p:ph type="body"/>
          </p:nvPr>
        </p:nvSpPr>
        <p:spPr>
          <a:xfrm>
            <a:off x="609120" y="3681360"/>
            <a:ext cx="5233680" cy="1896480"/>
          </a:xfrm>
          <a:prstGeom prst="rect">
            <a:avLst/>
          </a:prstGeom>
        </p:spPr>
        <p:txBody>
          <a:bodyPr bIns="0" lIns="0" rIns="0" tIns="0" wrap="none"/>
          <a:p>
            <a:endParaRPr/>
          </a:p>
        </p:txBody>
      </p:sp>
      <p:sp>
        <p:nvSpPr>
          <p:cNvPr id="24" name="PlaceHolder 4"/>
          <p:cNvSpPr>
            <a:spLocks noGrp="1"/>
          </p:cNvSpPr>
          <p:nvPr>
            <p:ph type="body"/>
          </p:nvPr>
        </p:nvSpPr>
        <p:spPr>
          <a:xfrm>
            <a:off x="6104520" y="1604520"/>
            <a:ext cx="5233680" cy="397692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26" name="PlaceHolder 2"/>
          <p:cNvSpPr>
            <a:spLocks noGrp="1"/>
          </p:cNvSpPr>
          <p:nvPr>
            <p:ph type="body"/>
          </p:nvPr>
        </p:nvSpPr>
        <p:spPr>
          <a:xfrm>
            <a:off x="609120" y="1604520"/>
            <a:ext cx="5233680" cy="3976920"/>
          </a:xfrm>
          <a:prstGeom prst="rect">
            <a:avLst/>
          </a:prstGeom>
        </p:spPr>
        <p:txBody>
          <a:bodyPr bIns="0" lIns="0" rIns="0" tIns="0" wrap="none"/>
          <a:p>
            <a:endParaRPr/>
          </a:p>
        </p:txBody>
      </p:sp>
      <p:sp>
        <p:nvSpPr>
          <p:cNvPr id="27"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28" name="PlaceHolder 4"/>
          <p:cNvSpPr>
            <a:spLocks noGrp="1"/>
          </p:cNvSpPr>
          <p:nvPr>
            <p:ph type="body"/>
          </p:nvPr>
        </p:nvSpPr>
        <p:spPr>
          <a:xfrm>
            <a:off x="6104520" y="3681360"/>
            <a:ext cx="5233680" cy="189648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120" y="273600"/>
            <a:ext cx="10969560" cy="1145160"/>
          </a:xfrm>
          <a:prstGeom prst="rect">
            <a:avLst/>
          </a:prstGeom>
        </p:spPr>
        <p:txBody>
          <a:bodyPr anchor="ctr" bIns="0" lIns="0" rIns="0" tIns="0" wrap="none"/>
          <a:p>
            <a:pPr algn="ctr"/>
            <a:endParaRPr/>
          </a:p>
        </p:txBody>
      </p:sp>
      <p:sp>
        <p:nvSpPr>
          <p:cNvPr id="30" name="PlaceHolder 2"/>
          <p:cNvSpPr>
            <a:spLocks noGrp="1"/>
          </p:cNvSpPr>
          <p:nvPr>
            <p:ph type="body"/>
          </p:nvPr>
        </p:nvSpPr>
        <p:spPr>
          <a:xfrm>
            <a:off x="609120" y="1604520"/>
            <a:ext cx="5233680" cy="1896480"/>
          </a:xfrm>
          <a:prstGeom prst="rect">
            <a:avLst/>
          </a:prstGeom>
        </p:spPr>
        <p:txBody>
          <a:bodyPr bIns="0" lIns="0" rIns="0" tIns="0" wrap="none"/>
          <a:p>
            <a:endParaRPr/>
          </a:p>
        </p:txBody>
      </p:sp>
      <p:sp>
        <p:nvSpPr>
          <p:cNvPr id="31" name="PlaceHolder 3"/>
          <p:cNvSpPr>
            <a:spLocks noGrp="1"/>
          </p:cNvSpPr>
          <p:nvPr>
            <p:ph type="body"/>
          </p:nvPr>
        </p:nvSpPr>
        <p:spPr>
          <a:xfrm>
            <a:off x="6104520" y="1604520"/>
            <a:ext cx="5233680" cy="1896480"/>
          </a:xfrm>
          <a:prstGeom prst="rect">
            <a:avLst/>
          </a:prstGeom>
        </p:spPr>
        <p:txBody>
          <a:bodyPr bIns="0" lIns="0" rIns="0" tIns="0" wrap="none"/>
          <a:p>
            <a:endParaRPr/>
          </a:p>
        </p:txBody>
      </p:sp>
      <p:sp>
        <p:nvSpPr>
          <p:cNvPr id="32" name="PlaceHolder 4"/>
          <p:cNvSpPr>
            <a:spLocks noGrp="1"/>
          </p:cNvSpPr>
          <p:nvPr>
            <p:ph type="body"/>
          </p:nvPr>
        </p:nvSpPr>
        <p:spPr>
          <a:xfrm>
            <a:off x="609120" y="3681360"/>
            <a:ext cx="10725120" cy="189648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9370800" y="0"/>
            <a:ext cx="1219320" cy="6858000"/>
          </a:xfrm>
          <a:prstGeom prst="line">
            <a:avLst/>
          </a:prstGeom>
          <a:ln w="9360">
            <a:solidFill>
              <a:srgbClr val="bfbfbf"/>
            </a:solidFill>
            <a:round/>
          </a:ln>
        </p:spPr>
      </p:sp>
      <p:sp>
        <p:nvSpPr>
          <p:cNvPr id="1" name="Line 2"/>
          <p:cNvSpPr/>
          <p:nvPr/>
        </p:nvSpPr>
        <p:spPr>
          <a:xfrm flipV="1">
            <a:off x="7425000" y="3681360"/>
            <a:ext cx="4763520" cy="3176640"/>
          </a:xfrm>
          <a:prstGeom prst="line">
            <a:avLst/>
          </a:prstGeom>
          <a:ln w="9360">
            <a:solidFill>
              <a:srgbClr val="d9d9d9"/>
            </a:solidFill>
            <a:round/>
          </a:ln>
        </p:spPr>
      </p:sp>
      <p:sp>
        <p:nvSpPr>
          <p:cNvPr id="2" name="CustomShape 3"/>
          <p:cNvSpPr/>
          <p:nvPr/>
        </p:nvSpPr>
        <p:spPr>
          <a:xfrm>
            <a:off x="9186480" y="-8640"/>
            <a:ext cx="3004560" cy="6865560"/>
          </a:xfrm>
          <a:prstGeom prst="rect">
            <a:avLst/>
          </a:prstGeom>
          <a:solidFill>
            <a:srgbClr val="90c226"/>
          </a:solidFill>
        </p:spPr>
      </p:sp>
      <p:sp>
        <p:nvSpPr>
          <p:cNvPr id="3" name="CustomShape 4"/>
          <p:cNvSpPr/>
          <p:nvPr/>
        </p:nvSpPr>
        <p:spPr>
          <a:xfrm>
            <a:off x="9601200" y="-8640"/>
            <a:ext cx="2589840" cy="6865560"/>
          </a:xfrm>
          <a:prstGeom prst="rect">
            <a:avLst/>
          </a:prstGeom>
          <a:solidFill>
            <a:srgbClr val="90c226"/>
          </a:solidFill>
        </p:spPr>
      </p:sp>
      <p:sp>
        <p:nvSpPr>
          <p:cNvPr id="4" name="CustomShape 5"/>
          <p:cNvSpPr/>
          <p:nvPr/>
        </p:nvSpPr>
        <p:spPr>
          <a:xfrm>
            <a:off x="8932320" y="3048120"/>
            <a:ext cx="3258720" cy="3808800"/>
          </a:xfrm>
          <a:prstGeom prst="rect">
            <a:avLst/>
          </a:prstGeom>
          <a:solidFill>
            <a:srgbClr val="54a021"/>
          </a:solidFill>
        </p:spPr>
      </p:sp>
      <p:sp>
        <p:nvSpPr>
          <p:cNvPr id="5" name="CustomShape 6"/>
          <p:cNvSpPr/>
          <p:nvPr/>
        </p:nvSpPr>
        <p:spPr>
          <a:xfrm>
            <a:off x="9338760" y="-8640"/>
            <a:ext cx="2852280" cy="6865560"/>
          </a:xfrm>
          <a:prstGeom prst="rect">
            <a:avLst/>
          </a:prstGeom>
          <a:solidFill>
            <a:srgbClr val="3f7819"/>
          </a:solidFill>
        </p:spPr>
      </p:sp>
      <p:sp>
        <p:nvSpPr>
          <p:cNvPr id="6" name="CustomShape 7"/>
          <p:cNvSpPr/>
          <p:nvPr/>
        </p:nvSpPr>
        <p:spPr>
          <a:xfrm>
            <a:off x="10905120" y="-8640"/>
            <a:ext cx="1285920" cy="6865560"/>
          </a:xfrm>
          <a:prstGeom prst="rect">
            <a:avLst/>
          </a:prstGeom>
          <a:solidFill>
            <a:srgbClr val="c0e474"/>
          </a:solidFill>
        </p:spPr>
      </p:sp>
      <p:sp>
        <p:nvSpPr>
          <p:cNvPr id="7" name="CustomShape 8"/>
          <p:cNvSpPr/>
          <p:nvPr/>
        </p:nvSpPr>
        <p:spPr>
          <a:xfrm>
            <a:off x="10938960" y="-8640"/>
            <a:ext cx="1269000" cy="6865560"/>
          </a:xfrm>
          <a:prstGeom prst="rect">
            <a:avLst/>
          </a:prstGeom>
          <a:solidFill>
            <a:srgbClr val="90c226"/>
          </a:solidFill>
        </p:spPr>
      </p:sp>
      <p:sp>
        <p:nvSpPr>
          <p:cNvPr id="8" name="CustomShape 9"/>
          <p:cNvSpPr/>
          <p:nvPr/>
        </p:nvSpPr>
        <p:spPr>
          <a:xfrm>
            <a:off x="0" y="-16920"/>
            <a:ext cx="862560" cy="5697000"/>
          </a:xfrm>
          <a:prstGeom prst="rect">
            <a:avLst/>
          </a:prstGeom>
          <a:solidFill>
            <a:srgbClr val="90c226"/>
          </a:solidFill>
        </p:spPr>
      </p:sp>
      <p:sp>
        <p:nvSpPr>
          <p:cNvPr id="9" name="CustomShape 10"/>
          <p:cNvSpPr/>
          <p:nvPr/>
        </p:nvSpPr>
        <p:spPr>
          <a:xfrm>
            <a:off x="10371600" y="3589920"/>
            <a:ext cx="1819080" cy="3267000"/>
          </a:xfrm>
          <a:prstGeom prst="rect">
            <a:avLst/>
          </a:prstGeom>
          <a:solidFill>
            <a:srgbClr val="90c226"/>
          </a:solidFill>
        </p:spPr>
      </p:sp>
      <p:sp>
        <p:nvSpPr>
          <p:cNvPr id="10" name="PlaceHolder 11"/>
          <p:cNvSpPr>
            <a:spLocks noGrp="1"/>
          </p:cNvSpPr>
          <p:nvPr>
            <p:ph type="title"/>
          </p:nvPr>
        </p:nvSpPr>
        <p:spPr>
          <a:xfrm>
            <a:off x="609120" y="273600"/>
            <a:ext cx="10969560" cy="1144800"/>
          </a:xfrm>
          <a:prstGeom prst="rect">
            <a:avLst/>
          </a:prstGeom>
        </p:spPr>
        <p:txBody>
          <a:bodyPr anchor="ctr" bIns="0" lIns="0" rIns="0" tIns="0" wrap="none"/>
          <a:p>
            <a:pPr algn="ctr"/>
            <a:r>
              <a:rPr lang="es-MX"/>
              <a:t>Pulse para editar el formato del texto de título</a:t>
            </a:r>
            <a:endParaRPr/>
          </a:p>
        </p:txBody>
      </p:sp>
      <p:sp>
        <p:nvSpPr>
          <p:cNvPr id="11" name="PlaceHolder 12"/>
          <p:cNvSpPr>
            <a:spLocks noGrp="1"/>
          </p:cNvSpPr>
          <p:nvPr>
            <p:ph type="body"/>
          </p:nvPr>
        </p:nvSpPr>
        <p:spPr>
          <a:xfrm>
            <a:off x="609120" y="1604520"/>
            <a:ext cx="10725840" cy="3976920"/>
          </a:xfrm>
          <a:prstGeom prst="rect">
            <a:avLst/>
          </a:prstGeom>
        </p:spPr>
        <p:txBody>
          <a:bodyPr bIns="0" lIns="0" rIns="0" tIns="0" wrap="none"/>
          <a:p>
            <a:pPr>
              <a:buSzPct val="45000"/>
              <a:buFont typeface="StarSymbol"/>
              <a:buChar char=""/>
            </a:pPr>
            <a:r>
              <a:rPr lang="es-MX"/>
              <a:t>Pulse para editar los formatos del texto del esquema</a:t>
            </a:r>
            <a:endParaRPr/>
          </a:p>
          <a:p>
            <a:pPr lvl="1">
              <a:buSzPct val="75000"/>
              <a:buFont typeface="StarSymbol"/>
              <a:buChar char=""/>
            </a:pPr>
            <a:r>
              <a:rPr lang="es-MX"/>
              <a:t>Segundo nivel del esquema</a:t>
            </a:r>
            <a:endParaRPr/>
          </a:p>
          <a:p>
            <a:pPr lvl="2">
              <a:buSzPct val="45000"/>
              <a:buFont typeface="StarSymbol"/>
              <a:buChar char=""/>
            </a:pPr>
            <a:r>
              <a:rPr lang="es-MX"/>
              <a:t>Tercer nivel del esquema</a:t>
            </a:r>
            <a:endParaRPr/>
          </a:p>
          <a:p>
            <a:pPr lvl="3">
              <a:buSzPct val="75000"/>
              <a:buFont typeface="StarSymbol"/>
              <a:buChar char=""/>
            </a:pPr>
            <a:r>
              <a:rPr lang="es-MX"/>
              <a:t>Cuarto nivel del esquema</a:t>
            </a:r>
            <a:endParaRPr/>
          </a:p>
          <a:p>
            <a:pPr lvl="4">
              <a:buSzPct val="45000"/>
              <a:buFont typeface="StarSymbol"/>
              <a:buChar char=""/>
            </a:pPr>
            <a:r>
              <a:rPr lang="es-MX"/>
              <a:t>Quinto nivel del esquema</a:t>
            </a:r>
            <a:endParaRPr/>
          </a:p>
          <a:p>
            <a:pPr lvl="5">
              <a:buSzPct val="45000"/>
              <a:buFont typeface="StarSymbol"/>
              <a:buChar char=""/>
            </a:pPr>
            <a:r>
              <a:rPr lang="es-MX"/>
              <a:t>Sexto nivel del esquema</a:t>
            </a:r>
            <a:endParaRPr/>
          </a:p>
          <a:p>
            <a:pPr lvl="6">
              <a:buSzPct val="45000"/>
              <a:buFont typeface="StarSymbol"/>
              <a:buChar char=""/>
            </a:pPr>
            <a:r>
              <a:rPr lang="es-MX"/>
              <a:t>Séptimo nivel del esquema</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4" name="Line 1"/>
          <p:cNvSpPr/>
          <p:nvPr/>
        </p:nvSpPr>
        <p:spPr>
          <a:xfrm flipV="1">
            <a:off x="7425000" y="3681360"/>
            <a:ext cx="4763520" cy="3176640"/>
          </a:xfrm>
          <a:prstGeom prst="line">
            <a:avLst/>
          </a:prstGeom>
          <a:ln w="9360">
            <a:solidFill>
              <a:srgbClr val="d9d9d9"/>
            </a:solidFill>
            <a:round/>
          </a:ln>
        </p:spPr>
      </p:sp>
      <p:sp>
        <p:nvSpPr>
          <p:cNvPr id="45" name="Line 2"/>
          <p:cNvSpPr/>
          <p:nvPr/>
        </p:nvSpPr>
        <p:spPr>
          <a:xfrm>
            <a:off x="9370800" y="0"/>
            <a:ext cx="1219320" cy="6858000"/>
          </a:xfrm>
          <a:prstGeom prst="line">
            <a:avLst/>
          </a:prstGeom>
          <a:ln w="9360">
            <a:solidFill>
              <a:srgbClr val="bfbfbf"/>
            </a:solidFill>
            <a:round/>
          </a:ln>
        </p:spPr>
      </p:sp>
      <p:sp>
        <p:nvSpPr>
          <p:cNvPr id="46" name="CustomShape 3"/>
          <p:cNvSpPr/>
          <p:nvPr/>
        </p:nvSpPr>
        <p:spPr>
          <a:xfrm>
            <a:off x="9186480" y="-8640"/>
            <a:ext cx="3004560" cy="6865560"/>
          </a:xfrm>
          <a:prstGeom prst="rect">
            <a:avLst/>
          </a:prstGeom>
          <a:solidFill>
            <a:srgbClr val="90c226"/>
          </a:solidFill>
        </p:spPr>
      </p:sp>
      <p:sp>
        <p:nvSpPr>
          <p:cNvPr id="47" name="CustomShape 4"/>
          <p:cNvSpPr/>
          <p:nvPr/>
        </p:nvSpPr>
        <p:spPr>
          <a:xfrm>
            <a:off x="9601200" y="-8640"/>
            <a:ext cx="2589840" cy="6865560"/>
          </a:xfrm>
          <a:prstGeom prst="rect">
            <a:avLst/>
          </a:prstGeom>
          <a:solidFill>
            <a:srgbClr val="90c226"/>
          </a:solidFill>
        </p:spPr>
      </p:sp>
      <p:sp>
        <p:nvSpPr>
          <p:cNvPr id="48" name="CustomShape 5"/>
          <p:cNvSpPr/>
          <p:nvPr/>
        </p:nvSpPr>
        <p:spPr>
          <a:xfrm>
            <a:off x="8932320" y="3048120"/>
            <a:ext cx="3258720" cy="3808800"/>
          </a:xfrm>
          <a:prstGeom prst="rect">
            <a:avLst/>
          </a:prstGeom>
          <a:solidFill>
            <a:srgbClr val="54a021"/>
          </a:solidFill>
        </p:spPr>
      </p:sp>
      <p:sp>
        <p:nvSpPr>
          <p:cNvPr id="49" name="CustomShape 6"/>
          <p:cNvSpPr/>
          <p:nvPr/>
        </p:nvSpPr>
        <p:spPr>
          <a:xfrm>
            <a:off x="9338760" y="-8640"/>
            <a:ext cx="2852280" cy="6865560"/>
          </a:xfrm>
          <a:prstGeom prst="rect">
            <a:avLst/>
          </a:prstGeom>
          <a:solidFill>
            <a:srgbClr val="3f7819"/>
          </a:solidFill>
        </p:spPr>
      </p:sp>
      <p:sp>
        <p:nvSpPr>
          <p:cNvPr id="50" name="CustomShape 7"/>
          <p:cNvSpPr/>
          <p:nvPr/>
        </p:nvSpPr>
        <p:spPr>
          <a:xfrm>
            <a:off x="10905120" y="-8640"/>
            <a:ext cx="1285920" cy="6865560"/>
          </a:xfrm>
          <a:prstGeom prst="rect">
            <a:avLst/>
          </a:prstGeom>
          <a:solidFill>
            <a:srgbClr val="c0e474"/>
          </a:solidFill>
        </p:spPr>
      </p:sp>
      <p:sp>
        <p:nvSpPr>
          <p:cNvPr id="51" name="CustomShape 8"/>
          <p:cNvSpPr/>
          <p:nvPr/>
        </p:nvSpPr>
        <p:spPr>
          <a:xfrm>
            <a:off x="10938960" y="-8640"/>
            <a:ext cx="1269000" cy="6865560"/>
          </a:xfrm>
          <a:prstGeom prst="rect">
            <a:avLst/>
          </a:prstGeom>
          <a:solidFill>
            <a:srgbClr val="90c226"/>
          </a:solidFill>
        </p:spPr>
      </p:sp>
      <p:sp>
        <p:nvSpPr>
          <p:cNvPr id="52" name="CustomShape 9"/>
          <p:cNvSpPr/>
          <p:nvPr/>
        </p:nvSpPr>
        <p:spPr>
          <a:xfrm>
            <a:off x="10371600" y="3589920"/>
            <a:ext cx="1819080" cy="3267000"/>
          </a:xfrm>
          <a:prstGeom prst="rect">
            <a:avLst/>
          </a:prstGeom>
          <a:solidFill>
            <a:srgbClr val="90c226"/>
          </a:solidFill>
        </p:spPr>
      </p:sp>
      <p:sp>
        <p:nvSpPr>
          <p:cNvPr id="53" name="CustomShape 10"/>
          <p:cNvSpPr/>
          <p:nvPr/>
        </p:nvSpPr>
        <p:spPr>
          <a:xfrm>
            <a:off x="-8640" y="4013280"/>
            <a:ext cx="456120" cy="2852280"/>
          </a:xfrm>
          <a:prstGeom prst="rect">
            <a:avLst/>
          </a:prstGeom>
          <a:solidFill>
            <a:srgbClr val="90c226"/>
          </a:solidFill>
        </p:spPr>
      </p:sp>
      <p:sp>
        <p:nvSpPr>
          <p:cNvPr id="54" name="PlaceHolder 11"/>
          <p:cNvSpPr>
            <a:spLocks noGrp="1"/>
          </p:cNvSpPr>
          <p:nvPr>
            <p:ph type="title"/>
          </p:nvPr>
        </p:nvSpPr>
        <p:spPr>
          <a:xfrm>
            <a:off x="609120" y="273600"/>
            <a:ext cx="10969200" cy="1144800"/>
          </a:xfrm>
          <a:prstGeom prst="rect">
            <a:avLst/>
          </a:prstGeom>
        </p:spPr>
        <p:txBody>
          <a:bodyPr anchor="ctr" bIns="0" lIns="0" rIns="0" tIns="0" wrap="none"/>
          <a:p>
            <a:pPr algn="ctr">
              <a:lnSpc>
                <a:spcPct val="100000"/>
              </a:lnSpc>
            </a:pPr>
            <a:r>
              <a:rPr lang="es-MX"/>
              <a:t>Pulse para editar el formato del texto de título</a:t>
            </a:r>
            <a:endParaRPr/>
          </a:p>
        </p:txBody>
      </p:sp>
      <p:sp>
        <p:nvSpPr>
          <p:cNvPr id="55" name="PlaceHolder 12"/>
          <p:cNvSpPr>
            <a:spLocks noGrp="1"/>
          </p:cNvSpPr>
          <p:nvPr>
            <p:ph type="body"/>
          </p:nvPr>
        </p:nvSpPr>
        <p:spPr>
          <a:xfrm>
            <a:off x="609120" y="1604520"/>
            <a:ext cx="10725480" cy="3976560"/>
          </a:xfrm>
          <a:prstGeom prst="rect">
            <a:avLst/>
          </a:prstGeom>
        </p:spPr>
        <p:txBody>
          <a:bodyPr bIns="0" lIns="0" rIns="0" tIns="0" wrap="none"/>
          <a:p>
            <a:r>
              <a:rPr lang="es-MX"/>
              <a:t>Pulse para editar los formatos del texto del esquema</a:t>
            </a:r>
            <a:endParaRPr/>
          </a:p>
          <a:p>
            <a:pPr lvl="1">
              <a:buSzPct val="75000"/>
              <a:buFont typeface="StarSymbol"/>
              <a:buChar char=""/>
            </a:pPr>
            <a:r>
              <a:rPr lang="es-MX"/>
              <a:t>Segundo nivel del esquema</a:t>
            </a:r>
            <a:endParaRPr/>
          </a:p>
          <a:p>
            <a:pPr lvl="2">
              <a:buSzPct val="45000"/>
              <a:buFont typeface="StarSymbol"/>
              <a:buChar char=""/>
            </a:pPr>
            <a:r>
              <a:rPr lang="es-MX"/>
              <a:t>Tercer nivel del esquema</a:t>
            </a:r>
            <a:endParaRPr/>
          </a:p>
          <a:p>
            <a:pPr lvl="3">
              <a:buSzPct val="75000"/>
              <a:buFont typeface="StarSymbol"/>
              <a:buChar char=""/>
            </a:pPr>
            <a:r>
              <a:rPr lang="es-MX"/>
              <a:t>Cuarto nivel del esquema</a:t>
            </a:r>
            <a:endParaRPr/>
          </a:p>
          <a:p>
            <a:pPr lvl="4">
              <a:buSzPct val="45000"/>
              <a:buFont typeface="StarSymbol"/>
              <a:buChar char=""/>
            </a:pPr>
            <a:r>
              <a:rPr lang="es-MX"/>
              <a:t>Quinto nivel del esquema</a:t>
            </a:r>
            <a:endParaRPr/>
          </a:p>
          <a:p>
            <a:pPr lvl="5">
              <a:buSzPct val="45000"/>
              <a:buFont typeface="StarSymbol"/>
              <a:buChar char=""/>
            </a:pPr>
            <a:r>
              <a:rPr lang="es-MX"/>
              <a:t>Sexto nivel del esquema</a:t>
            </a:r>
            <a:endParaRPr/>
          </a:p>
          <a:p>
            <a:pPr lvl="6">
              <a:buSzPct val="45000"/>
              <a:buFont typeface="StarSymbol"/>
              <a:buChar char=""/>
            </a:pPr>
            <a:r>
              <a:rPr lang="es-MX"/>
              <a:t>Séptimo nivel del esquema</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8" name="Line 1"/>
          <p:cNvSpPr/>
          <p:nvPr/>
        </p:nvSpPr>
        <p:spPr>
          <a:xfrm flipV="1">
            <a:off x="7425000" y="3681360"/>
            <a:ext cx="4763520" cy="3176640"/>
          </a:xfrm>
          <a:prstGeom prst="line">
            <a:avLst/>
          </a:prstGeom>
          <a:ln w="9360">
            <a:solidFill>
              <a:srgbClr val="d9d9d9"/>
            </a:solidFill>
            <a:round/>
          </a:ln>
        </p:spPr>
      </p:sp>
      <p:sp>
        <p:nvSpPr>
          <p:cNvPr id="89" name="Line 2"/>
          <p:cNvSpPr/>
          <p:nvPr/>
        </p:nvSpPr>
        <p:spPr>
          <a:xfrm>
            <a:off x="9370800" y="0"/>
            <a:ext cx="1219320" cy="6858000"/>
          </a:xfrm>
          <a:prstGeom prst="line">
            <a:avLst/>
          </a:prstGeom>
          <a:ln w="9360">
            <a:solidFill>
              <a:srgbClr val="bfbfbf"/>
            </a:solidFill>
            <a:round/>
          </a:ln>
        </p:spPr>
      </p:sp>
      <p:sp>
        <p:nvSpPr>
          <p:cNvPr id="90" name="CustomShape 3"/>
          <p:cNvSpPr/>
          <p:nvPr/>
        </p:nvSpPr>
        <p:spPr>
          <a:xfrm>
            <a:off x="9186480" y="-8640"/>
            <a:ext cx="3004560" cy="6865560"/>
          </a:xfrm>
          <a:prstGeom prst="rect">
            <a:avLst/>
          </a:prstGeom>
          <a:solidFill>
            <a:srgbClr val="90c226"/>
          </a:solidFill>
        </p:spPr>
      </p:sp>
      <p:sp>
        <p:nvSpPr>
          <p:cNvPr id="91" name="CustomShape 4"/>
          <p:cNvSpPr/>
          <p:nvPr/>
        </p:nvSpPr>
        <p:spPr>
          <a:xfrm>
            <a:off x="9601200" y="-8640"/>
            <a:ext cx="2589840" cy="6865560"/>
          </a:xfrm>
          <a:prstGeom prst="rect">
            <a:avLst/>
          </a:prstGeom>
          <a:solidFill>
            <a:srgbClr val="90c226"/>
          </a:solidFill>
        </p:spPr>
      </p:sp>
      <p:sp>
        <p:nvSpPr>
          <p:cNvPr id="92" name="CustomShape 5"/>
          <p:cNvSpPr/>
          <p:nvPr/>
        </p:nvSpPr>
        <p:spPr>
          <a:xfrm>
            <a:off x="8932320" y="3048120"/>
            <a:ext cx="3258720" cy="3808800"/>
          </a:xfrm>
          <a:prstGeom prst="rect">
            <a:avLst/>
          </a:prstGeom>
          <a:solidFill>
            <a:srgbClr val="54a021"/>
          </a:solidFill>
        </p:spPr>
      </p:sp>
      <p:sp>
        <p:nvSpPr>
          <p:cNvPr id="93" name="CustomShape 6"/>
          <p:cNvSpPr/>
          <p:nvPr/>
        </p:nvSpPr>
        <p:spPr>
          <a:xfrm>
            <a:off x="9338760" y="-8640"/>
            <a:ext cx="2852280" cy="6865560"/>
          </a:xfrm>
          <a:prstGeom prst="rect">
            <a:avLst/>
          </a:prstGeom>
          <a:solidFill>
            <a:srgbClr val="3f7819"/>
          </a:solidFill>
        </p:spPr>
      </p:sp>
      <p:sp>
        <p:nvSpPr>
          <p:cNvPr id="94" name="CustomShape 7"/>
          <p:cNvSpPr/>
          <p:nvPr/>
        </p:nvSpPr>
        <p:spPr>
          <a:xfrm>
            <a:off x="10905120" y="-8640"/>
            <a:ext cx="1285920" cy="6865560"/>
          </a:xfrm>
          <a:prstGeom prst="rect">
            <a:avLst/>
          </a:prstGeom>
          <a:solidFill>
            <a:srgbClr val="c0e474"/>
          </a:solidFill>
        </p:spPr>
      </p:sp>
      <p:sp>
        <p:nvSpPr>
          <p:cNvPr id="95" name="CustomShape 8"/>
          <p:cNvSpPr/>
          <p:nvPr/>
        </p:nvSpPr>
        <p:spPr>
          <a:xfrm>
            <a:off x="10938960" y="-8640"/>
            <a:ext cx="1269000" cy="6865560"/>
          </a:xfrm>
          <a:prstGeom prst="rect">
            <a:avLst/>
          </a:prstGeom>
          <a:solidFill>
            <a:srgbClr val="90c226"/>
          </a:solidFill>
        </p:spPr>
      </p:sp>
      <p:sp>
        <p:nvSpPr>
          <p:cNvPr id="96" name="CustomShape 9"/>
          <p:cNvSpPr/>
          <p:nvPr/>
        </p:nvSpPr>
        <p:spPr>
          <a:xfrm>
            <a:off x="10371600" y="3589920"/>
            <a:ext cx="1819080" cy="3267000"/>
          </a:xfrm>
          <a:prstGeom prst="rect">
            <a:avLst/>
          </a:prstGeom>
          <a:solidFill>
            <a:srgbClr val="90c226"/>
          </a:solidFill>
        </p:spPr>
      </p:sp>
      <p:sp>
        <p:nvSpPr>
          <p:cNvPr id="97" name="CustomShape 10"/>
          <p:cNvSpPr/>
          <p:nvPr/>
        </p:nvSpPr>
        <p:spPr>
          <a:xfrm>
            <a:off x="-8640" y="4013280"/>
            <a:ext cx="456120" cy="2852280"/>
          </a:xfrm>
          <a:prstGeom prst="rect">
            <a:avLst/>
          </a:prstGeom>
          <a:solidFill>
            <a:srgbClr val="90c226"/>
          </a:solidFill>
        </p:spPr>
      </p:sp>
      <p:sp>
        <p:nvSpPr>
          <p:cNvPr id="98" name="PlaceHolder 11"/>
          <p:cNvSpPr>
            <a:spLocks noGrp="1"/>
          </p:cNvSpPr>
          <p:nvPr>
            <p:ph type="title"/>
          </p:nvPr>
        </p:nvSpPr>
        <p:spPr>
          <a:xfrm>
            <a:off x="609120" y="273600"/>
            <a:ext cx="10969560" cy="1144800"/>
          </a:xfrm>
          <a:prstGeom prst="rect">
            <a:avLst/>
          </a:prstGeom>
        </p:spPr>
        <p:txBody>
          <a:bodyPr anchor="ctr" bIns="0" lIns="0" rIns="0" tIns="0" wrap="none"/>
          <a:p>
            <a:pPr algn="ctr"/>
            <a:r>
              <a:rPr lang="es-MX"/>
              <a:t>Pulse para editar el formato del texto de título</a:t>
            </a:r>
            <a:endParaRPr/>
          </a:p>
        </p:txBody>
      </p:sp>
      <p:sp>
        <p:nvSpPr>
          <p:cNvPr id="99" name="PlaceHolder 12"/>
          <p:cNvSpPr>
            <a:spLocks noGrp="1"/>
          </p:cNvSpPr>
          <p:nvPr>
            <p:ph type="body"/>
          </p:nvPr>
        </p:nvSpPr>
        <p:spPr>
          <a:xfrm>
            <a:off x="609120" y="1604520"/>
            <a:ext cx="10725840" cy="3976920"/>
          </a:xfrm>
          <a:prstGeom prst="rect">
            <a:avLst/>
          </a:prstGeom>
        </p:spPr>
        <p:txBody>
          <a:bodyPr bIns="0" lIns="0" rIns="0" tIns="0" wrap="none"/>
          <a:p>
            <a:pPr>
              <a:buSzPct val="45000"/>
              <a:buFont typeface="StarSymbol"/>
              <a:buChar char=""/>
            </a:pPr>
            <a:r>
              <a:rPr lang="es-MX"/>
              <a:t>Pulse para editar los formatos del texto del esquema</a:t>
            </a:r>
            <a:endParaRPr/>
          </a:p>
          <a:p>
            <a:pPr lvl="1">
              <a:buSzPct val="75000"/>
              <a:buFont typeface="StarSymbol"/>
              <a:buChar char=""/>
            </a:pPr>
            <a:r>
              <a:rPr lang="es-MX"/>
              <a:t>Segundo nivel del esquema</a:t>
            </a:r>
            <a:endParaRPr/>
          </a:p>
          <a:p>
            <a:pPr lvl="2">
              <a:buSzPct val="45000"/>
              <a:buFont typeface="StarSymbol"/>
              <a:buChar char=""/>
            </a:pPr>
            <a:r>
              <a:rPr lang="es-MX"/>
              <a:t>Tercer nivel del esquema</a:t>
            </a:r>
            <a:endParaRPr/>
          </a:p>
          <a:p>
            <a:pPr lvl="3">
              <a:buSzPct val="75000"/>
              <a:buFont typeface="StarSymbol"/>
              <a:buChar char=""/>
            </a:pPr>
            <a:r>
              <a:rPr lang="es-MX"/>
              <a:t>Cuarto nivel del esquema</a:t>
            </a:r>
            <a:endParaRPr/>
          </a:p>
          <a:p>
            <a:pPr lvl="4">
              <a:buSzPct val="45000"/>
              <a:buFont typeface="StarSymbol"/>
              <a:buChar char=""/>
            </a:pPr>
            <a:r>
              <a:rPr lang="es-MX"/>
              <a:t>Quinto nivel del esquema</a:t>
            </a:r>
            <a:endParaRPr/>
          </a:p>
          <a:p>
            <a:pPr lvl="5">
              <a:buSzPct val="45000"/>
              <a:buFont typeface="StarSymbol"/>
              <a:buChar char=""/>
            </a:pPr>
            <a:r>
              <a:rPr lang="es-MX"/>
              <a:t>Sexto nivel del esquema</a:t>
            </a:r>
            <a:endParaRPr/>
          </a:p>
          <a:p>
            <a:pPr lvl="6">
              <a:buSzPct val="45000"/>
              <a:buFont typeface="StarSymbol"/>
              <a:buChar char=""/>
            </a:pPr>
            <a:r>
              <a:rPr lang="es-MX"/>
              <a:t>Séptimo nivel del esquema</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2" name="Line 1"/>
          <p:cNvSpPr/>
          <p:nvPr/>
        </p:nvSpPr>
        <p:spPr>
          <a:xfrm>
            <a:off x="9370800" y="0"/>
            <a:ext cx="1219320" cy="6858000"/>
          </a:xfrm>
          <a:prstGeom prst="line">
            <a:avLst/>
          </a:prstGeom>
          <a:ln w="9360">
            <a:solidFill>
              <a:srgbClr val="bfbfbf"/>
            </a:solidFill>
            <a:round/>
          </a:ln>
        </p:spPr>
      </p:sp>
      <p:sp>
        <p:nvSpPr>
          <p:cNvPr id="133" name="Line 2"/>
          <p:cNvSpPr/>
          <p:nvPr/>
        </p:nvSpPr>
        <p:spPr>
          <a:xfrm flipV="1">
            <a:off x="7425000" y="3681360"/>
            <a:ext cx="4763520" cy="3176640"/>
          </a:xfrm>
          <a:prstGeom prst="line">
            <a:avLst/>
          </a:prstGeom>
          <a:ln w="9360">
            <a:solidFill>
              <a:srgbClr val="d9d9d9"/>
            </a:solidFill>
            <a:round/>
          </a:ln>
        </p:spPr>
      </p:sp>
      <p:sp>
        <p:nvSpPr>
          <p:cNvPr id="134" name="CustomShape 3"/>
          <p:cNvSpPr/>
          <p:nvPr/>
        </p:nvSpPr>
        <p:spPr>
          <a:xfrm>
            <a:off x="9186480" y="-8640"/>
            <a:ext cx="3004560" cy="6865560"/>
          </a:xfrm>
          <a:prstGeom prst="rect">
            <a:avLst/>
          </a:prstGeom>
          <a:solidFill>
            <a:srgbClr val="90c226"/>
          </a:solidFill>
        </p:spPr>
      </p:sp>
      <p:sp>
        <p:nvSpPr>
          <p:cNvPr id="135" name="CustomShape 4"/>
          <p:cNvSpPr/>
          <p:nvPr/>
        </p:nvSpPr>
        <p:spPr>
          <a:xfrm>
            <a:off x="9601200" y="-8640"/>
            <a:ext cx="2589840" cy="6865560"/>
          </a:xfrm>
          <a:prstGeom prst="rect">
            <a:avLst/>
          </a:prstGeom>
          <a:solidFill>
            <a:srgbClr val="90c226"/>
          </a:solidFill>
        </p:spPr>
      </p:sp>
      <p:sp>
        <p:nvSpPr>
          <p:cNvPr id="136" name="CustomShape 5"/>
          <p:cNvSpPr/>
          <p:nvPr/>
        </p:nvSpPr>
        <p:spPr>
          <a:xfrm>
            <a:off x="8932320" y="3048120"/>
            <a:ext cx="3258720" cy="3808800"/>
          </a:xfrm>
          <a:prstGeom prst="rect">
            <a:avLst/>
          </a:prstGeom>
          <a:solidFill>
            <a:srgbClr val="54a021"/>
          </a:solidFill>
        </p:spPr>
      </p:sp>
      <p:sp>
        <p:nvSpPr>
          <p:cNvPr id="137" name="CustomShape 6"/>
          <p:cNvSpPr/>
          <p:nvPr/>
        </p:nvSpPr>
        <p:spPr>
          <a:xfrm>
            <a:off x="9338760" y="-8640"/>
            <a:ext cx="2852280" cy="6865560"/>
          </a:xfrm>
          <a:prstGeom prst="rect">
            <a:avLst/>
          </a:prstGeom>
          <a:solidFill>
            <a:srgbClr val="3f7819"/>
          </a:solidFill>
        </p:spPr>
      </p:sp>
      <p:sp>
        <p:nvSpPr>
          <p:cNvPr id="138" name="CustomShape 7"/>
          <p:cNvSpPr/>
          <p:nvPr/>
        </p:nvSpPr>
        <p:spPr>
          <a:xfrm>
            <a:off x="10905120" y="-8640"/>
            <a:ext cx="1285920" cy="6865560"/>
          </a:xfrm>
          <a:prstGeom prst="rect">
            <a:avLst/>
          </a:prstGeom>
          <a:solidFill>
            <a:srgbClr val="c0e474"/>
          </a:solidFill>
        </p:spPr>
      </p:sp>
      <p:sp>
        <p:nvSpPr>
          <p:cNvPr id="139" name="CustomShape 8"/>
          <p:cNvSpPr/>
          <p:nvPr/>
        </p:nvSpPr>
        <p:spPr>
          <a:xfrm>
            <a:off x="10938960" y="-8640"/>
            <a:ext cx="1269000" cy="6865560"/>
          </a:xfrm>
          <a:prstGeom prst="rect">
            <a:avLst/>
          </a:prstGeom>
          <a:solidFill>
            <a:srgbClr val="90c226"/>
          </a:solidFill>
        </p:spPr>
      </p:sp>
      <p:sp>
        <p:nvSpPr>
          <p:cNvPr id="140" name="CustomShape 9"/>
          <p:cNvSpPr/>
          <p:nvPr/>
        </p:nvSpPr>
        <p:spPr>
          <a:xfrm>
            <a:off x="0" y="-16920"/>
            <a:ext cx="862560" cy="5697000"/>
          </a:xfrm>
          <a:prstGeom prst="rect">
            <a:avLst/>
          </a:prstGeom>
          <a:solidFill>
            <a:srgbClr val="90c226"/>
          </a:solidFill>
        </p:spPr>
      </p:sp>
      <p:sp>
        <p:nvSpPr>
          <p:cNvPr id="141" name="CustomShape 10"/>
          <p:cNvSpPr/>
          <p:nvPr/>
        </p:nvSpPr>
        <p:spPr>
          <a:xfrm>
            <a:off x="10371600" y="3589920"/>
            <a:ext cx="1819080" cy="3267000"/>
          </a:xfrm>
          <a:prstGeom prst="rect">
            <a:avLst/>
          </a:prstGeom>
          <a:solidFill>
            <a:srgbClr val="90c226"/>
          </a:solidFill>
        </p:spPr>
      </p:sp>
      <p:sp>
        <p:nvSpPr>
          <p:cNvPr id="142" name="PlaceHolder 11"/>
          <p:cNvSpPr>
            <a:spLocks noGrp="1"/>
          </p:cNvSpPr>
          <p:nvPr>
            <p:ph type="title"/>
          </p:nvPr>
        </p:nvSpPr>
        <p:spPr>
          <a:xfrm>
            <a:off x="609120" y="273600"/>
            <a:ext cx="10969200" cy="1144800"/>
          </a:xfrm>
          <a:prstGeom prst="rect">
            <a:avLst/>
          </a:prstGeom>
        </p:spPr>
        <p:txBody>
          <a:bodyPr anchor="ctr" bIns="0" lIns="0" rIns="0" tIns="0" wrap="none"/>
          <a:p>
            <a:pPr algn="ctr">
              <a:lnSpc>
                <a:spcPct val="100000"/>
              </a:lnSpc>
            </a:pPr>
            <a:r>
              <a:rPr lang="es-MX"/>
              <a:t>Pulse para editar el formato del texto de título</a:t>
            </a:r>
            <a:endParaRPr/>
          </a:p>
        </p:txBody>
      </p:sp>
      <p:sp>
        <p:nvSpPr>
          <p:cNvPr id="143" name="PlaceHolder 12"/>
          <p:cNvSpPr>
            <a:spLocks noGrp="1"/>
          </p:cNvSpPr>
          <p:nvPr>
            <p:ph type="body"/>
          </p:nvPr>
        </p:nvSpPr>
        <p:spPr>
          <a:xfrm>
            <a:off x="609120" y="1604520"/>
            <a:ext cx="10725480" cy="3976560"/>
          </a:xfrm>
          <a:prstGeom prst="rect">
            <a:avLst/>
          </a:prstGeom>
        </p:spPr>
        <p:txBody>
          <a:bodyPr bIns="0" lIns="0" rIns="0" tIns="0" wrap="none"/>
          <a:p>
            <a:r>
              <a:rPr lang="es-MX"/>
              <a:t>Pulse para editar los formatos del texto del esquema</a:t>
            </a:r>
            <a:endParaRPr/>
          </a:p>
          <a:p>
            <a:pPr lvl="1">
              <a:buSzPct val="75000"/>
              <a:buFont typeface="StarSymbol"/>
              <a:buChar char=""/>
            </a:pPr>
            <a:r>
              <a:rPr lang="es-MX"/>
              <a:t>Segundo nivel del esquema</a:t>
            </a:r>
            <a:endParaRPr/>
          </a:p>
          <a:p>
            <a:pPr lvl="2">
              <a:buSzPct val="45000"/>
              <a:buFont typeface="StarSymbol"/>
              <a:buChar char=""/>
            </a:pPr>
            <a:r>
              <a:rPr lang="es-MX"/>
              <a:t>Tercer nivel del esquema</a:t>
            </a:r>
            <a:endParaRPr/>
          </a:p>
          <a:p>
            <a:pPr lvl="3">
              <a:buSzPct val="75000"/>
              <a:buFont typeface="StarSymbol"/>
              <a:buChar char=""/>
            </a:pPr>
            <a:r>
              <a:rPr lang="es-MX"/>
              <a:t>Cuarto nivel del esquema</a:t>
            </a:r>
            <a:endParaRPr/>
          </a:p>
          <a:p>
            <a:pPr lvl="4">
              <a:buSzPct val="45000"/>
              <a:buFont typeface="StarSymbol"/>
              <a:buChar char=""/>
            </a:pPr>
            <a:r>
              <a:rPr lang="es-MX"/>
              <a:t>Quinto nivel del esquema</a:t>
            </a:r>
            <a:endParaRPr/>
          </a:p>
          <a:p>
            <a:pPr lvl="5">
              <a:buSzPct val="45000"/>
              <a:buFont typeface="StarSymbol"/>
              <a:buChar char=""/>
            </a:pPr>
            <a:r>
              <a:rPr lang="es-MX"/>
              <a:t>Sexto nivel del esquema</a:t>
            </a:r>
            <a:endParaRPr/>
          </a:p>
          <a:p>
            <a:pPr lvl="6">
              <a:buSzPct val="45000"/>
              <a:buFont typeface="StarSymbol"/>
              <a:buChar char=""/>
            </a:pPr>
            <a:r>
              <a:rPr lang="es-MX"/>
              <a:t>Séptimo nivel del esquema</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hyperlink" Target="http://es.wikipedia.org/wiki/Siderurgia" TargetMode="External"/><Relationship Id="rId2" Type="http://schemas.openxmlformats.org/officeDocument/2006/relationships/hyperlink" Target="http://es.wikipedia.org/wiki/Acero" TargetMode="External"/><Relationship Id="rId3" Type="http://schemas.openxmlformats.org/officeDocument/2006/relationships/hyperlink" Target="http://es.wikipedia.org/wiki/Carbono" TargetMode="External"/><Relationship Id="rId4" Type="http://schemas.openxmlformats.org/officeDocument/2006/relationships/hyperlink" Target="http://es.wikipedia.org/wiki/Fundici%C3%B3n_(metalurgia)" TargetMode="External"/><Relationship Id="rId5" Type="http://schemas.openxmlformats.org/officeDocument/2006/relationships/image" Target="../media/image7.jpeg"/><Relationship Id="rId6"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hyperlink" Target="http://es.wikipedia.org/wiki/Veh%C3%ADculo" TargetMode="External"/><Relationship Id="rId2" Type="http://schemas.openxmlformats.org/officeDocument/2006/relationships/hyperlink" Target="http://es.wikipedia.org/wiki/Tuber%C3%ADa" TargetMode="External"/><Relationship Id="rId3" Type="http://schemas.openxmlformats.org/officeDocument/2006/relationships/hyperlink" Target="http://es.wikipedia.org/wiki/Elemento_estructural" TargetMode="External"/><Relationship Id="rId4" Type="http://schemas.openxmlformats.org/officeDocument/2006/relationships/hyperlink" Target="http://es.wikipedia.org/wiki/Resistencia_mec%C3%A1nica" TargetMode="External"/><Relationship Id="rId5" Type="http://schemas.openxmlformats.org/officeDocument/2006/relationships/hyperlink" Target="http://es.wikipedia.org/wiki/Resistencia_mec%C3%A1nica" TargetMode="External"/><Relationship Id="rId6" Type="http://schemas.openxmlformats.org/officeDocument/2006/relationships/image" Target="../media/image10.jpeg"/><Relationship Id="rId7"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hyperlink" Target="http://es.wikipedia.org/wiki/D%C3%BActil" TargetMode="External"/><Relationship Id="rId2" Type="http://schemas.openxmlformats.org/officeDocument/2006/relationships/image" Target="../media/image11.gif"/><Relationship Id="rId3"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hyperlink" Target="http://es.wikipedia.org/wiki/Wolframio" TargetMode="External"/><Relationship Id="rId2" Type="http://schemas.openxmlformats.org/officeDocument/2006/relationships/hyperlink" Target="http://es.wikipedia.org/wiki/Herramienta" TargetMode="External"/><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Relationships xmlns="http://schemas.openxmlformats.org/package/2006/relationships"><Relationship Id="rId1" Type="http://schemas.openxmlformats.org/officeDocument/2006/relationships/hyperlink" Target="http://es.wikipedia.org/wiki/Resiliencia_(ingenier%C3%ADa)" TargetMode="External"/><Relationship Id="rId2" Type="http://schemas.openxmlformats.org/officeDocument/2006/relationships/hyperlink" Target="http://es.wikipedia.org/wiki/Oxidaci%C3%B3n" TargetMode="External"/><Relationship Id="rId3" Type="http://schemas.openxmlformats.org/officeDocument/2006/relationships/image" Target="../media/image14.jpeg"/><Relationship Id="rId4" Type="http://schemas.openxmlformats.org/officeDocument/2006/relationships/image" Target="../media/image15.gif"/><Relationship Id="rId5"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0.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CustomShape 1"/>
          <p:cNvSpPr/>
          <p:nvPr/>
        </p:nvSpPr>
        <p:spPr>
          <a:xfrm>
            <a:off x="2160000" y="442080"/>
            <a:ext cx="7765920" cy="1645200"/>
          </a:xfrm>
          <a:prstGeom prst="rect">
            <a:avLst/>
          </a:prstGeom>
        </p:spPr>
      </p:sp>
      <p:sp>
        <p:nvSpPr>
          <p:cNvPr id="182" name="CustomShape 2"/>
          <p:cNvSpPr/>
          <p:nvPr/>
        </p:nvSpPr>
        <p:spPr>
          <a:xfrm>
            <a:off x="650160" y="2376000"/>
            <a:ext cx="10725120" cy="3976200"/>
          </a:xfrm>
          <a:prstGeom prst="rect">
            <a:avLst/>
          </a:prstGeom>
        </p:spPr>
      </p:sp>
      <p:sp>
        <p:nvSpPr>
          <p:cNvPr id="183" name="CustomShape 3"/>
          <p:cNvSpPr/>
          <p:nvPr/>
        </p:nvSpPr>
        <p:spPr>
          <a:xfrm>
            <a:off x="677160" y="609480"/>
            <a:ext cx="8595720" cy="4971240"/>
          </a:xfrm>
          <a:prstGeom prst="rect">
            <a:avLst/>
          </a:prstGeom>
        </p:spPr>
        <p:txBody>
          <a:bodyPr anchor="ctr" bIns="0" lIns="0" rIns="0" tIns="0" wrap="none"/>
          <a:p>
            <a:pPr algn="ctr">
              <a:lnSpc>
                <a:spcPct val="100000"/>
              </a:lnSpc>
            </a:pPr>
            <a:r>
              <a:rPr lang="es-MX" sz="7200"/>
              <a:t>EL HIERRO.</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CustomShape 1"/>
          <p:cNvSpPr/>
          <p:nvPr/>
        </p:nvSpPr>
        <p:spPr>
          <a:xfrm>
            <a:off x="677160" y="609480"/>
            <a:ext cx="8595720" cy="1319760"/>
          </a:xfrm>
          <a:prstGeom prst="rect">
            <a:avLst/>
          </a:prstGeom>
        </p:spPr>
        <p:txBody>
          <a:bodyPr anchor="ctr" anchorCtr="1" bIns="0" lIns="0" rIns="0" tIns="0"/>
          <a:p>
            <a:pPr algn="ctr">
              <a:lnSpc>
                <a:spcPct val="100000"/>
              </a:lnSpc>
            </a:pPr>
            <a:r>
              <a:rPr lang="es-MX" sz="4400">
                <a:solidFill>
                  <a:srgbClr val="000000"/>
                </a:solidFill>
                <a:latin typeface="Arial"/>
              </a:rPr>
              <a:t>HIERRO PURGADO</a:t>
            </a:r>
            <a:endParaRPr/>
          </a:p>
        </p:txBody>
      </p:sp>
      <p:sp>
        <p:nvSpPr>
          <p:cNvPr id="203" name="CustomShape 2"/>
          <p:cNvSpPr/>
          <p:nvPr/>
        </p:nvSpPr>
        <p:spPr>
          <a:xfrm>
            <a:off x="677160" y="2160720"/>
            <a:ext cx="5730840" cy="3879720"/>
          </a:xfrm>
          <a:prstGeom prst="rect">
            <a:avLst/>
          </a:prstGeom>
        </p:spPr>
        <p:txBody>
          <a:bodyPr bIns="0" lIns="0" rIns="0" tIns="0"/>
          <a:p>
            <a:pPr>
              <a:lnSpc>
                <a:spcPct val="100000"/>
              </a:lnSpc>
              <a:buSzPct val="45000"/>
              <a:buFont typeface="StarSymbol"/>
              <a:buChar char="l"/>
            </a:pPr>
            <a:r>
              <a:rPr lang="es-MX" sz="2000">
                <a:solidFill>
                  <a:srgbClr val="000000"/>
                </a:solidFill>
                <a:latin typeface="Arial"/>
              </a:rPr>
              <a:t>Es el hierro al que se le han quitado las impurezas y elementos no deseados (carbono, azufre, fósforo, sílice, etc.) mediante el fuego.</a:t>
            </a:r>
            <a:endParaRPr/>
          </a:p>
          <a:p>
            <a:pPr>
              <a:lnSpc>
                <a:spcPct val="100000"/>
              </a:lnSpc>
              <a:buSzPct val="45000"/>
              <a:buFont typeface="StarSymbol"/>
              <a:buChar char="l"/>
            </a:pPr>
            <a:r>
              <a:rPr lang="es-MX" sz="2000">
                <a:solidFill>
                  <a:srgbClr val="000000"/>
                </a:solidFill>
                <a:latin typeface="Arial"/>
              </a:rPr>
              <a:t>En su tiempo el forjador sometía a la pieza a calentamientos y enfriamientos reiterados, que junto con el golpeo, conseguían desprender las impurezas y alimentaban la dureza.</a:t>
            </a:r>
            <a:endParaRPr/>
          </a:p>
          <a:p>
            <a:pPr>
              <a:lnSpc>
                <a:spcPct val="100000"/>
              </a:lnSpc>
              <a:buSzPct val="45000"/>
              <a:buFont typeface="StarSymbol"/>
              <a:buChar char="l"/>
            </a:pPr>
            <a:r>
              <a:rPr lang="es-MX" sz="2000">
                <a:solidFill>
                  <a:srgbClr val="000000"/>
                </a:solidFill>
                <a:latin typeface="Arial"/>
              </a:rPr>
              <a:t>Hoy día la siderurgia se encarga de eliminar estas impurezas mediante los hornos de depurado y un control exahustivo que ofrece una resistencia uniforme y constante en todo el material.</a:t>
            </a:r>
            <a:endParaRPr/>
          </a:p>
        </p:txBody>
      </p:sp>
      <p:pic>
        <p:nvPicPr>
          <p:cNvPr descr="" id="204" name="Imagen 3"/>
          <p:cNvPicPr/>
          <p:nvPr/>
        </p:nvPicPr>
        <p:blipFill>
          <a:blip r:embed="rId1"/>
          <a:stretch>
            <a:fillRect/>
          </a:stretch>
        </p:blipFill>
        <p:spPr>
          <a:xfrm>
            <a:off x="7539120" y="2024280"/>
            <a:ext cx="4340880" cy="3087720"/>
          </a:xfrm>
          <a:prstGeom prst="rect">
            <a:avLst/>
          </a:prstGeom>
        </p:spPr>
      </p:pic>
    </p:spTree>
  </p:cSld>
  <p:timing>
    <p:tnLst>
      <p:par>
        <p:cTn dur="indefinite" id="13" nodeType="tmRoot" restart="never">
          <p:childTnLst>
            <p:seq>
              <p:cTn id="14" nodeType="mainSeq">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CustomShape 1"/>
          <p:cNvSpPr/>
          <p:nvPr/>
        </p:nvSpPr>
        <p:spPr>
          <a:xfrm>
            <a:off x="677160" y="609480"/>
            <a:ext cx="8595720" cy="1319760"/>
          </a:xfrm>
          <a:prstGeom prst="rect">
            <a:avLst/>
          </a:prstGeom>
        </p:spPr>
        <p:txBody>
          <a:bodyPr anchor="ctr" anchorCtr="1" bIns="0" lIns="0" rIns="0" tIns="0"/>
          <a:p>
            <a:pPr algn="ctr">
              <a:lnSpc>
                <a:spcPct val="100000"/>
              </a:lnSpc>
            </a:pPr>
            <a:r>
              <a:rPr lang="es-MX" sz="4400">
                <a:solidFill>
                  <a:srgbClr val="000000"/>
                </a:solidFill>
                <a:latin typeface="Arial"/>
              </a:rPr>
              <a:t>HIERRO BLANDO</a:t>
            </a:r>
            <a:endParaRPr/>
          </a:p>
        </p:txBody>
      </p:sp>
      <p:sp>
        <p:nvSpPr>
          <p:cNvPr id="206" name="CustomShape 2"/>
          <p:cNvSpPr/>
          <p:nvPr/>
        </p:nvSpPr>
        <p:spPr>
          <a:xfrm>
            <a:off x="677160" y="2160720"/>
            <a:ext cx="4194000" cy="3879720"/>
          </a:xfrm>
          <a:prstGeom prst="rect">
            <a:avLst/>
          </a:prstGeom>
        </p:spPr>
        <p:txBody>
          <a:bodyPr bIns="0" lIns="0" rIns="0" tIns="0"/>
          <a:p>
            <a:pPr>
              <a:lnSpc>
                <a:spcPct val="100000"/>
              </a:lnSpc>
              <a:buSzPct val="45000"/>
              <a:buFont typeface="StarSymbol"/>
              <a:buChar char="l"/>
            </a:pPr>
            <a:r>
              <a:rPr lang="es-MX" sz="2000">
                <a:solidFill>
                  <a:srgbClr val="000000"/>
                </a:solidFill>
                <a:latin typeface="Arial"/>
              </a:rPr>
              <a:t>El hierro batido ofrece una dureza mayor. Consiste en un proceso de eliminación de impurezas que se consigue llevando a la pieza a un estado de incandescencia y golpeándola fuerte y rápidamente.</a:t>
            </a:r>
            <a:endParaRPr/>
          </a:p>
          <a:p>
            <a:pPr>
              <a:lnSpc>
                <a:spcPct val="100000"/>
              </a:lnSpc>
              <a:buSzPct val="45000"/>
              <a:buFont typeface="StarSymbol"/>
              <a:buChar char="l"/>
            </a:pPr>
            <a:r>
              <a:rPr lang="es-MX" sz="2000">
                <a:solidFill>
                  <a:srgbClr val="000000"/>
                </a:solidFill>
                <a:latin typeface="Arial"/>
              </a:rPr>
              <a:t>En la actualidad, el hierro batido se obtiene a través de un procesode laminación, comprimiendo el material y consiguiendo así endurecerlo más.</a:t>
            </a:r>
            <a:endParaRPr/>
          </a:p>
        </p:txBody>
      </p:sp>
      <p:pic>
        <p:nvPicPr>
          <p:cNvPr descr="" id="207" name="Imagen 3"/>
          <p:cNvPicPr/>
          <p:nvPr/>
        </p:nvPicPr>
        <p:blipFill>
          <a:blip r:embed="rId1"/>
          <a:stretch>
            <a:fillRect/>
          </a:stretch>
        </p:blipFill>
        <p:spPr>
          <a:xfrm>
            <a:off x="6605280" y="2485440"/>
            <a:ext cx="4752000" cy="2214360"/>
          </a:xfrm>
          <a:prstGeom prst="rect">
            <a:avLst/>
          </a:prstGeom>
        </p:spPr>
      </p:pic>
    </p:spTree>
  </p:cSld>
  <p:timing>
    <p:tnLst>
      <p:par>
        <p:cTn dur="indefinite" id="15" nodeType="tmRoot" restart="never">
          <p:childTnLst>
            <p:seq>
              <p:cTn id="16"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CustomShape 1"/>
          <p:cNvSpPr/>
          <p:nvPr/>
        </p:nvSpPr>
        <p:spPr>
          <a:xfrm>
            <a:off x="677160" y="609480"/>
            <a:ext cx="8595720" cy="1319760"/>
          </a:xfrm>
          <a:prstGeom prst="rect">
            <a:avLst/>
          </a:prstGeom>
        </p:spPr>
        <p:txBody>
          <a:bodyPr anchor="ctr" anchorCtr="1" bIns="0" lIns="0" rIns="0" tIns="0"/>
          <a:p>
            <a:pPr algn="ctr">
              <a:lnSpc>
                <a:spcPct val="100000"/>
              </a:lnSpc>
            </a:pPr>
            <a:r>
              <a:rPr lang="es-MX" sz="4400">
                <a:solidFill>
                  <a:srgbClr val="000000"/>
                </a:solidFill>
                <a:latin typeface="Arial"/>
              </a:rPr>
              <a:t>CLASIFICACIÓN DEL HIERRO</a:t>
            </a:r>
            <a:endParaRPr/>
          </a:p>
        </p:txBody>
      </p:sp>
      <p:sp>
        <p:nvSpPr>
          <p:cNvPr id="209" name="CustomShape 2"/>
          <p:cNvSpPr/>
          <p:nvPr/>
        </p:nvSpPr>
        <p:spPr>
          <a:xfrm>
            <a:off x="677160" y="2160720"/>
            <a:ext cx="4194000" cy="3879720"/>
          </a:xfrm>
          <a:prstGeom prst="rect">
            <a:avLst/>
          </a:prstGeom>
        </p:spPr>
        <p:txBody>
          <a:bodyPr bIns="0" lIns="0" rIns="0" tIns="0"/>
          <a:p>
            <a:pPr algn="ctr">
              <a:lnSpc>
                <a:spcPct val="100000"/>
              </a:lnSpc>
            </a:pPr>
            <a:endParaRPr/>
          </a:p>
          <a:p>
            <a:pPr algn="ctr">
              <a:lnSpc>
                <a:spcPct val="100000"/>
              </a:lnSpc>
            </a:pPr>
            <a:endParaRPr/>
          </a:p>
          <a:p>
            <a:pPr algn="ctr">
              <a:lnSpc>
                <a:spcPct val="100000"/>
              </a:lnSpc>
              <a:buSzPct val="45000"/>
              <a:buFont typeface="StarSymbol"/>
              <a:buChar char="l"/>
            </a:pPr>
            <a:r>
              <a:rPr lang="es-MX" sz="3200">
                <a:solidFill>
                  <a:srgbClr val="000000"/>
                </a:solidFill>
                <a:latin typeface="Arial"/>
              </a:rPr>
              <a:t>Hematico</a:t>
            </a:r>
            <a:endParaRPr/>
          </a:p>
          <a:p>
            <a:pPr algn="ctr">
              <a:lnSpc>
                <a:spcPct val="100000"/>
              </a:lnSpc>
              <a:buSzPct val="45000"/>
              <a:buFont typeface="StarSymbol"/>
              <a:buChar char="l"/>
            </a:pPr>
            <a:r>
              <a:rPr lang="es-MX" sz="3200">
                <a:solidFill>
                  <a:srgbClr val="000000"/>
                </a:solidFill>
                <a:latin typeface="Arial"/>
              </a:rPr>
              <a:t>No hematico</a:t>
            </a:r>
            <a:endParaRPr/>
          </a:p>
        </p:txBody>
      </p:sp>
      <p:pic>
        <p:nvPicPr>
          <p:cNvPr descr="" id="210" name="Imagen 3"/>
          <p:cNvPicPr/>
          <p:nvPr/>
        </p:nvPicPr>
        <p:blipFill>
          <a:blip r:embed="rId1"/>
          <a:stretch>
            <a:fillRect/>
          </a:stretch>
        </p:blipFill>
        <p:spPr>
          <a:xfrm>
            <a:off x="4962240" y="2286000"/>
            <a:ext cx="3655800" cy="2654280"/>
          </a:xfrm>
          <a:prstGeom prst="rect">
            <a:avLst/>
          </a:prstGeom>
        </p:spPr>
      </p:pic>
    </p:spTree>
  </p:cSld>
  <p:timing>
    <p:tnLst>
      <p:par>
        <p:cTn dur="indefinite" id="17" nodeType="tmRoot" restart="never">
          <p:childTnLst>
            <p:seq>
              <p:cTn id="18" nodeType="mainSeq">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CustomShape 1"/>
          <p:cNvSpPr/>
          <p:nvPr/>
        </p:nvSpPr>
        <p:spPr>
          <a:xfrm>
            <a:off x="1506960" y="2404440"/>
            <a:ext cx="7765920" cy="1645200"/>
          </a:xfrm>
          <a:prstGeom prst="rect">
            <a:avLst/>
          </a:prstGeom>
        </p:spPr>
        <p:txBody>
          <a:bodyPr anchor="b" bIns="45000" lIns="90000" rIns="90000" tIns="45000"/>
          <a:p>
            <a:pPr algn="ctr">
              <a:lnSpc>
                <a:spcPct val="100000"/>
              </a:lnSpc>
            </a:pPr>
            <a:r>
              <a:rPr lang="es-MX" sz="5400">
                <a:solidFill>
                  <a:srgbClr val="90c226"/>
                </a:solidFill>
                <a:latin typeface="Arial"/>
              </a:rPr>
              <a:t>APLICACIONES INDUSTRIALES DEL HIERRO</a:t>
            </a:r>
            <a:endParaRPr/>
          </a:p>
        </p:txBody>
      </p:sp>
    </p:spTree>
  </p:cSld>
  <p:timing>
    <p:tnLst>
      <p:par>
        <p:cTn dur="indefinite" id="19" nodeType="tmRoot" restart="never">
          <p:childTnLst>
            <p:seq>
              <p:cTn id="20"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2" name="CustomShape 1"/>
          <p:cNvSpPr/>
          <p:nvPr/>
        </p:nvSpPr>
        <p:spPr>
          <a:xfrm>
            <a:off x="791640" y="1150920"/>
            <a:ext cx="4007880" cy="4810680"/>
          </a:xfrm>
          <a:prstGeom prst="rect">
            <a:avLst/>
          </a:prstGeom>
        </p:spPr>
        <p:txBody>
          <a:bodyPr bIns="45000" lIns="90000" rIns="90000" tIns="45000"/>
          <a:p>
            <a:pPr>
              <a:lnSpc>
                <a:spcPct val="100000"/>
              </a:lnSpc>
              <a:buSzPct val="80000"/>
              <a:buFont charset="2" typeface="Wingdings 3"/>
              <a:buChar char=""/>
            </a:pPr>
            <a:r>
              <a:rPr lang="es-MX" sz="2000">
                <a:solidFill>
                  <a:srgbClr val="404040"/>
                </a:solidFill>
                <a:latin typeface="Arial"/>
              </a:rPr>
              <a:t>El hierro es el metal duro más usado, con el 95% en peso de la producción mundial de metal. El hierro puro (pureza a partir de 99,5%) no tiene demasiadas aplicaciones, salvo excepciones para utilizar su potencial magnético.</a:t>
            </a:r>
            <a:endParaRPr/>
          </a:p>
        </p:txBody>
      </p:sp>
      <p:pic>
        <p:nvPicPr>
          <p:cNvPr descr="" id="213" name="Imagen 3"/>
          <p:cNvPicPr/>
          <p:nvPr/>
        </p:nvPicPr>
        <p:blipFill>
          <a:blip r:embed="rId1"/>
          <a:stretch>
            <a:fillRect/>
          </a:stretch>
        </p:blipFill>
        <p:spPr>
          <a:xfrm>
            <a:off x="5101560" y="2171880"/>
            <a:ext cx="4269960" cy="3534480"/>
          </a:xfrm>
          <a:prstGeom prst="rect">
            <a:avLst/>
          </a:prstGeom>
        </p:spPr>
      </p:pic>
    </p:spTree>
  </p:cSld>
  <p:timing>
    <p:tnLst>
      <p:par>
        <p:cTn dur="indefinite" id="21" nodeType="tmRoot" restart="never">
          <p:childTnLst>
            <p:seq>
              <p:cTn id="22" nodeType="mainSeq">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4" name="CustomShape 1"/>
          <p:cNvSpPr/>
          <p:nvPr/>
        </p:nvSpPr>
        <p:spPr>
          <a:xfrm>
            <a:off x="696240" y="503280"/>
            <a:ext cx="4046040" cy="5686920"/>
          </a:xfrm>
          <a:prstGeom prst="rect">
            <a:avLst/>
          </a:prstGeom>
        </p:spPr>
        <p:txBody>
          <a:bodyPr bIns="45000" lIns="90000" rIns="90000" tIns="45000"/>
          <a:p>
            <a:pPr>
              <a:lnSpc>
                <a:spcPct val="100000"/>
              </a:lnSpc>
              <a:buSzPct val="80000"/>
              <a:buFont charset="2" typeface="Wingdings 3"/>
              <a:buChar char=""/>
            </a:pPr>
            <a:r>
              <a:rPr lang="es-MX" sz="2000">
                <a:solidFill>
                  <a:srgbClr val="404040"/>
                </a:solidFill>
                <a:latin typeface="Arial"/>
              </a:rPr>
              <a:t>El hierro tiene su gran aplicación para formar los productos </a:t>
            </a:r>
            <a:r>
              <a:rPr lang="es-MX" sz="2000" u="sng">
                <a:solidFill>
                  <a:srgbClr val="99ca3c"/>
                </a:solidFill>
                <a:latin typeface="Arial"/>
                <a:hlinkClick r:id="rId1"/>
              </a:rPr>
              <a:t>siderúrgicos</a:t>
            </a:r>
            <a:r>
              <a:rPr lang="es-MX" sz="2000">
                <a:solidFill>
                  <a:srgbClr val="404040"/>
                </a:solidFill>
                <a:latin typeface="Arial"/>
              </a:rPr>
              <a:t>, utilizando éste como elemento matriz para alojar otros elementos aleantes tanto metálicos como no metálicos, que confieren distintas propiedades al material. Se considera que una aleación de hierro es </a:t>
            </a:r>
            <a:r>
              <a:rPr lang="es-MX" sz="2000" u="sng">
                <a:solidFill>
                  <a:srgbClr val="99ca3c"/>
                </a:solidFill>
                <a:latin typeface="Arial"/>
                <a:hlinkClick r:id="rId2"/>
              </a:rPr>
              <a:t>acero</a:t>
            </a:r>
            <a:r>
              <a:rPr lang="es-MX" sz="2000">
                <a:solidFill>
                  <a:srgbClr val="404040"/>
                </a:solidFill>
                <a:latin typeface="Arial"/>
              </a:rPr>
              <a:t> si contiene menos de un 2,1% de </a:t>
            </a:r>
            <a:r>
              <a:rPr lang="es-MX" sz="2000" u="sng">
                <a:solidFill>
                  <a:srgbClr val="99ca3c"/>
                </a:solidFill>
                <a:latin typeface="Arial"/>
                <a:hlinkClick r:id="rId3"/>
              </a:rPr>
              <a:t>carbono</a:t>
            </a:r>
            <a:r>
              <a:rPr lang="es-MX" sz="2000">
                <a:solidFill>
                  <a:srgbClr val="404040"/>
                </a:solidFill>
                <a:latin typeface="Arial"/>
              </a:rPr>
              <a:t>; si el porcentaje es mayor, recibe el nombre de </a:t>
            </a:r>
            <a:r>
              <a:rPr lang="es-MX" sz="2000" u="sng">
                <a:solidFill>
                  <a:srgbClr val="99ca3c"/>
                </a:solidFill>
                <a:latin typeface="Arial"/>
                <a:hlinkClick r:id="rId4"/>
              </a:rPr>
              <a:t>fundición</a:t>
            </a:r>
            <a:r>
              <a:rPr lang="es-MX" sz="2000">
                <a:solidFill>
                  <a:srgbClr val="404040"/>
                </a:solidFill>
                <a:latin typeface="Arial"/>
              </a:rPr>
              <a:t>.</a:t>
            </a:r>
            <a:endParaRPr/>
          </a:p>
          <a:p>
            <a:pPr>
              <a:lnSpc>
                <a:spcPct val="100000"/>
              </a:lnSpc>
            </a:pPr>
            <a:endParaRPr/>
          </a:p>
        </p:txBody>
      </p:sp>
      <p:pic>
        <p:nvPicPr>
          <p:cNvPr descr="" id="215" name="Picture 2"/>
          <p:cNvPicPr/>
          <p:nvPr/>
        </p:nvPicPr>
        <p:blipFill>
          <a:blip r:embed="rId5"/>
          <a:stretch>
            <a:fillRect/>
          </a:stretch>
        </p:blipFill>
        <p:spPr>
          <a:xfrm>
            <a:off x="5394240" y="1989000"/>
            <a:ext cx="3620520" cy="2715120"/>
          </a:xfrm>
          <a:prstGeom prst="rect">
            <a:avLst/>
          </a:prstGeom>
        </p:spPr>
      </p:pic>
    </p:spTree>
  </p:cSld>
  <p:timing>
    <p:tnLst>
      <p:par>
        <p:cTn dur="indefinite" id="23" nodeType="tmRoot" restart="never">
          <p:childTnLst>
            <p:seq>
              <p:cTn id="24"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CustomShape 1"/>
          <p:cNvSpPr/>
          <p:nvPr/>
        </p:nvSpPr>
        <p:spPr>
          <a:xfrm>
            <a:off x="677160" y="704880"/>
            <a:ext cx="3912480" cy="5335560"/>
          </a:xfrm>
          <a:prstGeom prst="rect">
            <a:avLst/>
          </a:prstGeom>
        </p:spPr>
        <p:txBody>
          <a:bodyPr bIns="45000" lIns="90000" rIns="90000" tIns="45000"/>
          <a:p>
            <a:pPr>
              <a:lnSpc>
                <a:spcPct val="100000"/>
              </a:lnSpc>
              <a:buSzPct val="80000"/>
              <a:buFont charset="2" typeface="Wingdings 3"/>
              <a:buChar char=""/>
            </a:pPr>
            <a:r>
              <a:rPr lang="es-MX" sz="2000">
                <a:solidFill>
                  <a:srgbClr val="404040"/>
                </a:solidFill>
                <a:latin typeface="Arial"/>
              </a:rPr>
              <a:t>El acero es indispensable debido a su bajo precio y tenacidad, especialmente en automóviles, barcos y componentes estructurales de edificios. </a:t>
            </a:r>
            <a:endParaRPr/>
          </a:p>
          <a:p>
            <a:pPr>
              <a:lnSpc>
                <a:spcPct val="100000"/>
              </a:lnSpc>
            </a:pPr>
            <a:endParaRPr/>
          </a:p>
          <a:p>
            <a:pPr>
              <a:lnSpc>
                <a:spcPct val="100000"/>
              </a:lnSpc>
            </a:pPr>
            <a:endParaRPr/>
          </a:p>
          <a:p>
            <a:pPr>
              <a:lnSpc>
                <a:spcPct val="100000"/>
              </a:lnSpc>
              <a:buSzPct val="80000"/>
              <a:buFont charset="2" typeface="Wingdings 3"/>
              <a:buChar char=""/>
            </a:pPr>
            <a:r>
              <a:rPr lang="es-MX" sz="2000">
                <a:solidFill>
                  <a:srgbClr val="404040"/>
                </a:solidFill>
                <a:latin typeface="Arial"/>
              </a:rPr>
              <a:t>Las aleaciones férreas presentan una gran variedad de propiedades mecánicas dependiendo de su composición o el tratamiento que se haya llevado a cabo.</a:t>
            </a:r>
            <a:endParaRPr/>
          </a:p>
          <a:p>
            <a:pPr>
              <a:lnSpc>
                <a:spcPct val="100000"/>
              </a:lnSpc>
            </a:pPr>
            <a:endParaRPr/>
          </a:p>
        </p:txBody>
      </p:sp>
      <p:pic>
        <p:nvPicPr>
          <p:cNvPr descr="" id="217" name="Imagen 3"/>
          <p:cNvPicPr/>
          <p:nvPr/>
        </p:nvPicPr>
        <p:blipFill>
          <a:blip r:embed="rId1"/>
          <a:stretch>
            <a:fillRect/>
          </a:stretch>
        </p:blipFill>
        <p:spPr>
          <a:xfrm>
            <a:off x="5332320" y="271440"/>
            <a:ext cx="3791520" cy="2843280"/>
          </a:xfrm>
          <a:prstGeom prst="rect">
            <a:avLst/>
          </a:prstGeom>
        </p:spPr>
      </p:pic>
      <p:pic>
        <p:nvPicPr>
          <p:cNvPr descr="" id="218" name="Picture 2"/>
          <p:cNvPicPr/>
          <p:nvPr/>
        </p:nvPicPr>
        <p:blipFill>
          <a:blip r:embed="rId2"/>
          <a:stretch>
            <a:fillRect/>
          </a:stretch>
        </p:blipFill>
        <p:spPr>
          <a:xfrm>
            <a:off x="4975200" y="3403080"/>
            <a:ext cx="5285160" cy="2694600"/>
          </a:xfrm>
          <a:prstGeom prst="rect">
            <a:avLst/>
          </a:prstGeom>
        </p:spPr>
      </p:pic>
    </p:spTree>
  </p:cSld>
  <p:timing>
    <p:tnLst>
      <p:par>
        <p:cTn dur="indefinite" id="25" nodeType="tmRoot" restart="never">
          <p:childTnLst>
            <p:seq>
              <p:cTn id="26"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CustomShape 1"/>
          <p:cNvSpPr/>
          <p:nvPr/>
        </p:nvSpPr>
        <p:spPr>
          <a:xfrm>
            <a:off x="677160" y="590400"/>
            <a:ext cx="4331880" cy="5449680"/>
          </a:xfrm>
          <a:prstGeom prst="rect">
            <a:avLst/>
          </a:prstGeom>
        </p:spPr>
        <p:txBody>
          <a:bodyPr bIns="45000" lIns="90000" rIns="90000" tIns="45000"/>
          <a:p>
            <a:pPr>
              <a:lnSpc>
                <a:spcPct val="100000"/>
              </a:lnSpc>
              <a:buSzPct val="80000"/>
              <a:buFont charset="2" typeface="Wingdings 3"/>
              <a:buChar char=""/>
            </a:pPr>
            <a:r>
              <a:rPr lang="es-MX" sz="2000">
                <a:solidFill>
                  <a:srgbClr val="404040"/>
                </a:solidFill>
                <a:latin typeface="Arial"/>
              </a:rPr>
              <a:t>Acero bajo en carbono: menos del 0,25% de C en peso. Son blandos pero dúctiles. Se utilizan en </a:t>
            </a:r>
            <a:r>
              <a:rPr lang="es-MX" sz="2000" u="sng">
                <a:solidFill>
                  <a:srgbClr val="99ca3c"/>
                </a:solidFill>
                <a:latin typeface="Arial"/>
                <a:hlinkClick r:id="rId1"/>
              </a:rPr>
              <a:t>vehículos</a:t>
            </a:r>
            <a:r>
              <a:rPr lang="es-MX" sz="2000">
                <a:solidFill>
                  <a:srgbClr val="404040"/>
                </a:solidFill>
                <a:latin typeface="Arial"/>
              </a:rPr>
              <a:t>, </a:t>
            </a:r>
            <a:r>
              <a:rPr lang="es-MX" sz="2000" u="sng">
                <a:solidFill>
                  <a:srgbClr val="99ca3c"/>
                </a:solidFill>
                <a:latin typeface="Arial"/>
                <a:hlinkClick r:id="rId2"/>
              </a:rPr>
              <a:t>tuberías</a:t>
            </a:r>
            <a:r>
              <a:rPr lang="es-MX" sz="2000">
                <a:solidFill>
                  <a:srgbClr val="404040"/>
                </a:solidFill>
                <a:latin typeface="Arial"/>
              </a:rPr>
              <a:t>, </a:t>
            </a:r>
            <a:r>
              <a:rPr lang="es-MX" sz="2000" u="sng">
                <a:solidFill>
                  <a:srgbClr val="99ca3c"/>
                </a:solidFill>
                <a:latin typeface="Arial"/>
                <a:hlinkClick r:id="rId3"/>
              </a:rPr>
              <a:t>elementos estructurales</a:t>
            </a:r>
            <a:r>
              <a:rPr lang="es-MX" sz="2000">
                <a:solidFill>
                  <a:srgbClr val="404040"/>
                </a:solidFill>
                <a:latin typeface="Arial"/>
              </a:rPr>
              <a:t>, etcétera. También existen los aceros de alta resistencia y baja aleación, que contienen otros elementos aleados hasta un 10% en peso; tienen una mayor</a:t>
            </a:r>
            <a:r>
              <a:rPr lang="es-MX" sz="2000" u="sng">
                <a:solidFill>
                  <a:srgbClr val="99ca3c"/>
                </a:solidFill>
                <a:latin typeface="Arial"/>
                <a:hlinkClick r:id="rId4"/>
              </a:rPr>
              <a:t>resistencia</a:t>
            </a:r>
            <a:r>
              <a:rPr lang="es-MX" sz="2000" u="sng">
                <a:solidFill>
                  <a:srgbClr val="99ca3c"/>
                </a:solidFill>
                <a:latin typeface="Arial"/>
                <a:hlinkClick r:id="rId5"/>
              </a:rPr>
              <a:t> mecánica</a:t>
            </a:r>
            <a:r>
              <a:rPr lang="es-MX" sz="2000">
                <a:solidFill>
                  <a:srgbClr val="404040"/>
                </a:solidFill>
                <a:latin typeface="Arial"/>
              </a:rPr>
              <a:t> y pueden ser trabajados fácilmente.</a:t>
            </a:r>
            <a:endParaRPr/>
          </a:p>
        </p:txBody>
      </p:sp>
      <p:pic>
        <p:nvPicPr>
          <p:cNvPr descr="" id="220" name="Picture 2"/>
          <p:cNvPicPr/>
          <p:nvPr/>
        </p:nvPicPr>
        <p:blipFill>
          <a:blip r:embed="rId6"/>
          <a:stretch>
            <a:fillRect/>
          </a:stretch>
        </p:blipFill>
        <p:spPr>
          <a:xfrm>
            <a:off x="5391000" y="590400"/>
            <a:ext cx="3389760" cy="3389760"/>
          </a:xfrm>
          <a:prstGeom prst="rect">
            <a:avLst/>
          </a:prstGeom>
        </p:spPr>
      </p:pic>
    </p:spTree>
  </p:cSld>
  <p:timing>
    <p:tnLst>
      <p:par>
        <p:cTn dur="indefinite" id="27" nodeType="tmRoot" restart="never">
          <p:childTnLst>
            <p:seq>
              <p:cTn id="28"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CustomShape 1"/>
          <p:cNvSpPr/>
          <p:nvPr/>
        </p:nvSpPr>
        <p:spPr>
          <a:xfrm>
            <a:off x="677160" y="857160"/>
            <a:ext cx="3893760" cy="5182920"/>
          </a:xfrm>
          <a:prstGeom prst="rect">
            <a:avLst/>
          </a:prstGeom>
        </p:spPr>
        <p:txBody>
          <a:bodyPr bIns="45000" lIns="90000" rIns="90000" tIns="45000"/>
          <a:p>
            <a:pPr>
              <a:lnSpc>
                <a:spcPct val="100000"/>
              </a:lnSpc>
              <a:buSzPct val="80000"/>
              <a:buFont charset="2" typeface="Wingdings 3"/>
              <a:buChar char=""/>
            </a:pPr>
            <a:r>
              <a:rPr lang="es-MX" sz="2000">
                <a:solidFill>
                  <a:srgbClr val="404040"/>
                </a:solidFill>
                <a:latin typeface="Arial"/>
              </a:rPr>
              <a:t>Acero medio en carbono: entre 0,25% y 0,6% de C en peso. Para mejorar sus propiedades son tratados térmicamente. Son más resistentes que los aceros bajos en carbono, pero menos </a:t>
            </a:r>
            <a:r>
              <a:rPr lang="es-MX" sz="2000" u="sng">
                <a:solidFill>
                  <a:srgbClr val="99ca3c"/>
                </a:solidFill>
                <a:latin typeface="Arial"/>
                <a:hlinkClick r:id="rId1"/>
              </a:rPr>
              <a:t>dúctiles</a:t>
            </a:r>
            <a:r>
              <a:rPr lang="es-MX" sz="2000">
                <a:solidFill>
                  <a:srgbClr val="404040"/>
                </a:solidFill>
                <a:latin typeface="Arial"/>
              </a:rPr>
              <a:t>; se emplean en piezas de ingeniería que requieren una alta resistencia mecánica y al desgaste.</a:t>
            </a:r>
            <a:endParaRPr/>
          </a:p>
        </p:txBody>
      </p:sp>
      <p:sp>
        <p:nvSpPr>
          <p:cNvPr id="222" name="CustomShape 2"/>
          <p:cNvSpPr/>
          <p:nvPr/>
        </p:nvSpPr>
        <p:spPr>
          <a:xfrm>
            <a:off x="155520" y="-144360"/>
            <a:ext cx="303840" cy="303840"/>
          </a:xfrm>
          <a:prstGeom prst="rect">
            <a:avLst/>
          </a:prstGeom>
        </p:spPr>
      </p:sp>
      <p:pic>
        <p:nvPicPr>
          <p:cNvPr descr="" id="223" name="Picture 4"/>
          <p:cNvPicPr/>
          <p:nvPr/>
        </p:nvPicPr>
        <p:blipFill>
          <a:blip r:embed="rId2"/>
          <a:stretch>
            <a:fillRect/>
          </a:stretch>
        </p:blipFill>
        <p:spPr>
          <a:xfrm>
            <a:off x="4898880" y="2644920"/>
            <a:ext cx="3837600" cy="2913480"/>
          </a:xfrm>
          <a:prstGeom prst="rect">
            <a:avLst/>
          </a:prstGeom>
        </p:spPr>
      </p:pic>
    </p:spTree>
  </p:cSld>
  <p:timing>
    <p:tnLst>
      <p:par>
        <p:cTn dur="indefinite" id="29" nodeType="tmRoot" restart="never">
          <p:childTnLst>
            <p:seq>
              <p:cTn id="30" nodeType="mainSeq">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CustomShape 1"/>
          <p:cNvSpPr/>
          <p:nvPr/>
        </p:nvSpPr>
        <p:spPr>
          <a:xfrm>
            <a:off x="677160" y="743040"/>
            <a:ext cx="4084200" cy="5297400"/>
          </a:xfrm>
          <a:prstGeom prst="rect">
            <a:avLst/>
          </a:prstGeom>
        </p:spPr>
        <p:txBody>
          <a:bodyPr bIns="45000" lIns="90000" rIns="90000" tIns="45000"/>
          <a:p>
            <a:pPr>
              <a:lnSpc>
                <a:spcPct val="100000"/>
              </a:lnSpc>
              <a:buSzPct val="80000"/>
              <a:buFont charset="2" typeface="Wingdings 3"/>
              <a:buChar char=""/>
            </a:pPr>
            <a:r>
              <a:rPr lang="es-MX" sz="2000">
                <a:solidFill>
                  <a:srgbClr val="404040"/>
                </a:solidFill>
                <a:latin typeface="Arial"/>
              </a:rPr>
              <a:t>Acero alto en carbono: entre 0,60% y 1,4% de C en peso. Son aún más resistentes, pero también menos dúctiles. Se añaden otros elementos para que formen carburos, por ejemplo, con </a:t>
            </a:r>
            <a:r>
              <a:rPr lang="es-MX" sz="2000" u="sng">
                <a:solidFill>
                  <a:srgbClr val="99ca3c"/>
                </a:solidFill>
                <a:latin typeface="Arial"/>
                <a:hlinkClick r:id="rId1"/>
              </a:rPr>
              <a:t>wolframio</a:t>
            </a:r>
            <a:r>
              <a:rPr lang="es-MX" sz="2000">
                <a:solidFill>
                  <a:srgbClr val="404040"/>
                </a:solidFill>
                <a:latin typeface="Arial"/>
              </a:rPr>
              <a:t> (tungsteno) se forma el carburo de wolframio, WC; estos carburos son muy duros. Estos aceros se emplean principalmente en </a:t>
            </a:r>
            <a:r>
              <a:rPr lang="es-MX" sz="2000" u="sng">
                <a:solidFill>
                  <a:srgbClr val="99ca3c"/>
                </a:solidFill>
                <a:latin typeface="Arial"/>
                <a:hlinkClick r:id="rId2"/>
              </a:rPr>
              <a:t>herramientas</a:t>
            </a:r>
            <a:r>
              <a:rPr lang="es-MX" sz="2000">
                <a:solidFill>
                  <a:srgbClr val="404040"/>
                </a:solidFill>
                <a:latin typeface="Arial"/>
              </a:rPr>
              <a:t>.</a:t>
            </a:r>
            <a:endParaRPr/>
          </a:p>
        </p:txBody>
      </p:sp>
      <p:pic>
        <p:nvPicPr>
          <p:cNvPr descr="" id="225" name="Picture 4"/>
          <p:cNvPicPr/>
          <p:nvPr/>
        </p:nvPicPr>
        <p:blipFill>
          <a:blip r:embed="rId3"/>
          <a:stretch>
            <a:fillRect/>
          </a:stretch>
        </p:blipFill>
        <p:spPr>
          <a:xfrm>
            <a:off x="5241960" y="743040"/>
            <a:ext cx="3630960" cy="2723040"/>
          </a:xfrm>
          <a:prstGeom prst="rect">
            <a:avLst/>
          </a:prstGeom>
        </p:spPr>
      </p:pic>
      <p:pic>
        <p:nvPicPr>
          <p:cNvPr descr="" id="226" name="Picture 6"/>
          <p:cNvPicPr/>
          <p:nvPr/>
        </p:nvPicPr>
        <p:blipFill>
          <a:blip r:embed="rId4"/>
          <a:stretch>
            <a:fillRect/>
          </a:stretch>
        </p:blipFill>
        <p:spPr>
          <a:xfrm>
            <a:off x="4594320" y="3833640"/>
            <a:ext cx="2419920" cy="2206440"/>
          </a:xfrm>
          <a:prstGeom prst="rect">
            <a:avLst/>
          </a:prstGeom>
        </p:spPr>
      </p:pic>
    </p:spTree>
  </p:cSld>
  <p:timing>
    <p:tnLst>
      <p:par>
        <p:cTn dur="indefinite" id="31" nodeType="tmRoot" restart="never">
          <p:childTnLst>
            <p:seq>
              <p:cTn id="32"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609120" y="273600"/>
            <a:ext cx="10969560" cy="5307480"/>
          </a:xfrm>
          <a:prstGeom prst="rect">
            <a:avLst/>
          </a:prstGeom>
        </p:spPr>
        <p:txBody>
          <a:bodyPr anchor="ctr" bIns="0" lIns="0" rIns="0" tIns="0" wrap="none"/>
          <a:p>
            <a:pPr algn="ctr"/>
            <a:r>
              <a:rPr lang="es-MX" sz="5400"/>
              <a:t>Historia del Hierro.</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CustomShape 1"/>
          <p:cNvSpPr/>
          <p:nvPr/>
        </p:nvSpPr>
        <p:spPr>
          <a:xfrm>
            <a:off x="772560" y="617400"/>
            <a:ext cx="4484160" cy="5725080"/>
          </a:xfrm>
          <a:prstGeom prst="rect">
            <a:avLst/>
          </a:prstGeom>
        </p:spPr>
        <p:txBody>
          <a:bodyPr bIns="45000" lIns="90000" rIns="90000" tIns="45000"/>
          <a:p>
            <a:pPr>
              <a:lnSpc>
                <a:spcPct val="100000"/>
              </a:lnSpc>
              <a:buSzPct val="80000"/>
              <a:buFont charset="2" typeface="Wingdings 3"/>
              <a:buChar char=""/>
            </a:pPr>
            <a:r>
              <a:rPr lang="es-MX" sz="2000">
                <a:solidFill>
                  <a:srgbClr val="404040"/>
                </a:solidFill>
                <a:latin typeface="Arial"/>
              </a:rPr>
              <a:t>Aceros aleados: Con los aceros no aleados, o al carbono, es imposible satisfacer las demandas de la industria actual. Para conseguir determinadas características de </a:t>
            </a:r>
            <a:r>
              <a:rPr lang="es-MX" sz="2000" u="sng">
                <a:solidFill>
                  <a:srgbClr val="99ca3c"/>
                </a:solidFill>
                <a:latin typeface="Arial"/>
                <a:hlinkClick r:id="rId1"/>
              </a:rPr>
              <a:t>resiiencia</a:t>
            </a:r>
            <a:r>
              <a:rPr lang="es-MX" sz="2000">
                <a:solidFill>
                  <a:srgbClr val="404040"/>
                </a:solidFill>
                <a:latin typeface="Arial"/>
              </a:rPr>
              <a:t>, resistencia al desgaste, dureza y resistencia a determinadas temperaturas deberemos recurrir a estos. Mediante la acción de uno o varios elementos de aleación en porcentajes adecuados se introducen modificaciones químicas y estructurales que afectan a la temlabilidad, características mecánicas, resistencia a </a:t>
            </a:r>
            <a:r>
              <a:rPr lang="es-MX" sz="2000" u="sng">
                <a:solidFill>
                  <a:srgbClr val="99ca3c"/>
                </a:solidFill>
                <a:latin typeface="Arial"/>
                <a:hlinkClick r:id="rId2"/>
              </a:rPr>
              <a:t>oxidación</a:t>
            </a:r>
            <a:r>
              <a:rPr lang="es-MX" sz="2000">
                <a:solidFill>
                  <a:srgbClr val="404040"/>
                </a:solidFill>
                <a:latin typeface="Arial"/>
              </a:rPr>
              <a:t> y otras propiedades.</a:t>
            </a:r>
            <a:endParaRPr/>
          </a:p>
        </p:txBody>
      </p:sp>
      <p:pic>
        <p:nvPicPr>
          <p:cNvPr descr="" id="228" name="Picture 6"/>
          <p:cNvPicPr/>
          <p:nvPr/>
        </p:nvPicPr>
        <p:blipFill>
          <a:blip r:embed="rId3"/>
          <a:stretch>
            <a:fillRect/>
          </a:stretch>
        </p:blipFill>
        <p:spPr>
          <a:xfrm>
            <a:off x="5257800" y="868320"/>
            <a:ext cx="3723120" cy="2311920"/>
          </a:xfrm>
          <a:prstGeom prst="rect">
            <a:avLst/>
          </a:prstGeom>
        </p:spPr>
      </p:pic>
      <p:pic>
        <p:nvPicPr>
          <p:cNvPr descr="" id="229" name="Picture 8"/>
          <p:cNvPicPr/>
          <p:nvPr/>
        </p:nvPicPr>
        <p:blipFill>
          <a:blip r:embed="rId4"/>
          <a:stretch>
            <a:fillRect/>
          </a:stretch>
        </p:blipFill>
        <p:spPr>
          <a:xfrm>
            <a:off x="5257800" y="3538440"/>
            <a:ext cx="3475440" cy="2446920"/>
          </a:xfrm>
          <a:prstGeom prst="rect">
            <a:avLst/>
          </a:prstGeom>
        </p:spPr>
      </p:pic>
    </p:spTree>
  </p:cSld>
  <p:timing>
    <p:tnLst>
      <p:par>
        <p:cTn dur="indefinite" id="33" nodeType="tmRoot" restart="never">
          <p:childTnLst>
            <p:seq>
              <p:cTn id="34" nodeType="mainSeq">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0" name="CustomShape 1"/>
          <p:cNvSpPr/>
          <p:nvPr/>
        </p:nvSpPr>
        <p:spPr>
          <a:xfrm>
            <a:off x="1150920" y="360000"/>
            <a:ext cx="9117360" cy="4203720"/>
          </a:xfrm>
          <a:prstGeom prst="rect">
            <a:avLst/>
          </a:prstGeom>
        </p:spPr>
        <p:txBody>
          <a:bodyPr bIns="45000" lIns="90000" rIns="90000" tIns="45000"/>
          <a:p>
            <a:pPr>
              <a:lnSpc>
                <a:spcPct val="100000"/>
              </a:lnSpc>
            </a:pPr>
            <a:endParaRPr/>
          </a:p>
          <a:p>
            <a:pPr>
              <a:lnSpc>
                <a:spcPct val="100000"/>
              </a:lnSpc>
            </a:pPr>
            <a:r>
              <a:rPr lang="es-MX">
                <a:solidFill>
                  <a:srgbClr val="000000"/>
                </a:solidFill>
                <a:latin typeface="Calibri"/>
              </a:rPr>
              <a:t> </a:t>
            </a:r>
            <a:r>
              <a:rPr lang="es-MX">
                <a:solidFill>
                  <a:srgbClr val="000000"/>
                </a:solidFill>
                <a:latin typeface="Calibri"/>
              </a:rPr>
              <a:t>Aceros Apreciados S.A. de C.V.</a:t>
            </a:r>
            <a:endParaRPr/>
          </a:p>
          <a:p>
            <a:pPr>
              <a:lnSpc>
                <a:spcPct val="100000"/>
              </a:lnSpc>
            </a:pPr>
            <a:endParaRPr/>
          </a:p>
          <a:p>
            <a:pPr>
              <a:lnSpc>
                <a:spcPct val="100000"/>
              </a:lnSpc>
            </a:pPr>
            <a:r>
              <a:rPr lang="es-MX">
                <a:solidFill>
                  <a:srgbClr val="000000"/>
                </a:solidFill>
                <a:latin typeface="Calibri"/>
              </a:rPr>
              <a:t>Empresa fundada hace más de 40 años dedicada a la venta de material para la construcción como: varilla, (acero de refuerzo), láminas de asbesto y residenciales, acero para construcción, malla y castillo electrosoldados, tinacos, cisternas y fosas sépticas, material hidráulico, material eléctrico, productos tolteca, herramientas y agregados con el beneficio de una gran experiencia y puntos de venta estratégicamente ubicados en el área metropolitana del Distrito Federal. Teniendo la ventaja de conocer el mercado y contar con una amplia flotilla para entregar todo lo que necesite en Acero y Materiales para su obra negra.</a:t>
            </a:r>
            <a:endParaRPr/>
          </a:p>
        </p:txBody>
      </p:sp>
      <p:pic>
        <p:nvPicPr>
          <p:cNvPr descr="" id="231" name="Picture 2"/>
          <p:cNvPicPr/>
          <p:nvPr/>
        </p:nvPicPr>
        <p:blipFill>
          <a:blip r:embed="rId1"/>
          <a:stretch>
            <a:fillRect/>
          </a:stretch>
        </p:blipFill>
        <p:spPr>
          <a:xfrm>
            <a:off x="4174920" y="4583160"/>
            <a:ext cx="4381920" cy="1438920"/>
          </a:xfrm>
          <a:prstGeom prst="rect">
            <a:avLst/>
          </a:prstGeom>
        </p:spPr>
      </p:pic>
    </p:spTree>
  </p:cSld>
  <p:timing>
    <p:tnLst>
      <p:par>
        <p:cTn dur="indefinite" id="35" nodeType="tmRoot" restart="never">
          <p:childTnLst>
            <p:seq>
              <p:cTn id="36" nodeType="mainSeq">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2" name="CustomShape 1"/>
          <p:cNvSpPr/>
          <p:nvPr/>
        </p:nvSpPr>
        <p:spPr>
          <a:xfrm>
            <a:off x="609120" y="260640"/>
            <a:ext cx="10968840" cy="6335640"/>
          </a:xfrm>
          <a:prstGeom prst="rect">
            <a:avLst/>
          </a:prstGeom>
        </p:spPr>
        <p:txBody>
          <a:bodyPr bIns="45000" lIns="90000" rIns="90000" tIns="45000"/>
          <a:p>
            <a:pPr>
              <a:lnSpc>
                <a:spcPct val="100000"/>
              </a:lnSpc>
              <a:buFont typeface="Arial"/>
              <a:buChar char="•"/>
            </a:pPr>
            <a:r>
              <a:rPr lang="es-MX" sz="2000">
                <a:solidFill>
                  <a:srgbClr val="000000"/>
                </a:solidFill>
                <a:latin typeface="Calibri"/>
              </a:rPr>
              <a:t>Varilla (Acero de Refuerzo)</a:t>
            </a:r>
            <a:endParaRPr/>
          </a:p>
          <a:p>
            <a:pPr>
              <a:lnSpc>
                <a:spcPct val="100000"/>
              </a:lnSpc>
              <a:buFont typeface="Arial"/>
              <a:buChar char="•"/>
            </a:pPr>
            <a:r>
              <a:rPr lang="es-MX" sz="2000">
                <a:solidFill>
                  <a:srgbClr val="000000"/>
                </a:solidFill>
                <a:latin typeface="Calibri"/>
              </a:rPr>
              <a:t>Porque la Varilla o Acero de Refuerzo debe tener estas características?</a:t>
            </a:r>
            <a:endParaRPr/>
          </a:p>
          <a:p>
            <a:pPr>
              <a:lnSpc>
                <a:spcPct val="100000"/>
              </a:lnSpc>
              <a:buFont typeface="Arial"/>
              <a:buChar char="•"/>
            </a:pPr>
            <a:r>
              <a:rPr lang="es-MX" sz="2000">
                <a:solidFill>
                  <a:srgbClr val="000000"/>
                </a:solidFill>
                <a:latin typeface="Calibri"/>
              </a:rPr>
              <a:t>Sencillo una construcción no es estática, tiene movimiento, por ejemplo un rascacielos debe soportar los fuertes vientos de las alturas, todas las construcciones tienen asentamientos esto también es movimiento y el movimiento más importante es un sismo, las construcciones deben resistir la increíble fuerza de la naturaleza.</a:t>
            </a:r>
            <a:endParaRPr/>
          </a:p>
          <a:p>
            <a:pPr>
              <a:lnSpc>
                <a:spcPct val="100000"/>
              </a:lnSpc>
              <a:buFont typeface="Arial"/>
              <a:buChar char="•"/>
            </a:pPr>
            <a:r>
              <a:rPr lang="es-MX" sz="2000">
                <a:solidFill>
                  <a:srgbClr val="000000"/>
                </a:solidFill>
                <a:latin typeface="Calibri"/>
              </a:rPr>
              <a:t>En México existe la norma oficial mexicana que garantiza que la varilla cumpla con estas dos características y la varilla que la cumple debe estar quintada con el numero 42, esto quiere decir que ese acero aguanta 4200k x cm2.</a:t>
            </a:r>
            <a:endParaRPr/>
          </a:p>
          <a:p>
            <a:pPr>
              <a:lnSpc>
                <a:spcPct val="100000"/>
              </a:lnSpc>
              <a:buFont typeface="Arial"/>
              <a:buChar char="•"/>
            </a:pPr>
            <a:r>
              <a:rPr lang="es-MX" sz="2000">
                <a:solidFill>
                  <a:srgbClr val="000000"/>
                </a:solidFill>
                <a:latin typeface="Calibri"/>
              </a:rPr>
              <a:t>Toda la varilla que Aceros Apreciados vende cumple con la norma oficial mexicana y la sobrepasa, además podemos entregar a nuestros clientes pruebas de laboratorio sobre el material que nosotros vendemos; el acero de refuerzo tiene diferentes calibres comerciales, estos calibres son: 5/16’, 3/8’, 1/2’, 5/8’, ¾’, 1’, 11/4’ y 11/2’. </a:t>
            </a:r>
            <a:endParaRPr/>
          </a:p>
          <a:p>
            <a:pPr>
              <a:lnSpc>
                <a:spcPct val="100000"/>
              </a:lnSpc>
            </a:pPr>
            <a:endParaRPr/>
          </a:p>
        </p:txBody>
      </p:sp>
      <p:pic>
        <p:nvPicPr>
          <p:cNvPr descr="" id="233" name="Picture 2"/>
          <p:cNvPicPr/>
          <p:nvPr/>
        </p:nvPicPr>
        <p:blipFill>
          <a:blip r:embed="rId1"/>
          <a:stretch>
            <a:fillRect/>
          </a:stretch>
        </p:blipFill>
        <p:spPr>
          <a:xfrm>
            <a:off x="4078800" y="5445360"/>
            <a:ext cx="4318200" cy="1222920"/>
          </a:xfrm>
          <a:prstGeom prst="rect">
            <a:avLst/>
          </a:prstGeom>
        </p:spPr>
      </p:pic>
    </p:spTree>
  </p:cSld>
  <p:timing>
    <p:tnLst>
      <p:par>
        <p:cTn dur="indefinite" id="37" nodeType="tmRoot" restart="never">
          <p:childTnLst>
            <p:seq>
              <p:cTn id="38" nodeType="mainSeq">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4" name="CustomShape 1"/>
          <p:cNvSpPr/>
          <p:nvPr/>
        </p:nvSpPr>
        <p:spPr>
          <a:xfrm>
            <a:off x="609120" y="260640"/>
            <a:ext cx="10968840" cy="6407640"/>
          </a:xfrm>
          <a:prstGeom prst="rect">
            <a:avLst/>
          </a:prstGeom>
        </p:spPr>
        <p:txBody>
          <a:bodyPr bIns="45000" lIns="90000" rIns="90000" tIns="45000"/>
          <a:p>
            <a:pPr>
              <a:lnSpc>
                <a:spcPct val="100000"/>
              </a:lnSpc>
              <a:buFont typeface="Arial"/>
              <a:buChar char="•"/>
            </a:pPr>
            <a:r>
              <a:rPr lang="es-MX" sz="2000">
                <a:solidFill>
                  <a:srgbClr val="000000"/>
                </a:solidFill>
                <a:latin typeface="Calibri"/>
              </a:rPr>
              <a:t>LÁMINAS DE ASBESTO Y RESIDENCIALES</a:t>
            </a:r>
            <a:endParaRPr/>
          </a:p>
          <a:p>
            <a:pPr>
              <a:lnSpc>
                <a:spcPct val="100000"/>
              </a:lnSpc>
            </a:pPr>
            <a:endParaRPr/>
          </a:p>
          <a:p>
            <a:pPr>
              <a:lnSpc>
                <a:spcPct val="100000"/>
              </a:lnSpc>
              <a:buFont typeface="Arial"/>
              <a:buChar char="•"/>
            </a:pPr>
            <a:r>
              <a:rPr lang="es-MX" sz="2000">
                <a:solidFill>
                  <a:srgbClr val="000000"/>
                </a:solidFill>
                <a:latin typeface="Calibri"/>
              </a:rPr>
              <a:t>La lámina de asbesto es muy útil y segura porque es un buen aislante del exterior, a comparación de la lámina de acero, es una mentira que produzca cáncer porque a lo que hoy se le llama asbesto realmente es un fibrocemento, lo que anteriormente si era dañino era la inhalación de asbesto en el corte de cualquier producto de asbesto, nunca el producto terminado. Contamos con todas las medidas comerciales que son 1.83m, 2.05m, 2.15m, 2.44m, 2.60m, 3.05m, 3.66m, todas por un metro de ancho, también sobre pedido tenemos láminas estructurales. Las láminas residenciales son una gran opción de elegancia y economía, nosotros contamos con un gran surtido al mejor precio.</a:t>
            </a:r>
            <a:endParaRPr/>
          </a:p>
        </p:txBody>
      </p:sp>
      <p:pic>
        <p:nvPicPr>
          <p:cNvPr descr="" id="235" name="Picture 2"/>
          <p:cNvPicPr/>
          <p:nvPr/>
        </p:nvPicPr>
        <p:blipFill>
          <a:blip r:embed="rId1"/>
          <a:stretch>
            <a:fillRect/>
          </a:stretch>
        </p:blipFill>
        <p:spPr>
          <a:xfrm>
            <a:off x="3790440" y="4221000"/>
            <a:ext cx="4083840" cy="2375280"/>
          </a:xfrm>
          <a:prstGeom prst="rect">
            <a:avLst/>
          </a:prstGeom>
        </p:spPr>
      </p:pic>
    </p:spTree>
  </p:cSld>
  <p:timing>
    <p:tnLst>
      <p:par>
        <p:cTn dur="indefinite" id="39" nodeType="tmRoot" restart="never">
          <p:childTnLst>
            <p:seq>
              <p:cTn id="40" nodeType="mainSeq">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CustomShape 1"/>
          <p:cNvSpPr/>
          <p:nvPr/>
        </p:nvSpPr>
        <p:spPr>
          <a:xfrm>
            <a:off x="609120" y="188640"/>
            <a:ext cx="10968840" cy="6479640"/>
          </a:xfrm>
          <a:prstGeom prst="rect">
            <a:avLst/>
          </a:prstGeom>
        </p:spPr>
        <p:txBody>
          <a:bodyPr bIns="45000" lIns="90000" rIns="90000" tIns="45000"/>
          <a:p>
            <a:pPr>
              <a:lnSpc>
                <a:spcPct val="100000"/>
              </a:lnSpc>
              <a:buFont typeface="Arial"/>
              <a:buChar char="•"/>
            </a:pPr>
            <a:r>
              <a:rPr lang="es-MX" sz="2000">
                <a:solidFill>
                  <a:srgbClr val="000000"/>
                </a:solidFill>
                <a:latin typeface="Arial"/>
              </a:rPr>
              <a:t>MALLA Y CASTILLO ELECTROSOLDADOS</a:t>
            </a:r>
            <a:endParaRPr/>
          </a:p>
          <a:p>
            <a:pPr>
              <a:lnSpc>
                <a:spcPct val="100000"/>
              </a:lnSpc>
              <a:buFont typeface="Arial"/>
              <a:buChar char="•"/>
            </a:pPr>
            <a:r>
              <a:rPr lang="es-MX" sz="2000">
                <a:solidFill>
                  <a:srgbClr val="000000"/>
                </a:solidFill>
                <a:latin typeface="Arial"/>
              </a:rPr>
              <a:t> </a:t>
            </a:r>
            <a:endParaRPr/>
          </a:p>
          <a:p>
            <a:pPr>
              <a:lnSpc>
                <a:spcPct val="100000"/>
              </a:lnSpc>
              <a:buFont typeface="Arial"/>
              <a:buChar char="•"/>
            </a:pPr>
            <a:r>
              <a:rPr lang="es-MX" sz="2000">
                <a:solidFill>
                  <a:srgbClr val="000000"/>
                </a:solidFill>
                <a:latin typeface="Arial"/>
              </a:rPr>
              <a:t>La malla electrosoldada y los castillos electrosoldados exceden las normas nacionales y manejamos las mejores marcas. Las medidas que manejamos de línea en malla son 661010, 6688, 6666, 6644, y de castillo 15x15x4, 15x20x4, 15x25x4, 15x30x4, 12x20x4, 12x12x4, tanto en la malla como en el castillo podemos manejar medidas especiales para sus requerimientos en obra siempre y cuando sean pedidos al mayoreo. Al mayoreo podemos entregar en toda la república mexicana</a:t>
            </a:r>
            <a:endParaRPr/>
          </a:p>
          <a:p>
            <a:pPr>
              <a:lnSpc>
                <a:spcPct val="100000"/>
              </a:lnSpc>
            </a:pPr>
            <a:endParaRPr/>
          </a:p>
        </p:txBody>
      </p:sp>
      <p:pic>
        <p:nvPicPr>
          <p:cNvPr descr="" id="237" name="Picture 2"/>
          <p:cNvPicPr/>
          <p:nvPr/>
        </p:nvPicPr>
        <p:blipFill>
          <a:blip r:embed="rId1"/>
          <a:stretch>
            <a:fillRect/>
          </a:stretch>
        </p:blipFill>
        <p:spPr>
          <a:xfrm>
            <a:off x="2926440" y="3717000"/>
            <a:ext cx="5086080" cy="2015280"/>
          </a:xfrm>
          <a:prstGeom prst="rect">
            <a:avLst/>
          </a:prstGeom>
        </p:spPr>
      </p:pic>
    </p:spTree>
  </p:cSld>
  <p:timing>
    <p:tnLst>
      <p:par>
        <p:cTn dur="indefinite" id="41" nodeType="tmRoot" restart="never">
          <p:childTnLst>
            <p:seq>
              <p:cTn id="42" nodeType="mainSeq">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CustomShape 1"/>
          <p:cNvSpPr/>
          <p:nvPr/>
        </p:nvSpPr>
        <p:spPr>
          <a:xfrm>
            <a:off x="609120" y="188640"/>
            <a:ext cx="10968840" cy="6551640"/>
          </a:xfrm>
          <a:prstGeom prst="rect">
            <a:avLst/>
          </a:prstGeom>
        </p:spPr>
        <p:txBody>
          <a:bodyPr bIns="45000" lIns="90000" rIns="90000" tIns="45000"/>
          <a:p>
            <a:pPr>
              <a:lnSpc>
                <a:spcPct val="100000"/>
              </a:lnSpc>
            </a:pPr>
            <a:endParaRPr/>
          </a:p>
          <a:p>
            <a:pPr>
              <a:lnSpc>
                <a:spcPct val="100000"/>
              </a:lnSpc>
              <a:buFont typeface="Arial"/>
              <a:buChar char="•"/>
            </a:pPr>
            <a:r>
              <a:rPr lang="es-MX" sz="2000">
                <a:solidFill>
                  <a:srgbClr val="000000"/>
                </a:solidFill>
                <a:latin typeface="Arial"/>
              </a:rPr>
              <a:t>DESCRIPCION  TONELADA BULTO KILOGRAMO </a:t>
            </a:r>
            <a:endParaRPr/>
          </a:p>
          <a:p>
            <a:pPr>
              <a:lnSpc>
                <a:spcPct val="100000"/>
              </a:lnSpc>
            </a:pPr>
            <a:endParaRPr/>
          </a:p>
          <a:p>
            <a:pPr>
              <a:lnSpc>
                <a:spcPct val="100000"/>
              </a:lnSpc>
              <a:buFont typeface="Arial"/>
              <a:buChar char="•"/>
            </a:pPr>
            <a:r>
              <a:rPr lang="es-MX" sz="2000">
                <a:solidFill>
                  <a:srgbClr val="000000"/>
                </a:solidFill>
                <a:latin typeface="Arial"/>
              </a:rPr>
              <a:t>CEMENTO GRIS   $              1,650.00   $                   84.00   $                     4.00  </a:t>
            </a:r>
            <a:endParaRPr/>
          </a:p>
          <a:p>
            <a:pPr>
              <a:lnSpc>
                <a:spcPct val="100000"/>
              </a:lnSpc>
              <a:buFont typeface="Arial"/>
              <a:buChar char="•"/>
            </a:pPr>
            <a:r>
              <a:rPr lang="es-MX" sz="2000">
                <a:solidFill>
                  <a:srgbClr val="000000"/>
                </a:solidFill>
                <a:latin typeface="Arial"/>
              </a:rPr>
              <a:t>CEMENTO BLANCO   /   $                   85.00   $                     7.00  </a:t>
            </a:r>
            <a:endParaRPr/>
          </a:p>
          <a:p>
            <a:pPr>
              <a:lnSpc>
                <a:spcPct val="100000"/>
              </a:lnSpc>
              <a:buFont typeface="Arial"/>
              <a:buChar char="•"/>
            </a:pPr>
            <a:r>
              <a:rPr lang="es-MX" sz="2000">
                <a:solidFill>
                  <a:srgbClr val="000000"/>
                </a:solidFill>
                <a:latin typeface="Arial"/>
              </a:rPr>
              <a:t>YESO AMARRADO   /   $                   48.00    /  </a:t>
            </a:r>
            <a:endParaRPr/>
          </a:p>
          <a:p>
            <a:pPr>
              <a:lnSpc>
                <a:spcPct val="100000"/>
              </a:lnSpc>
              <a:buFont typeface="Arial"/>
              <a:buChar char="•"/>
            </a:pPr>
            <a:r>
              <a:rPr lang="es-MX" sz="2000">
                <a:solidFill>
                  <a:srgbClr val="000000"/>
                </a:solidFill>
                <a:latin typeface="Arial"/>
              </a:rPr>
              <a:t>DESCRIPCION   TONELADA   PIEZA   CANT. X TON.  </a:t>
            </a:r>
            <a:endParaRPr/>
          </a:p>
          <a:p>
            <a:pPr>
              <a:lnSpc>
                <a:spcPct val="100000"/>
              </a:lnSpc>
              <a:buFont typeface="Arial"/>
              <a:buChar char="•"/>
            </a:pPr>
            <a:r>
              <a:rPr lang="es-MX" sz="2000">
                <a:solidFill>
                  <a:srgbClr val="000000"/>
                </a:solidFill>
                <a:latin typeface="Arial"/>
              </a:rPr>
              <a:t>VARILLA 3/8"   $              7,900.00   $                   63.00  150 </a:t>
            </a:r>
            <a:endParaRPr/>
          </a:p>
          <a:p>
            <a:pPr>
              <a:lnSpc>
                <a:spcPct val="100000"/>
              </a:lnSpc>
              <a:buFont typeface="Arial"/>
              <a:buChar char="•"/>
            </a:pPr>
            <a:r>
              <a:rPr lang="es-MX" sz="2000">
                <a:solidFill>
                  <a:srgbClr val="000000"/>
                </a:solidFill>
                <a:latin typeface="Arial"/>
              </a:rPr>
              <a:t>VARILLA 1/2"   $              7,900.00   $                 111.00  84 </a:t>
            </a:r>
            <a:endParaRPr/>
          </a:p>
          <a:p>
            <a:pPr>
              <a:lnSpc>
                <a:spcPct val="100000"/>
              </a:lnSpc>
              <a:buFont typeface="Arial"/>
              <a:buChar char="•"/>
            </a:pPr>
            <a:r>
              <a:rPr lang="es-MX" sz="2000">
                <a:solidFill>
                  <a:srgbClr val="000000"/>
                </a:solidFill>
                <a:latin typeface="Arial"/>
              </a:rPr>
              <a:t>VARILLA 5/8"   $              7,900.00   $                 176.00  53 </a:t>
            </a:r>
            <a:endParaRPr/>
          </a:p>
          <a:p>
            <a:pPr>
              <a:lnSpc>
                <a:spcPct val="100000"/>
              </a:lnSpc>
              <a:buFont typeface="Arial"/>
              <a:buChar char="•"/>
            </a:pPr>
            <a:r>
              <a:rPr lang="es-MX" sz="2000">
                <a:solidFill>
                  <a:srgbClr val="000000"/>
                </a:solidFill>
                <a:latin typeface="Arial"/>
              </a:rPr>
              <a:t>VARILLA 3/4"   $              7,900.00   $                 253.00  37 </a:t>
            </a:r>
            <a:endParaRPr/>
          </a:p>
          <a:p>
            <a:pPr>
              <a:lnSpc>
                <a:spcPct val="100000"/>
              </a:lnSpc>
              <a:buFont typeface="Arial"/>
              <a:buChar char="•"/>
            </a:pPr>
            <a:r>
              <a:rPr lang="es-MX" sz="2000">
                <a:solidFill>
                  <a:srgbClr val="000000"/>
                </a:solidFill>
                <a:latin typeface="Arial"/>
              </a:rPr>
              <a:t>VARILLA 1"   $              7,900.00   $                 447.00  21 </a:t>
            </a:r>
            <a:endParaRPr/>
          </a:p>
          <a:p>
            <a:pPr>
              <a:lnSpc>
                <a:spcPct val="100000"/>
              </a:lnSpc>
              <a:buFont typeface="Arial"/>
              <a:buChar char="•"/>
            </a:pPr>
            <a:r>
              <a:rPr lang="es-MX" sz="2000">
                <a:solidFill>
                  <a:srgbClr val="000000"/>
                </a:solidFill>
                <a:latin typeface="Arial"/>
              </a:rPr>
              <a:t>DESCRIPCION  ROLLO M2 ML </a:t>
            </a:r>
            <a:endParaRPr/>
          </a:p>
          <a:p>
            <a:pPr>
              <a:lnSpc>
                <a:spcPct val="100000"/>
              </a:lnSpc>
              <a:buFont typeface="Arial"/>
              <a:buChar char="•"/>
            </a:pPr>
            <a:r>
              <a:rPr lang="es-MX" sz="2000">
                <a:solidFill>
                  <a:srgbClr val="000000"/>
                </a:solidFill>
                <a:latin typeface="Arial"/>
              </a:rPr>
              <a:t>MALLA 10  - 10  $              1,190.00   $                   13.00   $                   32.50  </a:t>
            </a:r>
            <a:endParaRPr/>
          </a:p>
          <a:p>
            <a:pPr>
              <a:lnSpc>
                <a:spcPct val="100000"/>
              </a:lnSpc>
              <a:buFont typeface="Arial"/>
              <a:buChar char="•"/>
            </a:pPr>
            <a:r>
              <a:rPr lang="es-MX" sz="2000">
                <a:solidFill>
                  <a:srgbClr val="000000"/>
                </a:solidFill>
                <a:latin typeface="Arial"/>
              </a:rPr>
              <a:t>MALLA 6 - 6  $              1,995.00   $                   22.00   $                   55.00  </a:t>
            </a:r>
            <a:endParaRPr/>
          </a:p>
          <a:p>
            <a:pPr>
              <a:lnSpc>
                <a:spcPct val="100000"/>
              </a:lnSpc>
              <a:buFont typeface="Arial"/>
              <a:buChar char="•"/>
            </a:pPr>
            <a:r>
              <a:rPr lang="es-MX" sz="2000">
                <a:solidFill>
                  <a:srgbClr val="000000"/>
                </a:solidFill>
                <a:latin typeface="Arial"/>
              </a:rPr>
              <a:t>MALLA 4  -  4  $              2,750.00   $                   29.00   $                   72.50  </a:t>
            </a:r>
            <a:endParaRPr/>
          </a:p>
          <a:p>
            <a:pPr>
              <a:lnSpc>
                <a:spcPct val="100000"/>
              </a:lnSpc>
              <a:buFont typeface="Arial"/>
              <a:buChar char="•"/>
            </a:pPr>
            <a:r>
              <a:rPr lang="es-MX" sz="2000">
                <a:solidFill>
                  <a:srgbClr val="000000"/>
                </a:solidFill>
                <a:latin typeface="Arial"/>
              </a:rPr>
              <a:t>DESCRIPCION     PIEZA   KILOGRAMO  </a:t>
            </a:r>
            <a:endParaRPr/>
          </a:p>
          <a:p>
            <a:pPr>
              <a:lnSpc>
                <a:spcPct val="100000"/>
              </a:lnSpc>
              <a:buFont typeface="Arial"/>
              <a:buChar char="•"/>
            </a:pPr>
            <a:r>
              <a:rPr lang="es-MX" sz="2000">
                <a:solidFill>
                  <a:srgbClr val="000000"/>
                </a:solidFill>
                <a:latin typeface="Arial"/>
              </a:rPr>
              <a:t>ARMEX CADENA    $                   85.00    </a:t>
            </a:r>
            <a:endParaRPr/>
          </a:p>
          <a:p>
            <a:pPr>
              <a:lnSpc>
                <a:spcPct val="100000"/>
              </a:lnSpc>
              <a:buFont typeface="Arial"/>
              <a:buChar char="•"/>
            </a:pPr>
            <a:r>
              <a:rPr lang="es-MX" sz="2000">
                <a:solidFill>
                  <a:srgbClr val="000000"/>
                </a:solidFill>
                <a:latin typeface="Arial"/>
              </a:rPr>
              <a:t>ARMEX CASTILLO    $                   85.00    </a:t>
            </a:r>
            <a:endParaRPr/>
          </a:p>
          <a:p>
            <a:pPr>
              <a:lnSpc>
                <a:spcPct val="100000"/>
              </a:lnSpc>
              <a:buFont typeface="Arial"/>
              <a:buChar char="•"/>
            </a:pPr>
            <a:r>
              <a:rPr lang="es-MX" sz="2000">
                <a:solidFill>
                  <a:srgbClr val="000000"/>
                </a:solidFill>
                <a:latin typeface="Arial"/>
              </a:rPr>
              <a:t>ALAMBRE RECOCIDO      $                   13.00  </a:t>
            </a:r>
            <a:endParaRPr/>
          </a:p>
          <a:p>
            <a:pPr>
              <a:lnSpc>
                <a:spcPct val="100000"/>
              </a:lnSpc>
              <a:buFont typeface="Arial"/>
              <a:buChar char="•"/>
            </a:pPr>
            <a:r>
              <a:rPr lang="es-MX" sz="2000">
                <a:solidFill>
                  <a:srgbClr val="000000"/>
                </a:solidFill>
                <a:latin typeface="Arial"/>
              </a:rPr>
              <a:t>ALAMBRON      $                   11.00  </a:t>
            </a:r>
            <a:endParaRPr/>
          </a:p>
          <a:p>
            <a:pPr>
              <a:lnSpc>
                <a:spcPct val="100000"/>
              </a:lnSpc>
            </a:pPr>
            <a:endParaRPr/>
          </a:p>
          <a:p>
            <a:pPr>
              <a:lnSpc>
                <a:spcPct val="100000"/>
              </a:lnSpc>
            </a:pPr>
            <a:endParaRPr/>
          </a:p>
        </p:txBody>
      </p:sp>
    </p:spTree>
  </p:cSld>
  <p:timing>
    <p:tnLst>
      <p:par>
        <p:cTn dur="indefinite" id="43" nodeType="tmRoot" restart="never">
          <p:childTnLst>
            <p:seq>
              <p:cTn id="44" nodeType="mainSeq">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609120" y="273600"/>
            <a:ext cx="9326880" cy="5307480"/>
          </a:xfrm>
          <a:prstGeom prst="rect">
            <a:avLst/>
          </a:prstGeom>
        </p:spPr>
        <p:txBody>
          <a:bodyPr anchor="ctr" bIns="0" lIns="0" rIns="0" tIns="0" wrap="none"/>
          <a:p>
            <a:pPr algn="ctr"/>
            <a:r>
              <a:rPr lang="es-MX" sz="5400"/>
              <a:t>Propiedades del Hierro.</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0" name="TextShape 1"/>
          <p:cNvSpPr txBox="1"/>
          <p:nvPr/>
        </p:nvSpPr>
        <p:spPr>
          <a:xfrm>
            <a:off x="609120" y="273600"/>
            <a:ext cx="10969560" cy="1144800"/>
          </a:xfrm>
          <a:prstGeom prst="rect">
            <a:avLst/>
          </a:prstGeom>
        </p:spPr>
        <p:txBody>
          <a:bodyPr anchor="ctr" bIns="0" lIns="0" rIns="0" tIns="0" wrap="none"/>
          <a:p>
            <a:pPr algn="ctr"/>
            <a:r>
              <a:rPr lang="es-MX"/>
              <a:t>Propiedades Electricas.</a:t>
            </a:r>
            <a:endParaRPr/>
          </a:p>
        </p:txBody>
      </p:sp>
      <p:sp>
        <p:nvSpPr>
          <p:cNvPr id="241" name="TextShape 2"/>
          <p:cNvSpPr txBox="1"/>
          <p:nvPr/>
        </p:nvSpPr>
        <p:spPr>
          <a:xfrm>
            <a:off x="609120" y="1604520"/>
            <a:ext cx="10725840" cy="3976920"/>
          </a:xfrm>
          <a:prstGeom prst="rect">
            <a:avLst/>
          </a:prstGeom>
        </p:spPr>
        <p:txBody>
          <a:bodyPr bIns="0" lIns="0" rIns="0" tIns="0" wrap="none"/>
          <a:p>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cSld>
  <p:timing>
    <p:tnLst>
      <p:par>
        <p:cTn dur="indefinite" id="45" nodeType="tmRoot" restart="never">
          <p:childTnLst>
            <p:seq>
              <p:cTn id="46"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CustomShape 1"/>
          <p:cNvSpPr/>
          <p:nvPr/>
        </p:nvSpPr>
        <p:spPr>
          <a:xfrm>
            <a:off x="737640" y="231480"/>
            <a:ext cx="8595720" cy="1320120"/>
          </a:xfrm>
          <a:prstGeom prst="rect">
            <a:avLst/>
          </a:prstGeom>
        </p:spPr>
        <p:txBody>
          <a:bodyPr anchor="ctr" bIns="0" lIns="0" rIns="0" tIns="0" wrap="none"/>
          <a:p>
            <a:pPr algn="ctr">
              <a:lnSpc>
                <a:spcPct val="100000"/>
              </a:lnSpc>
            </a:pPr>
            <a:r>
              <a:rPr lang="es-MX" sz="4400"/>
              <a:t>Descubrimiento</a:t>
            </a:r>
            <a:endParaRPr/>
          </a:p>
        </p:txBody>
      </p:sp>
      <p:sp>
        <p:nvSpPr>
          <p:cNvPr id="186" name="CustomShape 2"/>
          <p:cNvSpPr/>
          <p:nvPr/>
        </p:nvSpPr>
        <p:spPr>
          <a:xfrm>
            <a:off x="506160" y="2431080"/>
            <a:ext cx="8205480" cy="3976560"/>
          </a:xfrm>
          <a:prstGeom prst="rect">
            <a:avLst/>
          </a:prstGeom>
        </p:spPr>
      </p:sp>
      <p:sp>
        <p:nvSpPr>
          <p:cNvPr id="187" name="TextShape 3"/>
          <p:cNvSpPr txBox="1"/>
          <p:nvPr/>
        </p:nvSpPr>
        <p:spPr>
          <a:xfrm>
            <a:off x="576000" y="1551600"/>
            <a:ext cx="8496000" cy="5144400"/>
          </a:xfrm>
          <a:prstGeom prst="rect">
            <a:avLst/>
          </a:prstGeom>
        </p:spPr>
        <p:txBody>
          <a:bodyPr bIns="45000" lIns="90000" rIns="90000" tIns="45000" wrap="none"/>
          <a:p>
            <a:pPr algn="just"/>
            <a:r>
              <a:rPr lang="es-MX" sz="2000">
                <a:solidFill>
                  <a:srgbClr val="000000"/>
                </a:solidFill>
                <a:latin typeface="Arial"/>
                <a:ea typeface="Droid Sans Fallback"/>
              </a:rPr>
              <a:t>Fue descubierto en la prehistoria y era utilizado como adorno y para fabricar armas; el objeto más antiguo, aún existente, es un grupo de cuentas oxidadas encontrado en Egipto, y data del 4000 a.C. </a:t>
            </a:r>
            <a:endParaRPr/>
          </a:p>
          <a:p>
            <a:pPr algn="just"/>
            <a:r>
              <a:rPr lang="es-MX" sz="2000">
                <a:solidFill>
                  <a:srgbClr val="000000"/>
                </a:solidFill>
                <a:latin typeface="Arial"/>
                <a:ea typeface="Droid Sans Fallback"/>
              </a:rPr>
              <a:t>El término arqueológico edad del hierro se aplica sólo al periodo en el que se extiende la utilización y el trabajo del hierro.</a:t>
            </a:r>
            <a:endParaRPr/>
          </a:p>
          <a:p>
            <a:pPr algn="just"/>
            <a:r>
              <a:rPr lang="es-MX" sz="2000">
                <a:solidFill>
                  <a:srgbClr val="000000"/>
                </a:solidFill>
                <a:latin typeface="Arial"/>
                <a:ea typeface="Droid Sans Fallback"/>
              </a:rPr>
              <a:t> </a:t>
            </a:r>
            <a:r>
              <a:rPr lang="es-MX" sz="2000">
                <a:solidFill>
                  <a:srgbClr val="000000"/>
                </a:solidFill>
                <a:latin typeface="Arial"/>
                <a:ea typeface="Droid Sans Fallback"/>
              </a:rPr>
              <a:t>El procesado moderno del hierero no comenzó en Europa central hasta la mitad del siglo XI.</a:t>
            </a:r>
            <a:endParaRPr/>
          </a:p>
          <a:p>
            <a:pPr algn="just"/>
            <a:r>
              <a:rPr lang="es-MX" sz="2000">
                <a:solidFill>
                  <a:srgbClr val="000000"/>
                </a:solidFill>
                <a:latin typeface="Arial"/>
                <a:ea typeface="Droid Sans Fallback"/>
              </a:rPr>
              <a:t>Se desconoce el origen del descubrimiento del hierro, pero algunos científicos creen que algunos hombres primitivos pudieron encontrar fragmentos de meteoritos,</a:t>
            </a:r>
            <a:endParaRPr/>
          </a:p>
          <a:p>
            <a:pPr algn="just"/>
            <a:r>
              <a:rPr lang="es-MX" sz="2000">
                <a:solidFill>
                  <a:srgbClr val="000000"/>
                </a:solidFill>
                <a:latin typeface="Arial"/>
                <a:ea typeface="Droid Sans Fallback"/>
              </a:rPr>
              <a:t> </a:t>
            </a:r>
            <a:r>
              <a:rPr lang="es-MX" sz="2000">
                <a:solidFill>
                  <a:srgbClr val="000000"/>
                </a:solidFill>
                <a:latin typeface="Arial"/>
                <a:ea typeface="Droid Sans Fallback"/>
              </a:rPr>
              <a:t>en los que predominaba el hierro. (Una teoría que considero poco comprobable). Otros científicos creen que en algún momento de la historia, los primeros habitantes del planeta hicieron una gran fogata sobre una montaña rica en hierro y quedó expuesto en medio de las cenizas.</a:t>
            </a:r>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8" name="CustomShape 1"/>
          <p:cNvSpPr/>
          <p:nvPr/>
        </p:nvSpPr>
        <p:spPr>
          <a:xfrm>
            <a:off x="609120" y="273600"/>
            <a:ext cx="10969200" cy="1144440"/>
          </a:xfrm>
          <a:prstGeom prst="rect">
            <a:avLst/>
          </a:prstGeom>
        </p:spPr>
      </p:sp>
      <p:sp>
        <p:nvSpPr>
          <p:cNvPr id="189" name="CustomShape 2"/>
          <p:cNvSpPr/>
          <p:nvPr/>
        </p:nvSpPr>
        <p:spPr>
          <a:xfrm>
            <a:off x="609120" y="1604520"/>
            <a:ext cx="10725480" cy="3976560"/>
          </a:xfrm>
          <a:prstGeom prst="rect">
            <a:avLst/>
          </a:prstGeom>
        </p:spPr>
      </p:sp>
      <p:sp>
        <p:nvSpPr>
          <p:cNvPr id="190" name="TextShape 3"/>
          <p:cNvSpPr txBox="1"/>
          <p:nvPr/>
        </p:nvSpPr>
        <p:spPr>
          <a:xfrm>
            <a:off x="609120" y="273600"/>
            <a:ext cx="8030880" cy="6584400"/>
          </a:xfrm>
          <a:prstGeom prst="rect">
            <a:avLst/>
          </a:prstGeom>
        </p:spPr>
        <p:txBody>
          <a:bodyPr anchor="ctr" bIns="0" lIns="0" rIns="0" tIns="0" wrap="none"/>
          <a:p>
            <a:pPr algn="just"/>
            <a:r>
              <a:rPr lang="es-MX" sz="2000">
                <a:solidFill>
                  <a:srgbClr val="000000"/>
                </a:solidFill>
                <a:latin typeface="Arial"/>
                <a:ea typeface="Droid Sans Fallback"/>
              </a:rPr>
              <a:t>Los primeros en producir objetos de hierro (de acuerdo a los indicios producto de las investigaciones históricas) fueron los HITITAS, (pueblo que se ubicaba en la actual </a:t>
            </a:r>
            <a:r>
              <a:rPr b="1" lang="es-MX" sz="2000">
                <a:solidFill>
                  <a:srgbClr val="000000"/>
                </a:solidFill>
                <a:latin typeface="Arial"/>
                <a:ea typeface="Droid Sans Fallback"/>
              </a:rPr>
              <a:t>Turquía</a:t>
            </a:r>
            <a:r>
              <a:rPr lang="es-MX" sz="2000">
                <a:solidFill>
                  <a:srgbClr val="000000"/>
                </a:solidFill>
                <a:latin typeface="Arial"/>
                <a:ea typeface="Droid Sans Fallback"/>
              </a:rPr>
              <a:t>) a mediados del siglo XIV A.C. Su poder se basaba en el desarrollo del hierro y en su potencial naval.</a:t>
            </a:r>
            <a:endParaRPr/>
          </a:p>
          <a:p>
            <a:pPr algn="just"/>
            <a:endParaRPr/>
          </a:p>
          <a:p>
            <a:pPr algn="just"/>
            <a:r>
              <a:rPr lang="es-MX" sz="2000">
                <a:solidFill>
                  <a:srgbClr val="000000"/>
                </a:solidFill>
                <a:latin typeface="Arial"/>
                <a:ea typeface="Droid Sans Fallback"/>
              </a:rPr>
              <a:t>En Egipto, hacia el siglo 1.500 se inventaron unos fuelles de cuero de cabra, provistos de un tubo hecho de bambú, para la salida del aire. Esto con el fin de avivar el fuego al interior de los hornos. (Esto fue un gran avance, porque permitió desarrollar la inyección de aire).</a:t>
            </a:r>
            <a:endParaRPr/>
          </a:p>
          <a:p>
            <a:pPr algn="just"/>
            <a:endParaRPr/>
          </a:p>
          <a:p>
            <a:pPr algn="just"/>
            <a:r>
              <a:rPr lang="es-MX" sz="2000">
                <a:solidFill>
                  <a:srgbClr val="000000"/>
                </a:solidFill>
                <a:latin typeface="Arial"/>
                <a:ea typeface="Droid Sans Fallback"/>
              </a:rPr>
              <a:t>La técnica se extendió hasta </a:t>
            </a:r>
            <a:r>
              <a:rPr b="1" lang="es-MX" sz="2000">
                <a:solidFill>
                  <a:srgbClr val="000000"/>
                </a:solidFill>
                <a:latin typeface="Arial"/>
                <a:ea typeface="Droid Sans Fallback"/>
              </a:rPr>
              <a:t>Grecia</a:t>
            </a:r>
            <a:r>
              <a:rPr lang="es-MX" sz="2000">
                <a:solidFill>
                  <a:srgbClr val="000000"/>
                </a:solidFill>
                <a:latin typeface="Arial"/>
                <a:ea typeface="Droid Sans Fallback"/>
              </a:rPr>
              <a:t> (hacia el siglo X A.C.). Es importante resaltar que en esa época, el obtener un kilo de hierro requería 4 kilos de Carbón vegetal. Por lo que se cree que esta es una de las razones que pudo impactar severamente, la deforestación y la erosión en las cercanías del mar mediterráneo. Es decir: “acabaron con los bosques para producir hierro”. </a:t>
            </a:r>
            <a:endParaRPr/>
          </a:p>
        </p:txBody>
      </p:sp>
    </p:spTree>
  </p:cSld>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609120" y="273600"/>
            <a:ext cx="7958880" cy="5307120"/>
          </a:xfrm>
          <a:prstGeom prst="rect">
            <a:avLst/>
          </a:prstGeom>
        </p:spPr>
        <p:txBody>
          <a:bodyPr anchor="ctr" bIns="0" lIns="0" rIns="0" tIns="0" wrap="none"/>
          <a:p>
            <a:pPr algn="just"/>
            <a:r>
              <a:rPr lang="es-MX" sz="2000"/>
              <a:t>Los primeros asiáticos (como cosa rara) fueron los primeros en proponer los hornos que se cargaban desde la parte superior… como se hace en los hornos actuales.</a:t>
            </a:r>
            <a:endParaRPr/>
          </a:p>
          <a:p>
            <a:pPr algn="just"/>
            <a:r>
              <a:rPr lang="es-MX" sz="2000"/>
              <a:t>Otro gran descubrimiento fue el del tratamiento térmico, para los que no saben, es simplemente tomar un trozo de metal caliente pero sólido… como en las películas cuando se observa al herrero con un trozo de metal al rojo, trabajando en la fabricación de espadas, y luego las mete en agua fría. Eso en términos técnicos es lo que se denomina TEMPLE. Se tiene indicios que esta técnica se utilizaba desde el siglo VIII A.C. ya que aparecen comentarios acerca de esta técnica en LA ODISEA.</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TextShape 1"/>
          <p:cNvSpPr txBox="1"/>
          <p:nvPr/>
        </p:nvSpPr>
        <p:spPr>
          <a:xfrm>
            <a:off x="609120" y="273600"/>
            <a:ext cx="10969200" cy="1144800"/>
          </a:xfrm>
          <a:prstGeom prst="rect">
            <a:avLst/>
          </a:prstGeom>
        </p:spPr>
        <p:txBody>
          <a:bodyPr anchor="ctr" bIns="0" lIns="0" rIns="0" tIns="0" wrap="none"/>
          <a:p>
            <a:pPr algn="ctr"/>
            <a:endParaRPr/>
          </a:p>
        </p:txBody>
      </p:sp>
      <p:sp>
        <p:nvSpPr>
          <p:cNvPr id="193" name="TextShape 2"/>
          <p:cNvSpPr txBox="1"/>
          <p:nvPr/>
        </p:nvSpPr>
        <p:spPr>
          <a:xfrm>
            <a:off x="609120" y="1604520"/>
            <a:ext cx="8102880" cy="5163480"/>
          </a:xfrm>
          <a:prstGeom prst="rect">
            <a:avLst/>
          </a:prstGeom>
        </p:spPr>
        <p:txBody>
          <a:bodyPr bIns="0" lIns="0" rIns="0" tIns="0" wrap="none"/>
          <a:p>
            <a:pPr algn="just"/>
            <a:r>
              <a:rPr lang="es-MX" sz="2000"/>
              <a:t>Los alemanes fabricaron los primeros hornos cuadrados en el siglo VIII D.C. y de 3m de altura e inyección de aire en la parte inferior. Luego del proceso los abrían por un lado (los hornos) y extraían la masa de hierro. </a:t>
            </a:r>
            <a:endParaRPr/>
          </a:p>
          <a:p>
            <a:pPr algn="just"/>
            <a:r>
              <a:rPr lang="es-MX" sz="2000"/>
              <a:t>En España</a:t>
            </a:r>
            <a:r>
              <a:rPr b="1" lang="es-MX" sz="2000"/>
              <a:t>, a</a:t>
            </a:r>
            <a:r>
              <a:rPr lang="es-MX" sz="2000"/>
              <a:t>lrededor del año 1290. Su aporte solamente aporta la bobadita de extraer hierro directamente del mineral… es decir, lograron el mayor avance en la producción de hierro. Con decirles que hasta toberas tenía, para inyectar el aire… estos señores lograron producir hasta 70 Kilos de hierro en 5 horas, tremendo horno que diseñaron ¿no?</a:t>
            </a:r>
            <a:endParaRPr/>
          </a:p>
          <a:p>
            <a:pPr algn="just"/>
            <a:r>
              <a:rPr lang="es-MX" sz="2000"/>
              <a:t>Sin embargo faltaba calidad en el hierro obtenido, y es por esto que se descubren procesos de obtención mas avanzados; hornos mejor diseñados, nuevos combustibles y procesos de obtención mas eficientes.</a:t>
            </a:r>
            <a:endParaRPr/>
          </a:p>
        </p:txBody>
      </p:sp>
    </p:spTree>
  </p:cSld>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TextShape 1"/>
          <p:cNvSpPr txBox="1"/>
          <p:nvPr/>
        </p:nvSpPr>
        <p:spPr>
          <a:xfrm>
            <a:off x="609120" y="273600"/>
            <a:ext cx="10969200" cy="806400"/>
          </a:xfrm>
          <a:prstGeom prst="rect">
            <a:avLst/>
          </a:prstGeom>
        </p:spPr>
        <p:txBody>
          <a:bodyPr anchor="ctr" bIns="0" lIns="0" rIns="0" tIns="0" wrap="none"/>
          <a:p>
            <a:pPr algn="ctr"/>
            <a:r>
              <a:rPr lang="es-MX"/>
              <a:t>Evolución del Hierro.</a:t>
            </a:r>
            <a:endParaRPr/>
          </a:p>
        </p:txBody>
      </p:sp>
      <p:sp>
        <p:nvSpPr>
          <p:cNvPr id="195" name="TextShape 2"/>
          <p:cNvSpPr txBox="1"/>
          <p:nvPr/>
        </p:nvSpPr>
        <p:spPr>
          <a:xfrm>
            <a:off x="609120" y="1080000"/>
            <a:ext cx="8534880" cy="5616000"/>
          </a:xfrm>
          <a:prstGeom prst="rect">
            <a:avLst/>
          </a:prstGeom>
        </p:spPr>
        <p:txBody>
          <a:bodyPr bIns="0" lIns="0" rIns="0" tIns="0" wrap="none"/>
          <a:p>
            <a:pPr algn="just"/>
            <a:r>
              <a:rPr lang="es-MX" sz="2000">
                <a:solidFill>
                  <a:srgbClr val="000000"/>
                </a:solidFill>
                <a:latin typeface="Arial"/>
                <a:ea typeface="Droid Sans Fallback"/>
              </a:rPr>
              <a:t>
</a:t>
            </a:r>
            <a:r>
              <a:rPr lang="es-MX" sz="2000">
                <a:solidFill>
                  <a:srgbClr val="000000"/>
                </a:solidFill>
                <a:latin typeface="Arial"/>
                <a:ea typeface="Droid Sans Fallback"/>
              </a:rPr>
              <a:t>1. Se cambió el Carbón vegetal por carbones minerales bituminosos, los cuales se procesan para obtener COKE que es el combustible para procesar el hierro. Actualmente.</a:t>
            </a:r>
            <a:endParaRPr/>
          </a:p>
          <a:p>
            <a:pPr algn="just"/>
            <a:r>
              <a:rPr lang="es-MX" sz="2000">
                <a:solidFill>
                  <a:srgbClr val="000000"/>
                </a:solidFill>
                <a:latin typeface="Arial"/>
                <a:ea typeface="Droid Sans Fallback"/>
              </a:rPr>
              <a:t>2. Se aprendió a diferenciar los tipos de minerales de hierro, para trabajar preferiblemente los que tenían mayor cantidad del metal.</a:t>
            </a:r>
            <a:endParaRPr/>
          </a:p>
          <a:p>
            <a:pPr algn="just"/>
            <a:r>
              <a:rPr lang="es-MX" sz="2000">
                <a:solidFill>
                  <a:srgbClr val="000000"/>
                </a:solidFill>
                <a:latin typeface="Arial"/>
                <a:ea typeface="Droid Sans Fallback"/>
              </a:rPr>
              <a:t>3. Se descubrió que al minimizar el carbono del metal de hierro se obtenía Acero y al agregar otros minerales se obtenían otros metales especiales. </a:t>
            </a:r>
            <a:endParaRPr/>
          </a:p>
          <a:p>
            <a:pPr algn="just"/>
            <a:r>
              <a:rPr lang="es-MX" sz="2000">
                <a:solidFill>
                  <a:srgbClr val="000000"/>
                </a:solidFill>
                <a:latin typeface="Arial"/>
                <a:ea typeface="Droid Sans Fallback"/>
              </a:rPr>
              <a:t>4. Fue tan importante el desarrollo de la metalurgia del hierro, que después de la segunda guerra mundial, la riqueza de los países se media en la cantidad de toneladas de acero producidas… actualmente ya no es así… sin embargo, no olvidemos que Japón se recuperó de su crísis económica abriendo siderurgias.</a:t>
            </a:r>
            <a:endParaRPr/>
          </a:p>
          <a:p>
            <a:pPr algn="just"/>
            <a:r>
              <a:rPr lang="es-MX" sz="2000">
                <a:solidFill>
                  <a:srgbClr val="000000"/>
                </a:solidFill>
                <a:latin typeface="Arial"/>
                <a:ea typeface="Droid Sans Fallback"/>
              </a:rPr>
              <a:t>5. El desarrollo de la siderurgia y la fundición abrió el camino para desarrollar nuevos procesos como la soldadura, la corrosión, etc</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CustomShape 1"/>
          <p:cNvSpPr/>
          <p:nvPr/>
        </p:nvSpPr>
        <p:spPr>
          <a:xfrm>
            <a:off x="677160" y="609480"/>
            <a:ext cx="8595720" cy="1319760"/>
          </a:xfrm>
          <a:prstGeom prst="rect">
            <a:avLst/>
          </a:prstGeom>
        </p:spPr>
        <p:txBody>
          <a:bodyPr anchor="ctr" anchorCtr="1" bIns="0" lIns="0" rIns="0" tIns="0"/>
          <a:p>
            <a:pPr algn="ctr">
              <a:lnSpc>
                <a:spcPct val="100000"/>
              </a:lnSpc>
            </a:pPr>
            <a:r>
              <a:rPr lang="es-MX" sz="4400">
                <a:solidFill>
                  <a:srgbClr val="000000"/>
                </a:solidFill>
                <a:latin typeface="Arial"/>
              </a:rPr>
              <a:t>TIPOS DE HIERRO</a:t>
            </a:r>
            <a:endParaRPr/>
          </a:p>
        </p:txBody>
      </p:sp>
      <p:sp>
        <p:nvSpPr>
          <p:cNvPr id="197" name="CustomShape 2"/>
          <p:cNvSpPr/>
          <p:nvPr/>
        </p:nvSpPr>
        <p:spPr>
          <a:xfrm>
            <a:off x="609120" y="1604520"/>
            <a:ext cx="10724400" cy="3976560"/>
          </a:xfrm>
          <a:prstGeom prst="rect">
            <a:avLst/>
          </a:prstGeom>
        </p:spPr>
        <p:txBody>
          <a:bodyPr anchor="ctr" bIns="0" lIns="0" rIns="0" tIns="0"/>
          <a:p>
            <a:pPr>
              <a:lnSpc>
                <a:spcPct val="100000"/>
              </a:lnSpc>
            </a:pPr>
            <a:r>
              <a:rPr lang="es-MX" sz="2000">
                <a:solidFill>
                  <a:srgbClr val="000000"/>
                </a:solidFill>
                <a:latin typeface="Arial"/>
              </a:rPr>
              <a:t>Hierro dulce</a:t>
            </a:r>
            <a:endParaRPr/>
          </a:p>
          <a:p>
            <a:pPr>
              <a:lnSpc>
                <a:spcPct val="100000"/>
              </a:lnSpc>
            </a:pPr>
            <a:r>
              <a:rPr lang="es-MX" sz="2000">
                <a:solidFill>
                  <a:srgbClr val="000000"/>
                </a:solidFill>
                <a:latin typeface="Arial"/>
              </a:rPr>
              <a:t>Hierro purgado</a:t>
            </a:r>
            <a:endParaRPr/>
          </a:p>
          <a:p>
            <a:pPr>
              <a:lnSpc>
                <a:spcPct val="100000"/>
              </a:lnSpc>
            </a:pPr>
            <a:r>
              <a:rPr lang="es-MX" sz="2000">
                <a:solidFill>
                  <a:srgbClr val="000000"/>
                </a:solidFill>
                <a:latin typeface="Arial"/>
              </a:rPr>
              <a:t>Hierro blando</a:t>
            </a:r>
            <a:endParaRPr/>
          </a:p>
        </p:txBody>
      </p:sp>
      <p:pic>
        <p:nvPicPr>
          <p:cNvPr descr="" id="198" name="Imagen 3"/>
          <p:cNvPicPr/>
          <p:nvPr/>
        </p:nvPicPr>
        <p:blipFill>
          <a:blip r:embed="rId1"/>
          <a:stretch>
            <a:fillRect/>
          </a:stretch>
        </p:blipFill>
        <p:spPr>
          <a:xfrm>
            <a:off x="4742280" y="2245680"/>
            <a:ext cx="6826680" cy="3512520"/>
          </a:xfrm>
          <a:prstGeom prst="rect">
            <a:avLst/>
          </a:prstGeom>
        </p:spPr>
      </p:pic>
    </p:spTree>
  </p:cSld>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CustomShape 1"/>
          <p:cNvSpPr/>
          <p:nvPr/>
        </p:nvSpPr>
        <p:spPr>
          <a:xfrm>
            <a:off x="677160" y="609480"/>
            <a:ext cx="8595720" cy="1319760"/>
          </a:xfrm>
          <a:prstGeom prst="rect">
            <a:avLst/>
          </a:prstGeom>
        </p:spPr>
        <p:txBody>
          <a:bodyPr anchor="ctr" anchorCtr="1" bIns="0" lIns="0" rIns="0" tIns="0"/>
          <a:p>
            <a:pPr algn="ctr">
              <a:lnSpc>
                <a:spcPct val="100000"/>
              </a:lnSpc>
            </a:pPr>
            <a:r>
              <a:rPr lang="es-MX" sz="4400">
                <a:solidFill>
                  <a:srgbClr val="000000"/>
                </a:solidFill>
                <a:latin typeface="Arial"/>
              </a:rPr>
              <a:t>HIERRO DULCE</a:t>
            </a:r>
            <a:endParaRPr/>
          </a:p>
        </p:txBody>
      </p:sp>
      <p:sp>
        <p:nvSpPr>
          <p:cNvPr id="200" name="CustomShape 2"/>
          <p:cNvSpPr/>
          <p:nvPr/>
        </p:nvSpPr>
        <p:spPr>
          <a:xfrm>
            <a:off x="677160" y="2160720"/>
            <a:ext cx="4194000" cy="3879720"/>
          </a:xfrm>
          <a:prstGeom prst="rect">
            <a:avLst/>
          </a:prstGeom>
        </p:spPr>
        <p:txBody>
          <a:bodyPr bIns="0" lIns="0" rIns="0" tIns="0"/>
          <a:p>
            <a:pPr>
              <a:lnSpc>
                <a:spcPct val="100000"/>
              </a:lnSpc>
              <a:buSzPct val="45000"/>
              <a:buFont typeface="StarSymbol"/>
              <a:buChar char="l"/>
            </a:pPr>
            <a:r>
              <a:rPr lang="es-MX" sz="2000">
                <a:solidFill>
                  <a:srgbClr val="000000"/>
                </a:solidFill>
                <a:latin typeface="Arial"/>
              </a:rPr>
              <a:t>Es un material que al contener un alto porcentaje de azufre, no es un elemento depurado. Es muy manejable y por tanto adecuado para trabajos de forja complicados, pero tiene poca resistencia y no permite soportar grandes esfuerzos.</a:t>
            </a:r>
            <a:endParaRPr/>
          </a:p>
          <a:p>
            <a:pPr>
              <a:lnSpc>
                <a:spcPct val="100000"/>
              </a:lnSpc>
              <a:buSzPct val="45000"/>
              <a:buFont typeface="StarSymbol"/>
              <a:buChar char="l"/>
            </a:pPr>
            <a:r>
              <a:rPr lang="es-MX" sz="2000">
                <a:solidFill>
                  <a:srgbClr val="000000"/>
                </a:solidFill>
                <a:latin typeface="Arial"/>
              </a:rPr>
              <a:t>Se utilizaba para la elaboración de piezas ornamentales en rejas, barandillas, balconeras, etc.</a:t>
            </a:r>
            <a:endParaRPr/>
          </a:p>
          <a:p>
            <a:pPr>
              <a:lnSpc>
                <a:spcPct val="100000"/>
              </a:lnSpc>
              <a:buSzPct val="45000"/>
              <a:buFont typeface="StarSymbol"/>
              <a:buChar char="l"/>
            </a:pPr>
            <a:r>
              <a:rPr lang="es-MX" sz="2000">
                <a:solidFill>
                  <a:srgbClr val="000000"/>
                </a:solidFill>
                <a:latin typeface="Arial"/>
              </a:rPr>
              <a:t>Este tipo de material es el que se emplea en el circo, en el espectáculo del forzudo que dobla con sus manos una barra de hierro.</a:t>
            </a:r>
            <a:endParaRPr/>
          </a:p>
        </p:txBody>
      </p:sp>
      <p:pic>
        <p:nvPicPr>
          <p:cNvPr descr="" id="201" name="Imagen 3"/>
          <p:cNvPicPr/>
          <p:nvPr/>
        </p:nvPicPr>
        <p:blipFill>
          <a:blip r:embed="rId1"/>
          <a:stretch>
            <a:fillRect/>
          </a:stretch>
        </p:blipFill>
        <p:spPr>
          <a:xfrm>
            <a:off x="7853400" y="2153160"/>
            <a:ext cx="3724200" cy="2013840"/>
          </a:xfrm>
          <a:prstGeom prst="rect">
            <a:avLst/>
          </a:prstGeom>
        </p:spPr>
      </p:pic>
    </p:spTree>
  </p:cSld>
  <p:timing>
    <p:tnLst>
      <p:par>
        <p:cTn dur="indefinite" id="11" nodeType="tmRoot" restart="never">
          <p:childTnLst>
            <p:seq>
              <p:cTn id="12" nodeType="mainSeq">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