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0CE8-CEDA-400B-90CF-19595CD9074A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5967-7AA4-4AD4-A346-040CB450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28800" y="2514600"/>
            <a:ext cx="516632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300"/>
              </a:lnSpc>
            </a:pPr>
            <a:r>
              <a:rPr lang="he-IL" sz="1400" b="1" u="sng" dirty="0" smtClean="0">
                <a:solidFill>
                  <a:srgbClr val="002060"/>
                </a:solidFill>
                <a:latin typeface="Times New Roman"/>
                <a:ea typeface="Times New Roman"/>
              </a:rPr>
              <a:t>בדיקה</a:t>
            </a:r>
            <a:endParaRPr lang="en-US" sz="1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252000" lvl="0" indent="-216000" algn="r" rtl="1">
              <a:lnSpc>
                <a:spcPts val="23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בדיקה 123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123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he-IL" sz="1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בדיקה</a:t>
            </a:r>
            <a:r>
              <a:rPr lang="he-IL" sz="1400" smtClean="0">
                <a:solidFill>
                  <a:prstClr val="black"/>
                </a:solidFill>
                <a:latin typeface="Times New Roman"/>
                <a:ea typeface="Times New Roman"/>
              </a:rPr>
              <a:t> 123.</a:t>
            </a:r>
            <a:endParaRPr lang="he-IL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2013-03-12T19:03:13Z</dcterms:created>
  <dcterms:modified xsi:type="dcterms:W3CDTF">2013-03-12T19:05:50Z</dcterms:modified>
</cp:coreProperties>
</file>