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0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</p:sldIdLst>
  <p:sldSz cx="9144000" cy="6858000"/>
  <p:notesSz cx="9945687" cy="6858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body"/>
          </p:nvPr>
        </p:nvSpPr>
        <p:spPr>
          <a:xfrm>
            <a:off x="994320" y="3257280"/>
            <a:ext cx="7956000" cy="308556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Click to edit the notes format</a:t>
            </a:r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4316040" cy="34236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&lt;header&gt;</a:t>
            </a:r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dt"/>
          </p:nvPr>
        </p:nvSpPr>
        <p:spPr>
          <a:xfrm>
            <a:off x="5629320" y="0"/>
            <a:ext cx="4316040" cy="34236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en-US"/>
              <a:t>&lt;date/time&gt;</a:t>
            </a:r>
            <a:endParaRPr/>
          </a:p>
        </p:txBody>
      </p:sp>
      <p:sp>
        <p:nvSpPr>
          <p:cNvPr id="79" name="PlaceHolder 4"/>
          <p:cNvSpPr>
            <a:spLocks noGrp="1"/>
          </p:cNvSpPr>
          <p:nvPr>
            <p:ph type="ftr"/>
          </p:nvPr>
        </p:nvSpPr>
        <p:spPr>
          <a:xfrm>
            <a:off x="0" y="6515280"/>
            <a:ext cx="4316040" cy="34236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en-US"/>
              <a:t>&lt;footer&gt;</a:t>
            </a:r>
            <a:endParaRPr/>
          </a:p>
        </p:txBody>
      </p:sp>
      <p:sp>
        <p:nvSpPr>
          <p:cNvPr id="80" name="PlaceHolder 5"/>
          <p:cNvSpPr>
            <a:spLocks noGrp="1"/>
          </p:cNvSpPr>
          <p:nvPr>
            <p:ph type="sldNum"/>
          </p:nvPr>
        </p:nvSpPr>
        <p:spPr>
          <a:xfrm>
            <a:off x="5629320" y="6515280"/>
            <a:ext cx="4316040" cy="34236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D01B81CF-8981-457F-ABF6-575A0B5AB85E}" type="slidenum">
              <a:rPr lang="en-US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body"/>
          </p:nvPr>
        </p:nvSpPr>
        <p:spPr>
          <a:xfrm>
            <a:off x="1327680" y="3257280"/>
            <a:ext cx="7288560" cy="3084120"/>
          </a:xfrm>
          <a:prstGeom prst="rect">
            <a:avLst/>
          </a:prstGeom>
        </p:spPr>
        <p:txBody>
          <a:bodyPr bIns="46440" lIns="92520" rIns="92520" tIns="46440"/>
          <a:p>
            <a:r>
              <a:rPr lang="en-US"/>
              <a:t>Stereo-Matching ist ein sehr rechen-intensiver Vorgang, da für jeden Pixel in einem gewissen Suchbereich Matching-Kosten berechnet werden müssen</a:t>
            </a:r>
            <a:endParaRPr/>
          </a:p>
        </p:txBody>
      </p:sp>
      <p:sp>
        <p:nvSpPr>
          <p:cNvPr id="87" name="CustomShape 2"/>
          <p:cNvSpPr/>
          <p:nvPr/>
        </p:nvSpPr>
        <p:spPr>
          <a:xfrm>
            <a:off x="5635440" y="6514560"/>
            <a:ext cx="4308120" cy="341640"/>
          </a:xfrm>
          <a:prstGeom prst="rect">
            <a:avLst/>
          </a:prstGeom>
        </p:spPr>
        <p:txBody>
          <a:bodyPr anchor="b" bIns="46440" lIns="92520" rIns="92520" tIns="46440"/>
          <a:p>
            <a:pPr>
              <a:lnSpc>
                <a:spcPct val="100000"/>
              </a:lnSpc>
            </a:pPr>
            <a:fld id="{0230BDFA-663A-4A3F-9BBE-1E82A489CF66}" type="slidenum">
              <a:rPr lang="en-US" sz="1300">
                <a:solidFill>
                  <a:srgbClr val="000000"/>
                </a:solidFill>
                <a:latin typeface="Arial"/>
                <a:ea typeface="ＭＳ Ｐゴシック"/>
              </a:rPr>
              <a:t>&lt;number&gt;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30280" y="900000"/>
            <a:ext cx="8075520" cy="701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30280" y="1584000"/>
            <a:ext cx="223200" cy="48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30280" y="2109960"/>
            <a:ext cx="223200" cy="48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30280" y="900000"/>
            <a:ext cx="8075520" cy="701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30280" y="1584000"/>
            <a:ext cx="108720" cy="48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44760" y="1584000"/>
            <a:ext cx="108720" cy="48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44760" y="2109960"/>
            <a:ext cx="108720" cy="48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30280" y="2109960"/>
            <a:ext cx="108720" cy="48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30280" y="900000"/>
            <a:ext cx="8075520" cy="701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30280" y="1584000"/>
            <a:ext cx="108720" cy="48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44760" y="1584000"/>
            <a:ext cx="108720" cy="48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30280" y="900000"/>
            <a:ext cx="8075520" cy="701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530280" y="-1330560"/>
            <a:ext cx="223200" cy="68367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30280" y="900000"/>
            <a:ext cx="8075520" cy="701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30280" y="1584000"/>
            <a:ext cx="223200" cy="100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30280" y="900000"/>
            <a:ext cx="8075520" cy="701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30280" y="1584000"/>
            <a:ext cx="108720" cy="100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44760" y="1584000"/>
            <a:ext cx="108720" cy="100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30280" y="900000"/>
            <a:ext cx="8075520" cy="701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530280" y="900000"/>
            <a:ext cx="8075520" cy="1691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30280" y="900000"/>
            <a:ext cx="8075520" cy="701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30280" y="1584000"/>
            <a:ext cx="108720" cy="48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30280" y="2109960"/>
            <a:ext cx="108720" cy="48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44760" y="1584000"/>
            <a:ext cx="108720" cy="100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30280" y="900000"/>
            <a:ext cx="8075520" cy="701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30280" y="-1330560"/>
            <a:ext cx="223200" cy="68367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30280" y="900000"/>
            <a:ext cx="8075520" cy="701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30280" y="1584000"/>
            <a:ext cx="108720" cy="100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44760" y="1584000"/>
            <a:ext cx="108720" cy="48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44760" y="2109960"/>
            <a:ext cx="108720" cy="48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30280" y="900000"/>
            <a:ext cx="8075520" cy="701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30280" y="1584000"/>
            <a:ext cx="108720" cy="48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44760" y="1584000"/>
            <a:ext cx="108720" cy="48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530280" y="2109960"/>
            <a:ext cx="222840" cy="48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30280" y="900000"/>
            <a:ext cx="8075520" cy="701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30280" y="1584000"/>
            <a:ext cx="223200" cy="48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30280" y="2109960"/>
            <a:ext cx="223200" cy="48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30280" y="900000"/>
            <a:ext cx="8075520" cy="701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30280" y="1584000"/>
            <a:ext cx="108720" cy="48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44760" y="1584000"/>
            <a:ext cx="108720" cy="48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44760" y="2109960"/>
            <a:ext cx="108720" cy="48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530280" y="2109960"/>
            <a:ext cx="108720" cy="48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30280" y="900000"/>
            <a:ext cx="8075520" cy="701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30280" y="1584000"/>
            <a:ext cx="108720" cy="48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44760" y="1584000"/>
            <a:ext cx="108720" cy="48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30280" y="900000"/>
            <a:ext cx="8075520" cy="701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30280" y="1584000"/>
            <a:ext cx="223200" cy="100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30280" y="900000"/>
            <a:ext cx="8075520" cy="701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30280" y="1584000"/>
            <a:ext cx="108720" cy="100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44760" y="1584000"/>
            <a:ext cx="108720" cy="100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30280" y="900000"/>
            <a:ext cx="8075520" cy="701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30280" y="900000"/>
            <a:ext cx="8075520" cy="1691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30280" y="900000"/>
            <a:ext cx="8075520" cy="701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30280" y="1584000"/>
            <a:ext cx="108720" cy="48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30280" y="2109960"/>
            <a:ext cx="108720" cy="48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44760" y="1584000"/>
            <a:ext cx="108720" cy="100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30280" y="900000"/>
            <a:ext cx="8075520" cy="701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30280" y="1584000"/>
            <a:ext cx="108720" cy="100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44760" y="1584000"/>
            <a:ext cx="108720" cy="48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44760" y="2109960"/>
            <a:ext cx="108720" cy="48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30280" y="900000"/>
            <a:ext cx="8075520" cy="701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30280" y="1584000"/>
            <a:ext cx="108720" cy="48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44760" y="1584000"/>
            <a:ext cx="108720" cy="48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30280" y="2109960"/>
            <a:ext cx="222840" cy="48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0" name="Picture 1031"/>
          <p:cNvPicPr/>
          <p:nvPr/>
        </p:nvPicPr>
        <p:blipFill>
          <a:blip r:embed="rId2"/>
          <a:stretch>
            <a:fillRect/>
          </a:stretch>
        </p:blipFill>
        <p:spPr>
          <a:xfrm>
            <a:off x="7020000" y="228600"/>
            <a:ext cx="1618920" cy="393480"/>
          </a:xfrm>
          <a:prstGeom prst="rect">
            <a:avLst/>
          </a:prstGeom>
        </p:spPr>
      </p:pic>
      <p:sp>
        <p:nvSpPr>
          <p:cNvPr id="1" name="Line 1"/>
          <p:cNvSpPr/>
          <p:nvPr/>
        </p:nvSpPr>
        <p:spPr>
          <a:xfrm>
            <a:off x="4516200" y="426960"/>
            <a:ext cx="822240" cy="822240"/>
          </a:xfrm>
          <a:prstGeom prst="line">
            <a:avLst/>
          </a:prstGeom>
        </p:spPr>
      </p:sp>
      <p:pic>
        <p:nvPicPr>
          <p:cNvPr descr="" id="2" name="Picture 8"/>
          <p:cNvPicPr/>
          <p:nvPr/>
        </p:nvPicPr>
        <p:blipFill>
          <a:blip r:embed="rId3"/>
          <a:stretch>
            <a:fillRect/>
          </a:stretch>
        </p:blipFill>
        <p:spPr>
          <a:xfrm>
            <a:off x="6354720" y="455760"/>
            <a:ext cx="2315880" cy="753840"/>
          </a:xfrm>
          <a:prstGeom prst="rect">
            <a:avLst/>
          </a:prstGeom>
        </p:spPr>
      </p:pic>
      <p:sp>
        <p:nvSpPr>
          <p:cNvPr id="3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37" name="Picture 1031"/>
          <p:cNvPicPr/>
          <p:nvPr/>
        </p:nvPicPr>
        <p:blipFill>
          <a:blip r:embed="rId2"/>
          <a:stretch>
            <a:fillRect/>
          </a:stretch>
        </p:blipFill>
        <p:spPr>
          <a:xfrm>
            <a:off x="7020000" y="228600"/>
            <a:ext cx="1618920" cy="393480"/>
          </a:xfrm>
          <a:prstGeom prst="rect">
            <a:avLst/>
          </a:prstGeom>
        </p:spPr>
      </p:pic>
      <p:sp>
        <p:nvSpPr>
          <p:cNvPr id="38" name="Line 1"/>
          <p:cNvSpPr/>
          <p:nvPr/>
        </p:nvSpPr>
        <p:spPr>
          <a:xfrm>
            <a:off x="4516200" y="426960"/>
            <a:ext cx="822240" cy="822240"/>
          </a:xfrm>
          <a:prstGeom prst="line">
            <a:avLst/>
          </a:prstGeom>
        </p:spPr>
      </p:sp>
      <p:sp>
        <p:nvSpPr>
          <p:cNvPr id="39" name="PlaceHolder 2"/>
          <p:cNvSpPr>
            <a:spLocks noGrp="1"/>
          </p:cNvSpPr>
          <p:nvPr>
            <p:ph type="title"/>
          </p:nvPr>
        </p:nvSpPr>
        <p:spPr>
          <a:xfrm>
            <a:off x="530280" y="900000"/>
            <a:ext cx="8075520" cy="70128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/>
              <a:t>Click to edit the title text format</a:t>
            </a:r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530280" y="1584000"/>
            <a:ext cx="223200" cy="10076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65360" y="1584000"/>
            <a:ext cx="223200" cy="10076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765360" y="2688120"/>
            <a:ext cx="223200" cy="10076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530280" y="2688120"/>
            <a:ext cx="223200" cy="10076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530280" y="900000"/>
            <a:ext cx="8075520" cy="699840"/>
          </a:xfrm>
          <a:prstGeom prst="rect">
            <a:avLst/>
          </a:prstGeom>
        </p:spPr>
        <p:txBody>
          <a:bodyPr bIns="0" lIns="0" rIns="0" tIns="0"/>
          <a:p>
            <a:pPr>
              <a:lnSpc>
                <a:spcPct val="100000"/>
              </a:lnSpc>
            </a:pPr>
            <a:r>
              <a:rPr lang="en-US" sz="3600">
                <a:solidFill>
                  <a:srgbClr val="790b1a"/>
                </a:solidFill>
                <a:latin typeface="Arial"/>
                <a:ea typeface="MS PGothic"/>
              </a:rPr>
              <a:t>OpenEM C6678 Umsetzung</a:t>
            </a:r>
            <a:endParaRPr/>
          </a:p>
        </p:txBody>
      </p:sp>
      <p:sp>
        <p:nvSpPr>
          <p:cNvPr id="82" name="CustomShape 2"/>
          <p:cNvSpPr/>
          <p:nvPr/>
        </p:nvSpPr>
        <p:spPr>
          <a:xfrm>
            <a:off x="539640" y="6415200"/>
            <a:ext cx="1903320" cy="441000"/>
          </a:xfrm>
          <a:prstGeom prst="rect">
            <a:avLst/>
          </a:prstGeom>
        </p:spPr>
        <p:txBody>
          <a:bodyPr bIns="0" lIns="0" rIns="0" tIns="0"/>
          <a:p>
            <a:pPr>
              <a:lnSpc>
                <a:spcPct val="100000"/>
              </a:lnSpc>
            </a:pPr>
            <a:r>
              <a:rPr lang="en-US" sz="1600">
                <a:solidFill>
                  <a:srgbClr val="000c20"/>
                </a:solidFill>
                <a:latin typeface="Arial"/>
                <a:ea typeface="ＭＳ Ｐゴシック"/>
              </a:rPr>
              <a:t>09.02.2013</a:t>
            </a:r>
            <a:endParaRPr/>
          </a:p>
        </p:txBody>
      </p:sp>
      <p:sp>
        <p:nvSpPr>
          <p:cNvPr id="83" name="CustomShape 3"/>
          <p:cNvSpPr/>
          <p:nvPr/>
        </p:nvSpPr>
        <p:spPr>
          <a:xfrm>
            <a:off x="4544280" y="1509120"/>
            <a:ext cx="3409920" cy="4433400"/>
          </a:xfrm>
          <a:prstGeom prst="rect">
            <a:avLst/>
          </a:prstGeom>
        </p:spPr>
      </p:sp>
      <p:sp>
        <p:nvSpPr>
          <p:cNvPr id="84" name="CustomShape 4"/>
          <p:cNvSpPr/>
          <p:nvPr/>
        </p:nvSpPr>
        <p:spPr>
          <a:xfrm>
            <a:off x="457200" y="1645920"/>
            <a:ext cx="7863480" cy="164556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>
                <a:solidFill>
                  <a:srgbClr val="000000"/>
                </a:solidFill>
              </a:rPr>
              <a:t>Events -&gt; QMSS Packets</a:t>
            </a:r>
            <a:endParaRPr/>
          </a:p>
          <a:p>
            <a:pPr>
              <a:lnSpc>
                <a:spcPct val="100000"/>
              </a:lnSpc>
              <a:buFont typeface="StarSymbol"/>
              <a:buChar char="l"/>
            </a:pPr>
            <a:r>
              <a:rPr lang="en-US" sz="2400">
                <a:solidFill>
                  <a:srgbClr val="000000"/>
                </a:solidFill>
              </a:rPr>
              <a:t>Buffer preload / poststore: PacketDMA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>
                <a:solidFill>
                  <a:srgbClr val="000000"/>
                </a:solidFill>
              </a:rPr>
              <a:t>Queues -&gt; QMSS Queus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>
                <a:solidFill>
                  <a:srgbClr val="000000"/>
                </a:solidFill>
              </a:rPr>
              <a:t>Scheduler -&gt; PacketDMA RISC Cores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85" name="CustomShape 5"/>
          <p:cNvSpPr/>
          <p:nvPr/>
        </p:nvSpPr>
        <p:spPr>
          <a:xfrm>
            <a:off x="457200" y="3749040"/>
            <a:ext cx="7863480" cy="164556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>
                <a:solidFill>
                  <a:srgbClr val="000000"/>
                </a:solidFill>
              </a:rPr>
              <a:t>Overhead: ~600 Takte pro Event 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