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cat>
            <c:strRef>
              <c:f>Лист1!$D$4:$D$8</c:f>
              <c:strCache>
                <c:ptCount val="5"/>
                <c:pt idx="0">
                  <c:v>яблоки</c:v>
                </c:pt>
                <c:pt idx="1">
                  <c:v>апельсины</c:v>
                </c:pt>
                <c:pt idx="2">
                  <c:v>ананасы</c:v>
                </c:pt>
                <c:pt idx="3">
                  <c:v>бананы</c:v>
                </c:pt>
                <c:pt idx="4">
                  <c:v>груши</c:v>
                </c:pt>
              </c:strCache>
            </c:strRef>
          </c:cat>
          <c:val>
            <c:numRef>
              <c:f>Лист1!$E$4:$E$8</c:f>
              <c:numCache>
                <c:formatCode>General</c:formatCode>
                <c:ptCount val="5"/>
                <c:pt idx="0">
                  <c:v>25</c:v>
                </c:pt>
                <c:pt idx="1">
                  <c:v>13</c:v>
                </c:pt>
                <c:pt idx="2">
                  <c:v>87</c:v>
                </c:pt>
                <c:pt idx="3">
                  <c:v>24</c:v>
                </c:pt>
                <c:pt idx="4">
                  <c:v>5</c:v>
                </c:pt>
              </c:numCache>
            </c:numRef>
          </c:val>
        </c:ser>
        <c:axId val="44013824"/>
        <c:axId val="81880960"/>
      </c:barChart>
      <c:catAx>
        <c:axId val="44013824"/>
        <c:scaling>
          <c:orientation val="minMax"/>
        </c:scaling>
        <c:axPos val="b"/>
        <c:tickLblPos val="nextTo"/>
        <c:crossAx val="81880960"/>
        <c:crosses val="autoZero"/>
        <c:auto val="1"/>
        <c:lblAlgn val="ctr"/>
        <c:lblOffset val="100"/>
      </c:catAx>
      <c:valAx>
        <c:axId val="81880960"/>
        <c:scaling>
          <c:orientation val="minMax"/>
        </c:scaling>
        <c:axPos val="l"/>
        <c:majorGridlines/>
        <c:numFmt formatCode="General" sourceLinked="1"/>
        <c:tickLblPos val="nextTo"/>
        <c:crossAx val="440138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Тестовая презентация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Подзаголовок слайда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55576" y="692696"/>
          <a:ext cx="77768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Тестовая презентация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Тестовая презентация</dc:title>
  <cp:lastModifiedBy>Danilov-MYu</cp:lastModifiedBy>
  <cp:revision>1</cp:revision>
  <dcterms:modified xsi:type="dcterms:W3CDTF">2012-08-29T02:46:25Z</dcterms:modified>
</cp:coreProperties>
</file>