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88704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56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56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de-DE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DE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1152000" y="3024000"/>
            <a:ext cx="3599280" cy="3599280"/>
          </a:xfrm>
          <a:prstGeom prst="ellips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35" name="CustomShape 2"/>
          <p:cNvSpPr/>
          <p:nvPr/>
        </p:nvSpPr>
        <p:spPr>
          <a:xfrm>
            <a:off x="5616000" y="4248000"/>
            <a:ext cx="3599280" cy="1799280"/>
          </a:xfrm>
          <a:prstGeom prst="triangle">
            <a:avLst>
              <a:gd fmla="val 10800" name="adj"/>
            </a:avLst>
          </a:prstGeom>
          <a:gradFill>
            <a:gsLst>
              <a:gs pos="0">
                <a:srgbClr val="008000"/>
              </a:gs>
              <a:gs pos="100000">
                <a:srgbClr val="ffff00"/>
              </a:gs>
            </a:gsLst>
            <a:path path="circle"/>
          </a:gradFill>
          <a:ln>
            <a:solidFill>
              <a:srgbClr val="3465af"/>
            </a:solidFill>
          </a:ln>
        </p:spPr>
      </p:sp>
      <p:sp>
        <p:nvSpPr>
          <p:cNvPr id="36" name="CustomShape 3"/>
          <p:cNvSpPr/>
          <p:nvPr/>
        </p:nvSpPr>
        <p:spPr>
          <a:xfrm>
            <a:off x="504000" y="30132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de-DE"/>
              <a:t>You have these 2 shapes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0132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de-DE"/>
              <a:t>You move them at the same place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2160000" y="2160000"/>
            <a:ext cx="3599280" cy="3599280"/>
          </a:xfrm>
          <a:prstGeom prst="ellips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39" name="CustomShape 3"/>
          <p:cNvSpPr/>
          <p:nvPr/>
        </p:nvSpPr>
        <p:spPr>
          <a:xfrm>
            <a:off x="2160000" y="2160000"/>
            <a:ext cx="3599280" cy="1799280"/>
          </a:xfrm>
          <a:prstGeom prst="triangle">
            <a:avLst>
              <a:gd fmla="val 10800" name="adj"/>
            </a:avLst>
          </a:prstGeom>
          <a:gradFill>
            <a:gsLst>
              <a:gs pos="0">
                <a:srgbClr val="008000"/>
              </a:gs>
              <a:gs pos="100000">
                <a:srgbClr val="ffff00"/>
              </a:gs>
            </a:gsLst>
            <a:path path="circle"/>
          </a:gradFill>
          <a:ln>
            <a:solidFill>
              <a:srgbClr val="3465af"/>
            </a:solidFill>
          </a:ln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504000" y="30132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de-DE"/>
              <a:t>Die rightclick → Shapes → Merge 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2160000" y="2160000"/>
            <a:ext cx="3600000" cy="3599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504000" y="30132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de-DE"/>
              <a:t>Die rightclick → Shapes → Substract 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2160000" y="2160000"/>
            <a:ext cx="3599640" cy="3599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504000" y="30132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de-DE"/>
              <a:t>For Intersect this is a little modified</a:t>
            </a:r>
            <a:endParaRPr/>
          </a:p>
        </p:txBody>
      </p:sp>
      <p:sp>
        <p:nvSpPr>
          <p:cNvPr id="45" name="CustomShape 2"/>
          <p:cNvSpPr/>
          <p:nvPr/>
        </p:nvSpPr>
        <p:spPr>
          <a:xfrm>
            <a:off x="2160000" y="2160000"/>
            <a:ext cx="3599280" cy="3599280"/>
          </a:xfrm>
          <a:prstGeom prst="ellips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46" name="CustomShape 3"/>
          <p:cNvSpPr/>
          <p:nvPr/>
        </p:nvSpPr>
        <p:spPr>
          <a:xfrm>
            <a:off x="3600000" y="2520000"/>
            <a:ext cx="3599280" cy="1799280"/>
          </a:xfrm>
          <a:prstGeom prst="triangle">
            <a:avLst>
              <a:gd fmla="val 10800" name="adj"/>
            </a:avLst>
          </a:prstGeom>
          <a:gradFill>
            <a:gsLst>
              <a:gs pos="0">
                <a:srgbClr val="008000"/>
              </a:gs>
              <a:gs pos="100000">
                <a:srgbClr val="ffff00"/>
              </a:gs>
            </a:gsLst>
            <a:path path="circle"/>
          </a:gradFill>
          <a:ln>
            <a:solidFill>
              <a:srgbClr val="3465af"/>
            </a:solidFill>
          </a:ln>
        </p:spPr>
      </p:sp>
      <p:sp>
        <p:nvSpPr>
          <p:cNvPr id="47" name="CustomShape 4"/>
          <p:cNvSpPr/>
          <p:nvPr/>
        </p:nvSpPr>
        <p:spPr>
          <a:xfrm flipV="1" rot="10800000">
            <a:off x="-2662560" y="2231280"/>
            <a:ext cx="3599280" cy="1799280"/>
          </a:xfrm>
          <a:prstGeom prst="triangle">
            <a:avLst>
              <a:gd fmla="val 11075" name="adj"/>
            </a:avLst>
          </a:prstGeom>
          <a:gradFill>
            <a:gsLst>
              <a:gs pos="0">
                <a:srgbClr val="008000"/>
              </a:gs>
              <a:gs pos="100000">
                <a:srgbClr val="ffff00"/>
              </a:gs>
            </a:gsLst>
            <a:path path="circle"/>
          </a:gradFill>
          <a:ln>
            <a:solidFill>
              <a:srgbClr val="3465af"/>
            </a:solidFill>
          </a:ln>
        </p:spPr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504000" y="301320"/>
            <a:ext cx="9070560" cy="126144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de-DE"/>
              <a:t>Die rightclick → Shapes → Intersect 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2161440" y="2677320"/>
            <a:ext cx="3598200" cy="285912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