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DEE7-ED99-4CF9-837D-E1B7AB67B466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F245-DD4D-4D3A-A8F5-95E58181A3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33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DEE7-ED99-4CF9-837D-E1B7AB67B466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F245-DD4D-4D3A-A8F5-95E58181A3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37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DEE7-ED99-4CF9-837D-E1B7AB67B466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F245-DD4D-4D3A-A8F5-95E58181A3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53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DEE7-ED99-4CF9-837D-E1B7AB67B466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F245-DD4D-4D3A-A8F5-95E58181A3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69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DEE7-ED99-4CF9-837D-E1B7AB67B466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F245-DD4D-4D3A-A8F5-95E58181A3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76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DEE7-ED99-4CF9-837D-E1B7AB67B466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F245-DD4D-4D3A-A8F5-95E58181A3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DEE7-ED99-4CF9-837D-E1B7AB67B466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F245-DD4D-4D3A-A8F5-95E58181A3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10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DEE7-ED99-4CF9-837D-E1B7AB67B466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F245-DD4D-4D3A-A8F5-95E58181A3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21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DEE7-ED99-4CF9-837D-E1B7AB67B466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F245-DD4D-4D3A-A8F5-95E58181A3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DEE7-ED99-4CF9-837D-E1B7AB67B466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F245-DD4D-4D3A-A8F5-95E58181A3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89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DEE7-ED99-4CF9-837D-E1B7AB67B466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F245-DD4D-4D3A-A8F5-95E58181A3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18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4DEE7-ED99-4CF9-837D-E1B7AB67B466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AF245-DD4D-4D3A-A8F5-95E58181A3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89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360039"/>
          </a:xfrm>
        </p:spPr>
        <p:txBody>
          <a:bodyPr>
            <a:normAutofit/>
          </a:bodyPr>
          <a:lstStyle/>
          <a:p>
            <a:r>
              <a:rPr lang="de-DE" sz="1400" dirty="0" smtClean="0"/>
              <a:t>Rotated text boxes</a:t>
            </a:r>
            <a:endParaRPr lang="de-DE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93576"/>
          </a:xfrm>
        </p:spPr>
        <p:txBody>
          <a:bodyPr>
            <a:normAutofit fontScale="70000" lnSpcReduction="20000"/>
          </a:bodyPr>
          <a:lstStyle/>
          <a:p>
            <a:r>
              <a:rPr lang="de-DE" sz="1200" dirty="0" smtClean="0"/>
              <a:t>Rotation of text boxes  Power Point 14.0 (MS Office 2010)</a:t>
            </a:r>
            <a:endParaRPr lang="de-DE" sz="1200" dirty="0"/>
          </a:p>
        </p:txBody>
      </p:sp>
      <p:sp>
        <p:nvSpPr>
          <p:cNvPr id="4" name="Oval 3"/>
          <p:cNvSpPr/>
          <p:nvPr/>
        </p:nvSpPr>
        <p:spPr>
          <a:xfrm>
            <a:off x="4139952" y="2708920"/>
            <a:ext cx="900000" cy="900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4129286" y="2113696"/>
            <a:ext cx="900000" cy="28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Textbox1</a:t>
            </a:r>
            <a:endParaRPr lang="de-DE" sz="1200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5397626" y="3035880"/>
            <a:ext cx="900000" cy="28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Textbox3</a:t>
            </a:r>
            <a:endParaRPr lang="de-DE" sz="1200" dirty="0"/>
          </a:p>
        </p:txBody>
      </p:sp>
      <p:sp>
        <p:nvSpPr>
          <p:cNvPr id="7" name="TextBox 6"/>
          <p:cNvSpPr txBox="1"/>
          <p:nvPr/>
        </p:nvSpPr>
        <p:spPr>
          <a:xfrm rot="10800000">
            <a:off x="4155951" y="3990579"/>
            <a:ext cx="900000" cy="28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Textbox5</a:t>
            </a:r>
            <a:endParaRPr lang="de-DE" sz="12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2753832" y="3158936"/>
            <a:ext cx="900000" cy="28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Textbox7</a:t>
            </a:r>
            <a:endParaRPr lang="de-DE" sz="1200" dirty="0"/>
          </a:p>
        </p:txBody>
      </p:sp>
      <p:sp>
        <p:nvSpPr>
          <p:cNvPr id="9" name="TextBox 8"/>
          <p:cNvSpPr txBox="1"/>
          <p:nvPr/>
        </p:nvSpPr>
        <p:spPr>
          <a:xfrm rot="3168440">
            <a:off x="5059917" y="2133428"/>
            <a:ext cx="900000" cy="28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Textbox2</a:t>
            </a:r>
            <a:endParaRPr lang="de-DE" sz="1200" dirty="0"/>
          </a:p>
        </p:txBody>
      </p:sp>
      <p:sp>
        <p:nvSpPr>
          <p:cNvPr id="10" name="TextBox 9"/>
          <p:cNvSpPr txBox="1"/>
          <p:nvPr/>
        </p:nvSpPr>
        <p:spPr>
          <a:xfrm rot="8719110">
            <a:off x="5136542" y="3925862"/>
            <a:ext cx="900000" cy="28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Textbox4</a:t>
            </a:r>
            <a:endParaRPr lang="de-DE" sz="1200" dirty="0"/>
          </a:p>
        </p:txBody>
      </p:sp>
      <p:sp>
        <p:nvSpPr>
          <p:cNvPr id="11" name="TextBox 10"/>
          <p:cNvSpPr txBox="1"/>
          <p:nvPr/>
        </p:nvSpPr>
        <p:spPr>
          <a:xfrm rot="18752147">
            <a:off x="3164162" y="2179442"/>
            <a:ext cx="900000" cy="28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Textbox9</a:t>
            </a:r>
            <a:endParaRPr lang="de-DE" sz="1200" dirty="0"/>
          </a:p>
        </p:txBody>
      </p:sp>
      <p:sp>
        <p:nvSpPr>
          <p:cNvPr id="12" name="TextBox 11"/>
          <p:cNvSpPr txBox="1"/>
          <p:nvPr/>
        </p:nvSpPr>
        <p:spPr>
          <a:xfrm rot="12796790">
            <a:off x="3164162" y="4049958"/>
            <a:ext cx="900000" cy="28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Textbox6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16783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Rotated text boxes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hellhell</dc:creator>
  <cp:lastModifiedBy>hellhell</cp:lastModifiedBy>
  <cp:revision>3</cp:revision>
  <dcterms:created xsi:type="dcterms:W3CDTF">2012-12-12T10:53:05Z</dcterms:created>
  <dcterms:modified xsi:type="dcterms:W3CDTF">2012-12-12T11:14:26Z</dcterms:modified>
</cp:coreProperties>
</file>