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53" autoAdjust="0"/>
  </p:normalViewPr>
  <p:slideViewPr>
    <p:cSldViewPr snapToGrid="0">
      <p:cViewPr varScale="1">
        <p:scale>
          <a:sx n="50" d="100"/>
          <a:sy n="5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LWSFILE581\ROWLAP00$\Buster-us64pro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v>nthreads defined</c:v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noFill/>
              </a:ln>
            </c:spPr>
          </c:marker>
          <c:xVal>
            <c:numRef>
              <c:f>Sheet1!$A$2:$A$17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  <c:pt idx="15">
                  <c:v>64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4079</c:v>
                </c:pt>
                <c:pt idx="1">
                  <c:v>3038</c:v>
                </c:pt>
                <c:pt idx="2">
                  <c:v>2725</c:v>
                </c:pt>
                <c:pt idx="3">
                  <c:v>2605</c:v>
                </c:pt>
                <c:pt idx="4">
                  <c:v>2575</c:v>
                </c:pt>
                <c:pt idx="5">
                  <c:v>2565</c:v>
                </c:pt>
                <c:pt idx="6">
                  <c:v>2811</c:v>
                </c:pt>
                <c:pt idx="7">
                  <c:v>2980</c:v>
                </c:pt>
                <c:pt idx="8">
                  <c:v>3144</c:v>
                </c:pt>
                <c:pt idx="9">
                  <c:v>3243</c:v>
                </c:pt>
                <c:pt idx="10">
                  <c:v>3341</c:v>
                </c:pt>
                <c:pt idx="11">
                  <c:v>3571</c:v>
                </c:pt>
                <c:pt idx="12">
                  <c:v>3701</c:v>
                </c:pt>
                <c:pt idx="13">
                  <c:v>4093</c:v>
                </c:pt>
                <c:pt idx="14">
                  <c:v>4068</c:v>
                </c:pt>
                <c:pt idx="15">
                  <c:v>4400</c:v>
                </c:pt>
              </c:numCache>
            </c:numRef>
          </c:yVal>
          <c:smooth val="1"/>
        </c:ser>
        <c:ser>
          <c:idx val="0"/>
          <c:order val="1"/>
          <c:tx>
            <c:v>nthreads undefined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64</c:v>
                </c:pt>
              </c:numCache>
            </c:numRef>
          </c:xVal>
          <c:yVal>
            <c:numRef>
              <c:f>Sheet1!$E$2:$E$3</c:f>
              <c:numCache>
                <c:formatCode>General</c:formatCode>
                <c:ptCount val="2"/>
                <c:pt idx="0">
                  <c:v>4208</c:v>
                </c:pt>
                <c:pt idx="1">
                  <c:v>4208</c:v>
                </c:pt>
              </c:numCache>
            </c:numRef>
          </c:yVal>
          <c:smooth val="1"/>
        </c:ser>
        <c:ser>
          <c:idx val="2"/>
          <c:order val="2"/>
          <c:tx>
            <c:v>Pushed to cluster</c:v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none"/>
          </c:marker>
          <c:x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64</c:v>
                </c:pt>
              </c:numCache>
            </c:numRef>
          </c:xVal>
          <c:yVal>
            <c:numRef>
              <c:f>Sheet1!$H$2:$H$3</c:f>
              <c:numCache>
                <c:formatCode>General</c:formatCode>
                <c:ptCount val="2"/>
                <c:pt idx="0">
                  <c:v>1822</c:v>
                </c:pt>
                <c:pt idx="1">
                  <c:v>1822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206784"/>
        <c:axId val="24248320"/>
      </c:scatterChart>
      <c:valAx>
        <c:axId val="71206784"/>
        <c:scaling>
          <c:orientation val="minMax"/>
          <c:max val="64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nthreads</a:t>
                </a:r>
                <a:r>
                  <a:rPr lang="en-GB" baseline="0"/>
                  <a:t> specified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248320"/>
        <c:crosses val="autoZero"/>
        <c:crossBetween val="midCat"/>
        <c:majorUnit val="4"/>
      </c:valAx>
      <c:valAx>
        <c:axId val="24248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 (sec)	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20678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5206-50D8-4C5A-9EA8-546A3ED01894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9C3D-2959-4C24-8832-68E0B5BB8F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2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0220-80F6-4EC7-9A58-8365CCECDE39}" type="datetimeFigureOut">
              <a:rPr lang="en-US" smtClean="0"/>
              <a:pPr/>
              <a:t>12/12/2012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4EEF-D46E-4D70-84A6-E2968483AE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54370091"/>
              </p:ext>
            </p:extLst>
          </p:nvPr>
        </p:nvGraphicFramePr>
        <p:xfrm>
          <a:off x="638175" y="1128713"/>
          <a:ext cx="786765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2012-12-12T14:55:14Z</dcterms:created>
  <dcterms:modified xsi:type="dcterms:W3CDTF">2012-12-12T14:55:20Z</dcterms:modified>
</cp:coreProperties>
</file>