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2" r:id="rId2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044" autoAdjust="0"/>
    <p:restoredTop sz="92540" autoAdjust="0"/>
  </p:normalViewPr>
  <p:slideViewPr>
    <p:cSldViewPr>
      <p:cViewPr>
        <p:scale>
          <a:sx n="110" d="100"/>
          <a:sy n="110" d="100"/>
        </p:scale>
        <p:origin x="-72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89C7E-D6F4-4F5B-822F-FBC0A64F35B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2B065B-C549-4430-BA95-9E4C7DB08DB5}">
      <dgm:prSet phldrT="[Text]"/>
      <dgm:spPr/>
      <dgm:t>
        <a:bodyPr/>
        <a:lstStyle/>
        <a:p>
          <a:endParaRPr lang="en-US" dirty="0"/>
        </a:p>
      </dgm:t>
    </dgm:pt>
    <dgm:pt modelId="{559CE797-0375-42B6-BD7F-C31E4E7244D6}" type="parTrans" cxnId="{DDCB45BE-3078-445D-87D8-4DA5BF1CF8A4}">
      <dgm:prSet/>
      <dgm:spPr/>
      <dgm:t>
        <a:bodyPr/>
        <a:lstStyle/>
        <a:p>
          <a:endParaRPr lang="en-US"/>
        </a:p>
      </dgm:t>
    </dgm:pt>
    <dgm:pt modelId="{9DF338C3-DFF3-466E-A12E-DDD5A0B5675C}" type="sibTrans" cxnId="{DDCB45BE-3078-445D-87D8-4DA5BF1CF8A4}">
      <dgm:prSet custT="1"/>
      <dgm:spPr/>
      <dgm:t>
        <a:bodyPr/>
        <a:lstStyle/>
        <a:p>
          <a:pPr algn="ctr"/>
          <a:endParaRPr lang="en-US" sz="900" dirty="0"/>
        </a:p>
      </dgm:t>
    </dgm:pt>
    <dgm:pt modelId="{95551318-3ABA-4B0B-ADB6-BB316A9DF639}">
      <dgm:prSet phldrT="[Text]"/>
      <dgm:spPr/>
      <dgm:t>
        <a:bodyPr/>
        <a:lstStyle/>
        <a:p>
          <a:r>
            <a:rPr lang="en-US" dirty="0" smtClean="0"/>
            <a:t>Department</a:t>
          </a:r>
          <a:endParaRPr lang="en-US" dirty="0"/>
        </a:p>
      </dgm:t>
    </dgm:pt>
    <dgm:pt modelId="{C573713E-9E1F-47A4-8126-8D68F5C0C6C3}" type="parTrans" cxnId="{F682D537-1B38-4880-B119-9FFFE2850487}">
      <dgm:prSet/>
      <dgm:spPr/>
      <dgm:t>
        <a:bodyPr/>
        <a:lstStyle/>
        <a:p>
          <a:endParaRPr lang="en-US"/>
        </a:p>
      </dgm:t>
    </dgm:pt>
    <dgm:pt modelId="{883DC768-7331-4D3F-85D7-01BA4CA0C042}" type="sibTrans" cxnId="{F682D537-1B38-4880-B119-9FFFE2850487}">
      <dgm:prSet custT="1"/>
      <dgm:spPr/>
      <dgm:t>
        <a:bodyPr/>
        <a:lstStyle/>
        <a:p>
          <a:pPr algn="ctr"/>
          <a:endParaRPr lang="en-US" sz="800" dirty="0"/>
        </a:p>
      </dgm:t>
    </dgm:pt>
    <dgm:pt modelId="{3BDC46DB-2E0A-47F3-994B-2F814987DF21}">
      <dgm:prSet/>
      <dgm:spPr/>
      <dgm:t>
        <a:bodyPr/>
        <a:lstStyle/>
        <a:p>
          <a:r>
            <a:rPr lang="en-US" dirty="0" smtClean="0"/>
            <a:t>Department</a:t>
          </a:r>
          <a:endParaRPr lang="en-US" dirty="0"/>
        </a:p>
      </dgm:t>
    </dgm:pt>
    <dgm:pt modelId="{798071AB-147B-4FFC-8E7B-8D14F2AED218}" type="sibTrans" cxnId="{A2084CF0-CEA6-4B35-8DBD-F987FB1427C1}">
      <dgm:prSet custT="1"/>
      <dgm:spPr/>
      <dgm:t>
        <a:bodyPr/>
        <a:lstStyle/>
        <a:p>
          <a:pPr algn="ctr"/>
          <a:endParaRPr lang="en-US" sz="900" dirty="0"/>
        </a:p>
      </dgm:t>
    </dgm:pt>
    <dgm:pt modelId="{F811AE9F-F1A6-4988-A2FA-923C644C8164}" type="parTrans" cxnId="{A2084CF0-CEA6-4B35-8DBD-F987FB1427C1}">
      <dgm:prSet/>
      <dgm:spPr/>
      <dgm:t>
        <a:bodyPr/>
        <a:lstStyle/>
        <a:p>
          <a:endParaRPr lang="en-US"/>
        </a:p>
      </dgm:t>
    </dgm:pt>
    <dgm:pt modelId="{1F2F0092-C2CE-47DA-94C6-B5EA8EC845ED}">
      <dgm:prSet/>
      <dgm:spPr/>
      <dgm:t>
        <a:bodyPr/>
        <a:lstStyle/>
        <a:p>
          <a:r>
            <a:rPr lang="en-US" dirty="0" smtClean="0"/>
            <a:t>Department</a:t>
          </a:r>
          <a:endParaRPr lang="en-US" dirty="0"/>
        </a:p>
      </dgm:t>
    </dgm:pt>
    <dgm:pt modelId="{41EEAF79-6442-4B99-8BD2-4FDA40E71A49}" type="sibTrans" cxnId="{7FFE604F-D6BE-421C-B223-C068DDED9FD7}">
      <dgm:prSet custT="1"/>
      <dgm:spPr/>
      <dgm:t>
        <a:bodyPr/>
        <a:lstStyle/>
        <a:p>
          <a:pPr algn="ctr"/>
          <a:endParaRPr lang="en-US" sz="900" dirty="0"/>
        </a:p>
      </dgm:t>
    </dgm:pt>
    <dgm:pt modelId="{920E9B79-287B-490B-A1FE-1E8D48A1922E}" type="parTrans" cxnId="{7FFE604F-D6BE-421C-B223-C068DDED9FD7}">
      <dgm:prSet/>
      <dgm:spPr/>
      <dgm:t>
        <a:bodyPr/>
        <a:lstStyle/>
        <a:p>
          <a:endParaRPr lang="en-US"/>
        </a:p>
      </dgm:t>
    </dgm:pt>
    <dgm:pt modelId="{F3DF19DD-1DF9-41DC-855D-1DD3AF88B7E1}">
      <dgm:prSet/>
      <dgm:spPr/>
      <dgm:t>
        <a:bodyPr/>
        <a:lstStyle/>
        <a:p>
          <a:endParaRPr lang="en-US" dirty="0"/>
        </a:p>
      </dgm:t>
    </dgm:pt>
    <dgm:pt modelId="{01CAA69C-877B-4E0C-8E51-C7F36D023ED1}" type="sibTrans" cxnId="{109D4D1D-63C1-48A4-9F44-8127A49ECA37}">
      <dgm:prSet custT="1"/>
      <dgm:spPr/>
      <dgm:t>
        <a:bodyPr/>
        <a:lstStyle/>
        <a:p>
          <a:pPr algn="ctr"/>
          <a:endParaRPr lang="en-US" sz="900" dirty="0"/>
        </a:p>
      </dgm:t>
    </dgm:pt>
    <dgm:pt modelId="{A2E2559B-C40C-4506-A4F7-F0B8D4E88C53}" type="parTrans" cxnId="{109D4D1D-63C1-48A4-9F44-8127A49ECA37}">
      <dgm:prSet/>
      <dgm:spPr/>
      <dgm:t>
        <a:bodyPr/>
        <a:lstStyle/>
        <a:p>
          <a:endParaRPr lang="en-US"/>
        </a:p>
      </dgm:t>
    </dgm:pt>
    <dgm:pt modelId="{29232023-B618-4FE4-8677-8F55455CA694}">
      <dgm:prSet phldrT="[Text]"/>
      <dgm:spPr/>
      <dgm:t>
        <a:bodyPr/>
        <a:lstStyle/>
        <a:p>
          <a:endParaRPr lang="en-US" dirty="0"/>
        </a:p>
      </dgm:t>
    </dgm:pt>
    <dgm:pt modelId="{252C0CFA-9880-468F-A239-CB81F2496466}" type="sibTrans" cxnId="{58A60F36-C346-4AAA-9202-CBE4EFF2CD38}">
      <dgm:prSet custT="1"/>
      <dgm:spPr/>
      <dgm:t>
        <a:bodyPr/>
        <a:lstStyle/>
        <a:p>
          <a:pPr algn="ctr"/>
          <a:endParaRPr lang="en-US" sz="900" dirty="0"/>
        </a:p>
      </dgm:t>
    </dgm:pt>
    <dgm:pt modelId="{24219BE8-7E96-4E83-8696-EE3FB0B5D045}" type="parTrans" cxnId="{58A60F36-C346-4AAA-9202-CBE4EFF2CD38}">
      <dgm:prSet/>
      <dgm:spPr/>
      <dgm:t>
        <a:bodyPr/>
        <a:lstStyle/>
        <a:p>
          <a:endParaRPr lang="en-US"/>
        </a:p>
      </dgm:t>
    </dgm:pt>
    <dgm:pt modelId="{3493DAA9-65B3-4C3F-9DB7-6FC447151123}">
      <dgm:prSet phldrT="[Text]"/>
      <dgm:spPr/>
      <dgm:t>
        <a:bodyPr/>
        <a:lstStyle/>
        <a:p>
          <a:r>
            <a:rPr lang="en-US" dirty="0" smtClean="0"/>
            <a:t>Department</a:t>
          </a:r>
          <a:endParaRPr lang="en-US" dirty="0"/>
        </a:p>
      </dgm:t>
    </dgm:pt>
    <dgm:pt modelId="{1455993D-F043-40C0-959A-D3264BCFA331}" type="sibTrans" cxnId="{E0C7A477-D428-4AC8-831A-B9E8F21E2715}">
      <dgm:prSet custT="1"/>
      <dgm:spPr/>
      <dgm:t>
        <a:bodyPr/>
        <a:lstStyle/>
        <a:p>
          <a:pPr algn="ctr"/>
          <a:endParaRPr lang="en-US" sz="900" dirty="0"/>
        </a:p>
      </dgm:t>
    </dgm:pt>
    <dgm:pt modelId="{01C4AAFE-FB8D-4727-9983-4159BF8F9F65}" type="parTrans" cxnId="{E0C7A477-D428-4AC8-831A-B9E8F21E2715}">
      <dgm:prSet/>
      <dgm:spPr/>
      <dgm:t>
        <a:bodyPr/>
        <a:lstStyle/>
        <a:p>
          <a:endParaRPr lang="en-US"/>
        </a:p>
      </dgm:t>
    </dgm:pt>
    <dgm:pt modelId="{FEF6BFDC-3946-4745-98C1-5C5AB9E7C50E}">
      <dgm:prSet/>
      <dgm:spPr/>
      <dgm:t>
        <a:bodyPr/>
        <a:lstStyle/>
        <a:p>
          <a:r>
            <a:rPr lang="en-US" dirty="0" smtClean="0"/>
            <a:t>Department</a:t>
          </a:r>
          <a:endParaRPr lang="en-US" dirty="0"/>
        </a:p>
      </dgm:t>
    </dgm:pt>
    <dgm:pt modelId="{B9E03F65-7EE3-4BF4-80E1-265AC442841A}" type="sibTrans" cxnId="{C01464EA-C8E8-4FE4-9BAE-D2107F1FE4D7}">
      <dgm:prSet custT="1"/>
      <dgm:spPr/>
      <dgm:t>
        <a:bodyPr/>
        <a:lstStyle/>
        <a:p>
          <a:pPr algn="ctr"/>
          <a:endParaRPr lang="en-US" sz="900" dirty="0"/>
        </a:p>
      </dgm:t>
    </dgm:pt>
    <dgm:pt modelId="{1342A563-70A4-414D-A937-1C40BD9E47DD}" type="parTrans" cxnId="{C01464EA-C8E8-4FE4-9BAE-D2107F1FE4D7}">
      <dgm:prSet/>
      <dgm:spPr/>
      <dgm:t>
        <a:bodyPr/>
        <a:lstStyle/>
        <a:p>
          <a:endParaRPr lang="en-US"/>
        </a:p>
      </dgm:t>
    </dgm:pt>
    <dgm:pt modelId="{403DF4ED-7957-4A3E-8A17-7C61AECF033B}">
      <dgm:prSet/>
      <dgm:spPr/>
      <dgm:t>
        <a:bodyPr/>
        <a:lstStyle/>
        <a:p>
          <a:r>
            <a:rPr lang="en-US" dirty="0" smtClean="0"/>
            <a:t>Department</a:t>
          </a:r>
          <a:endParaRPr lang="en-US" dirty="0"/>
        </a:p>
      </dgm:t>
    </dgm:pt>
    <dgm:pt modelId="{D3BCB826-3144-43EC-832B-0DA83FB0CA0D}" type="parTrans" cxnId="{EF6EF1B0-7F29-46EC-9460-62ACECD98A20}">
      <dgm:prSet/>
      <dgm:spPr/>
      <dgm:t>
        <a:bodyPr/>
        <a:lstStyle/>
        <a:p>
          <a:endParaRPr lang="en-SG"/>
        </a:p>
      </dgm:t>
    </dgm:pt>
    <dgm:pt modelId="{72373005-A74D-4BB6-9599-AC753EFAF6CA}" type="sibTrans" cxnId="{EF6EF1B0-7F29-46EC-9460-62ACECD98A20}">
      <dgm:prSet custT="1"/>
      <dgm:spPr/>
      <dgm:t>
        <a:bodyPr/>
        <a:lstStyle/>
        <a:p>
          <a:pPr algn="ctr"/>
          <a:endParaRPr lang="en-SG" sz="800" dirty="0"/>
        </a:p>
      </dgm:t>
    </dgm:pt>
    <dgm:pt modelId="{0ED2155C-BC20-4B04-9FA8-8B713F85B6F5}">
      <dgm:prSet/>
      <dgm:spPr/>
      <dgm:t>
        <a:bodyPr/>
        <a:lstStyle/>
        <a:p>
          <a:r>
            <a:rPr lang="en-US" dirty="0" smtClean="0"/>
            <a:t>Department</a:t>
          </a:r>
          <a:endParaRPr lang="en-US" dirty="0"/>
        </a:p>
      </dgm:t>
    </dgm:pt>
    <dgm:pt modelId="{DFB369B1-67BE-47D0-92D3-7293443D9BC9}" type="parTrans" cxnId="{468CFBF5-DA00-4D5E-963F-2ABC41F70FD1}">
      <dgm:prSet/>
      <dgm:spPr/>
      <dgm:t>
        <a:bodyPr/>
        <a:lstStyle/>
        <a:p>
          <a:endParaRPr lang="en-SG"/>
        </a:p>
      </dgm:t>
    </dgm:pt>
    <dgm:pt modelId="{48BFCE7A-E04A-4938-8EF2-031A6E7982A0}" type="sibTrans" cxnId="{468CFBF5-DA00-4D5E-963F-2ABC41F70FD1}">
      <dgm:prSet/>
      <dgm:spPr/>
      <dgm:t>
        <a:bodyPr/>
        <a:lstStyle/>
        <a:p>
          <a:endParaRPr lang="en-SG"/>
        </a:p>
      </dgm:t>
    </dgm:pt>
    <dgm:pt modelId="{E8FE08CD-EF53-4A47-8B39-71636EC8AEE6}" type="pres">
      <dgm:prSet presAssocID="{A7789C7E-D6F4-4F5B-822F-FBC0A64F35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A911E44-7402-4F51-8B71-F0678C398253}" type="pres">
      <dgm:prSet presAssocID="{DF2B065B-C549-4430-BA95-9E4C7DB08DB5}" presName="hierRoot1" presStyleCnt="0">
        <dgm:presLayoutVars>
          <dgm:hierBranch val="init"/>
        </dgm:presLayoutVars>
      </dgm:prSet>
      <dgm:spPr/>
    </dgm:pt>
    <dgm:pt modelId="{C5F5604C-C570-4169-BDBA-05655631C144}" type="pres">
      <dgm:prSet presAssocID="{DF2B065B-C549-4430-BA95-9E4C7DB08DB5}" presName="rootComposite1" presStyleCnt="0"/>
      <dgm:spPr/>
    </dgm:pt>
    <dgm:pt modelId="{D730BABC-C025-4203-9E7F-C1E24E340DFC}" type="pres">
      <dgm:prSet presAssocID="{DF2B065B-C549-4430-BA95-9E4C7DB08DB5}" presName="rootText1" presStyleLbl="node0" presStyleIdx="0" presStyleCnt="1" custScaleX="217861" custScaleY="123125" custLinFactNeighborY="-3673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D54D978-038A-4698-95AF-8B56128F5E05}" type="pres">
      <dgm:prSet presAssocID="{DF2B065B-C549-4430-BA95-9E4C7DB08DB5}" presName="titleText1" presStyleLbl="fgAcc0" presStyleIdx="0" presStyleCnt="1" custScaleX="237764" custScaleY="198843" custLinFactNeighborX="-1506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48439C2-B2FE-4E18-B665-A5C1AADBDC38}" type="pres">
      <dgm:prSet presAssocID="{DF2B065B-C549-4430-BA95-9E4C7DB08DB5}" presName="rootConnector1" presStyleLbl="node1" presStyleIdx="0" presStyleCnt="9"/>
      <dgm:spPr/>
      <dgm:t>
        <a:bodyPr/>
        <a:lstStyle/>
        <a:p>
          <a:endParaRPr lang="en-US"/>
        </a:p>
      </dgm:t>
    </dgm:pt>
    <dgm:pt modelId="{96773652-966B-4738-B48E-125FA4114756}" type="pres">
      <dgm:prSet presAssocID="{DF2B065B-C549-4430-BA95-9E4C7DB08DB5}" presName="hierChild2" presStyleCnt="0"/>
      <dgm:spPr/>
    </dgm:pt>
    <dgm:pt modelId="{3E2FEE77-ED52-4A6D-BEC8-BE7162389865}" type="pres">
      <dgm:prSet presAssocID="{24219BE8-7E96-4E83-8696-EE3FB0B5D045}" presName="Name37" presStyleLbl="parChTrans1D2" presStyleIdx="0" presStyleCnt="6"/>
      <dgm:spPr/>
      <dgm:t>
        <a:bodyPr/>
        <a:lstStyle/>
        <a:p>
          <a:endParaRPr lang="en-US"/>
        </a:p>
      </dgm:t>
    </dgm:pt>
    <dgm:pt modelId="{1C6C26D7-C43D-4CF3-8E19-75CC618D3D3B}" type="pres">
      <dgm:prSet presAssocID="{29232023-B618-4FE4-8677-8F55455CA694}" presName="hierRoot2" presStyleCnt="0">
        <dgm:presLayoutVars>
          <dgm:hierBranch val="init"/>
        </dgm:presLayoutVars>
      </dgm:prSet>
      <dgm:spPr/>
    </dgm:pt>
    <dgm:pt modelId="{6FE2BEC3-DB7C-4920-A839-F84CA0BE120F}" type="pres">
      <dgm:prSet presAssocID="{29232023-B618-4FE4-8677-8F55455CA694}" presName="rootComposite" presStyleCnt="0"/>
      <dgm:spPr/>
    </dgm:pt>
    <dgm:pt modelId="{781F9DE0-3E5E-42F4-AF00-55F140CBECEC}" type="pres">
      <dgm:prSet presAssocID="{29232023-B618-4FE4-8677-8F55455CA694}" presName="rootText" presStyleLbl="node1" presStyleIdx="0" presStyleCnt="9" custScaleX="171763" custScaleY="8074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A1CB96B-6C97-4ADB-B4C2-0154B89995C8}" type="pres">
      <dgm:prSet presAssocID="{29232023-B618-4FE4-8677-8F55455CA694}" presName="titleText2" presStyleLbl="fgAcc1" presStyleIdx="0" presStyleCnt="9" custScaleX="185834" custScaleY="142558" custLinFactNeighborX="-10873" custLinFactNeighborY="5334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AF164A7-88D5-43B8-9A1E-1063A3AE2450}" type="pres">
      <dgm:prSet presAssocID="{29232023-B618-4FE4-8677-8F55455CA694}" presName="rootConnector" presStyleLbl="node2" presStyleIdx="0" presStyleCnt="0"/>
      <dgm:spPr/>
      <dgm:t>
        <a:bodyPr/>
        <a:lstStyle/>
        <a:p>
          <a:endParaRPr lang="en-US"/>
        </a:p>
      </dgm:t>
    </dgm:pt>
    <dgm:pt modelId="{1056EC9B-05DD-4D40-B4C5-8DDCEABF5381}" type="pres">
      <dgm:prSet presAssocID="{29232023-B618-4FE4-8677-8F55455CA694}" presName="hierChild4" presStyleCnt="0"/>
      <dgm:spPr/>
    </dgm:pt>
    <dgm:pt modelId="{0E5519A9-B17A-485A-A0C7-70FF0BFD7D02}" type="pres">
      <dgm:prSet presAssocID="{29232023-B618-4FE4-8677-8F55455CA694}" presName="hierChild5" presStyleCnt="0"/>
      <dgm:spPr/>
    </dgm:pt>
    <dgm:pt modelId="{1FD50889-5748-4DBC-BF1A-7C112EF2EFB5}" type="pres">
      <dgm:prSet presAssocID="{A2E2559B-C40C-4506-A4F7-F0B8D4E88C53}" presName="Name37" presStyleLbl="parChTrans1D2" presStyleIdx="1" presStyleCnt="6"/>
      <dgm:spPr/>
      <dgm:t>
        <a:bodyPr/>
        <a:lstStyle/>
        <a:p>
          <a:endParaRPr lang="en-US"/>
        </a:p>
      </dgm:t>
    </dgm:pt>
    <dgm:pt modelId="{2BC5863A-C326-4A23-99BD-D599345529A7}" type="pres">
      <dgm:prSet presAssocID="{F3DF19DD-1DF9-41DC-855D-1DD3AF88B7E1}" presName="hierRoot2" presStyleCnt="0">
        <dgm:presLayoutVars>
          <dgm:hierBranch val="init"/>
        </dgm:presLayoutVars>
      </dgm:prSet>
      <dgm:spPr/>
    </dgm:pt>
    <dgm:pt modelId="{49B1344A-741D-4DED-9870-4547C5BD5EE5}" type="pres">
      <dgm:prSet presAssocID="{F3DF19DD-1DF9-41DC-855D-1DD3AF88B7E1}" presName="rootComposite" presStyleCnt="0"/>
      <dgm:spPr/>
    </dgm:pt>
    <dgm:pt modelId="{D9C7921A-CF9D-4CBE-B612-EB1B141D6D5C}" type="pres">
      <dgm:prSet presAssocID="{F3DF19DD-1DF9-41DC-855D-1DD3AF88B7E1}" presName="rootText" presStyleLbl="node1" presStyleIdx="1" presStyleCnt="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E674B2D-2571-4AD8-BAAE-10C3F14DCA80}" type="pres">
      <dgm:prSet presAssocID="{F3DF19DD-1DF9-41DC-855D-1DD3AF88B7E1}" presName="titleText2" presStyleLbl="fgAcc1" presStyleIdx="1" presStyleCnt="9" custScaleX="138357" custScaleY="168553" custLinFactNeighborX="-12167" custLinFactNeighborY="5152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B7234A3-C8AB-4C9F-B09F-5790A0B7C450}" type="pres">
      <dgm:prSet presAssocID="{F3DF19DD-1DF9-41DC-855D-1DD3AF88B7E1}" presName="rootConnector" presStyleLbl="node2" presStyleIdx="0" presStyleCnt="0"/>
      <dgm:spPr/>
      <dgm:t>
        <a:bodyPr/>
        <a:lstStyle/>
        <a:p>
          <a:endParaRPr lang="en-US"/>
        </a:p>
      </dgm:t>
    </dgm:pt>
    <dgm:pt modelId="{71F4AC42-4E81-4769-A5CD-AADB0C9A1D59}" type="pres">
      <dgm:prSet presAssocID="{F3DF19DD-1DF9-41DC-855D-1DD3AF88B7E1}" presName="hierChild4" presStyleCnt="0"/>
      <dgm:spPr/>
    </dgm:pt>
    <dgm:pt modelId="{061D9F89-99F3-46C0-8DD5-D276929CE71D}" type="pres">
      <dgm:prSet presAssocID="{F3DF19DD-1DF9-41DC-855D-1DD3AF88B7E1}" presName="hierChild5" presStyleCnt="0"/>
      <dgm:spPr/>
    </dgm:pt>
    <dgm:pt modelId="{E046D359-3DBF-4F57-801B-ABD1F1AD6E34}" type="pres">
      <dgm:prSet presAssocID="{920E9B79-287B-490B-A1FE-1E8D48A1922E}" presName="Name37" presStyleLbl="parChTrans1D2" presStyleIdx="2" presStyleCnt="6"/>
      <dgm:spPr/>
      <dgm:t>
        <a:bodyPr/>
        <a:lstStyle/>
        <a:p>
          <a:endParaRPr lang="en-US"/>
        </a:p>
      </dgm:t>
    </dgm:pt>
    <dgm:pt modelId="{6E82144B-CA48-46D6-9D81-4BC4245F6811}" type="pres">
      <dgm:prSet presAssocID="{1F2F0092-C2CE-47DA-94C6-B5EA8EC845ED}" presName="hierRoot2" presStyleCnt="0">
        <dgm:presLayoutVars>
          <dgm:hierBranch val="init"/>
        </dgm:presLayoutVars>
      </dgm:prSet>
      <dgm:spPr/>
    </dgm:pt>
    <dgm:pt modelId="{CDFE9978-6BF8-4D19-B602-046E0722A13E}" type="pres">
      <dgm:prSet presAssocID="{1F2F0092-C2CE-47DA-94C6-B5EA8EC845ED}" presName="rootComposite" presStyleCnt="0"/>
      <dgm:spPr/>
    </dgm:pt>
    <dgm:pt modelId="{7924E715-E2CD-47B6-AA75-62B07B940FDC}" type="pres">
      <dgm:prSet presAssocID="{1F2F0092-C2CE-47DA-94C6-B5EA8EC845ED}" presName="rootText" presStyleLbl="node1" presStyleIdx="2" presStyleCnt="9" custScaleX="137648" custScaleY="7810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AEDABFF-5B42-4A2F-809F-37F4B11E4EC3}" type="pres">
      <dgm:prSet presAssocID="{1F2F0092-C2CE-47DA-94C6-B5EA8EC845ED}" presName="titleText2" presStyleLbl="fgAcc1" presStyleIdx="2" presStyleCnt="9" custScaleX="172017" custScaleY="200641" custLinFactNeighborX="-10642" custLinFactNeighborY="5745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FD950FC-C1E5-4153-9294-EC4B0A17402C}" type="pres">
      <dgm:prSet presAssocID="{1F2F0092-C2CE-47DA-94C6-B5EA8EC845ED}" presName="rootConnector" presStyleLbl="node2" presStyleIdx="0" presStyleCnt="0"/>
      <dgm:spPr/>
      <dgm:t>
        <a:bodyPr/>
        <a:lstStyle/>
        <a:p>
          <a:endParaRPr lang="en-US"/>
        </a:p>
      </dgm:t>
    </dgm:pt>
    <dgm:pt modelId="{88528F9E-4B4B-416E-9117-3EB718A0D4D9}" type="pres">
      <dgm:prSet presAssocID="{1F2F0092-C2CE-47DA-94C6-B5EA8EC845ED}" presName="hierChild4" presStyleCnt="0"/>
      <dgm:spPr/>
    </dgm:pt>
    <dgm:pt modelId="{DCA221B3-84F5-4AE6-9BDE-1728D94C835F}" type="pres">
      <dgm:prSet presAssocID="{F811AE9F-F1A6-4988-A2FA-923C644C8164}" presName="Name37" presStyleLbl="parChTrans1D3" presStyleIdx="0" presStyleCnt="3"/>
      <dgm:spPr/>
      <dgm:t>
        <a:bodyPr/>
        <a:lstStyle/>
        <a:p>
          <a:endParaRPr lang="en-US"/>
        </a:p>
      </dgm:t>
    </dgm:pt>
    <dgm:pt modelId="{FC692561-8671-4E6F-9590-42979D93DF67}" type="pres">
      <dgm:prSet presAssocID="{3BDC46DB-2E0A-47F3-994B-2F814987DF21}" presName="hierRoot2" presStyleCnt="0">
        <dgm:presLayoutVars>
          <dgm:hierBranch val="init"/>
        </dgm:presLayoutVars>
      </dgm:prSet>
      <dgm:spPr/>
    </dgm:pt>
    <dgm:pt modelId="{1FCFBFE9-20C8-4E2D-A74F-7D85982C7CF0}" type="pres">
      <dgm:prSet presAssocID="{3BDC46DB-2E0A-47F3-994B-2F814987DF21}" presName="rootComposite" presStyleCnt="0"/>
      <dgm:spPr/>
    </dgm:pt>
    <dgm:pt modelId="{E2150429-C7CE-4CA9-923C-F8A571E79EED}" type="pres">
      <dgm:prSet presAssocID="{3BDC46DB-2E0A-47F3-994B-2F814987DF21}" presName="rootText" presStyleLbl="node1" presStyleIdx="3" presStyleCnt="9" custScaleX="136069" custScaleY="114985" custLinFactNeighborX="1727" custLinFactNeighborY="7933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059C82A-BF61-4E30-A726-FC65BAB08E63}" type="pres">
      <dgm:prSet presAssocID="{3BDC46DB-2E0A-47F3-994B-2F814987DF21}" presName="titleText2" presStyleLbl="fgAcc1" presStyleIdx="3" presStyleCnt="9" custScaleX="152177" custScaleY="185924" custLinFactY="170109" custLinFactNeighborX="-17788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1E4A21F-A1B4-4721-84FB-1C28A54013F3}" type="pres">
      <dgm:prSet presAssocID="{3BDC46DB-2E0A-47F3-994B-2F814987DF21}" presName="rootConnector" presStyleLbl="node3" presStyleIdx="0" presStyleCnt="0"/>
      <dgm:spPr/>
      <dgm:t>
        <a:bodyPr/>
        <a:lstStyle/>
        <a:p>
          <a:endParaRPr lang="en-US"/>
        </a:p>
      </dgm:t>
    </dgm:pt>
    <dgm:pt modelId="{E8E4004D-6753-4141-808C-D96D47FE2D6F}" type="pres">
      <dgm:prSet presAssocID="{3BDC46DB-2E0A-47F3-994B-2F814987DF21}" presName="hierChild4" presStyleCnt="0"/>
      <dgm:spPr/>
    </dgm:pt>
    <dgm:pt modelId="{8F1660A1-6439-4674-AD94-A7A3E08B873B}" type="pres">
      <dgm:prSet presAssocID="{3BDC46DB-2E0A-47F3-994B-2F814987DF21}" presName="hierChild5" presStyleCnt="0"/>
      <dgm:spPr/>
    </dgm:pt>
    <dgm:pt modelId="{6C051574-E282-46EB-A86F-0C62E8DB156A}" type="pres">
      <dgm:prSet presAssocID="{D3BCB826-3144-43EC-832B-0DA83FB0CA0D}" presName="Name37" presStyleLbl="parChTrans1D3" presStyleIdx="1" presStyleCnt="3"/>
      <dgm:spPr/>
      <dgm:t>
        <a:bodyPr/>
        <a:lstStyle/>
        <a:p>
          <a:endParaRPr lang="en-SG"/>
        </a:p>
      </dgm:t>
    </dgm:pt>
    <dgm:pt modelId="{31D49D6B-240F-47B7-90CA-3A739C3015E3}" type="pres">
      <dgm:prSet presAssocID="{403DF4ED-7957-4A3E-8A17-7C61AECF033B}" presName="hierRoot2" presStyleCnt="0">
        <dgm:presLayoutVars>
          <dgm:hierBranch val="init"/>
        </dgm:presLayoutVars>
      </dgm:prSet>
      <dgm:spPr/>
    </dgm:pt>
    <dgm:pt modelId="{4138B4F3-A51C-44E1-813F-B92C306046B6}" type="pres">
      <dgm:prSet presAssocID="{403DF4ED-7957-4A3E-8A17-7C61AECF033B}" presName="rootComposite" presStyleCnt="0"/>
      <dgm:spPr/>
    </dgm:pt>
    <dgm:pt modelId="{D932091F-5C93-4DEA-B246-992E820BCB33}" type="pres">
      <dgm:prSet presAssocID="{403DF4ED-7957-4A3E-8A17-7C61AECF033B}" presName="rootText" presStyleLbl="node1" presStyleIdx="4" presStyleCnt="9" custScaleX="136069" custScaleY="114985" custLinFactNeighborX="1727" custLinFactNeighborY="79335">
        <dgm:presLayoutVars>
          <dgm:chMax/>
          <dgm:chPref val="3"/>
        </dgm:presLayoutVars>
      </dgm:prSet>
      <dgm:spPr/>
      <dgm:t>
        <a:bodyPr/>
        <a:lstStyle/>
        <a:p>
          <a:endParaRPr lang="en-SG"/>
        </a:p>
      </dgm:t>
    </dgm:pt>
    <dgm:pt modelId="{57BADC21-AA4E-4829-B4E6-F6DC1B61F874}" type="pres">
      <dgm:prSet presAssocID="{403DF4ED-7957-4A3E-8A17-7C61AECF033B}" presName="titleText2" presStyleLbl="fgAcc1" presStyleIdx="4" presStyleCnt="9" custScaleX="152177" custScaleY="185924" custLinFactY="170109" custLinFactNeighborX="-17788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SG"/>
        </a:p>
      </dgm:t>
    </dgm:pt>
    <dgm:pt modelId="{C5EBBDF2-1215-49B2-A42A-E8088CB3E61A}" type="pres">
      <dgm:prSet presAssocID="{403DF4ED-7957-4A3E-8A17-7C61AECF033B}" presName="rootConnector" presStyleLbl="node3" presStyleIdx="0" presStyleCnt="0"/>
      <dgm:spPr/>
      <dgm:t>
        <a:bodyPr/>
        <a:lstStyle/>
        <a:p>
          <a:endParaRPr lang="en-SG"/>
        </a:p>
      </dgm:t>
    </dgm:pt>
    <dgm:pt modelId="{99458302-5D8A-4A29-A354-64AC17ED3B92}" type="pres">
      <dgm:prSet presAssocID="{403DF4ED-7957-4A3E-8A17-7C61AECF033B}" presName="hierChild4" presStyleCnt="0"/>
      <dgm:spPr/>
    </dgm:pt>
    <dgm:pt modelId="{6AAC9684-759E-4CBF-92FB-36DB295EB183}" type="pres">
      <dgm:prSet presAssocID="{403DF4ED-7957-4A3E-8A17-7C61AECF033B}" presName="hierChild5" presStyleCnt="0"/>
      <dgm:spPr/>
    </dgm:pt>
    <dgm:pt modelId="{AFC003C2-4FC4-4D86-803C-1B0391155962}" type="pres">
      <dgm:prSet presAssocID="{DFB369B1-67BE-47D0-92D3-7293443D9BC9}" presName="Name37" presStyleLbl="parChTrans1D3" presStyleIdx="2" presStyleCnt="3"/>
      <dgm:spPr/>
      <dgm:t>
        <a:bodyPr/>
        <a:lstStyle/>
        <a:p>
          <a:endParaRPr lang="en-SG"/>
        </a:p>
      </dgm:t>
    </dgm:pt>
    <dgm:pt modelId="{7CA775B6-5399-4A83-A79B-08A25A5F598A}" type="pres">
      <dgm:prSet presAssocID="{0ED2155C-BC20-4B04-9FA8-8B713F85B6F5}" presName="hierRoot2" presStyleCnt="0">
        <dgm:presLayoutVars>
          <dgm:hierBranch val="init"/>
        </dgm:presLayoutVars>
      </dgm:prSet>
      <dgm:spPr/>
    </dgm:pt>
    <dgm:pt modelId="{4BF8FE8A-D5BC-4585-9C05-2A106963F42F}" type="pres">
      <dgm:prSet presAssocID="{0ED2155C-BC20-4B04-9FA8-8B713F85B6F5}" presName="rootComposite" presStyleCnt="0"/>
      <dgm:spPr/>
    </dgm:pt>
    <dgm:pt modelId="{923F8C85-02DF-4B17-A282-C90B2C60D739}" type="pres">
      <dgm:prSet presAssocID="{0ED2155C-BC20-4B04-9FA8-8B713F85B6F5}" presName="rootText" presStyleLbl="node1" presStyleIdx="5" presStyleCnt="9" custScaleX="136069" custScaleY="114985" custLinFactNeighborX="1727" custLinFactNeighborY="79335">
        <dgm:presLayoutVars>
          <dgm:chMax/>
          <dgm:chPref val="3"/>
        </dgm:presLayoutVars>
      </dgm:prSet>
      <dgm:spPr/>
      <dgm:t>
        <a:bodyPr/>
        <a:lstStyle/>
        <a:p>
          <a:endParaRPr lang="en-SG"/>
        </a:p>
      </dgm:t>
    </dgm:pt>
    <dgm:pt modelId="{1B353A8B-0837-44A9-BD68-3B6D5EB5E2FC}" type="pres">
      <dgm:prSet presAssocID="{0ED2155C-BC20-4B04-9FA8-8B713F85B6F5}" presName="titleText2" presStyleLbl="fgAcc1" presStyleIdx="5" presStyleCnt="9" custScaleX="152177" custScaleY="185924" custLinFactY="170109" custLinFactNeighborX="-17788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SG"/>
        </a:p>
      </dgm:t>
    </dgm:pt>
    <dgm:pt modelId="{C6F47DBE-4CEE-413F-A2B9-29B09D80DF1C}" type="pres">
      <dgm:prSet presAssocID="{0ED2155C-BC20-4B04-9FA8-8B713F85B6F5}" presName="rootConnector" presStyleLbl="node3" presStyleIdx="0" presStyleCnt="0"/>
      <dgm:spPr/>
      <dgm:t>
        <a:bodyPr/>
        <a:lstStyle/>
        <a:p>
          <a:endParaRPr lang="en-SG"/>
        </a:p>
      </dgm:t>
    </dgm:pt>
    <dgm:pt modelId="{4ECD4A45-BD9C-4DD6-A84B-37B0FA1C8710}" type="pres">
      <dgm:prSet presAssocID="{0ED2155C-BC20-4B04-9FA8-8B713F85B6F5}" presName="hierChild4" presStyleCnt="0"/>
      <dgm:spPr/>
    </dgm:pt>
    <dgm:pt modelId="{60D2F10C-98D0-4CD2-98E8-54B98AB75DC1}" type="pres">
      <dgm:prSet presAssocID="{0ED2155C-BC20-4B04-9FA8-8B713F85B6F5}" presName="hierChild5" presStyleCnt="0"/>
      <dgm:spPr/>
    </dgm:pt>
    <dgm:pt modelId="{104396AB-B994-4C3C-9BD3-6F6643E9DF2E}" type="pres">
      <dgm:prSet presAssocID="{1F2F0092-C2CE-47DA-94C6-B5EA8EC845ED}" presName="hierChild5" presStyleCnt="0"/>
      <dgm:spPr/>
    </dgm:pt>
    <dgm:pt modelId="{575F3E00-AADA-42ED-92C6-2938C8DC64D8}" type="pres">
      <dgm:prSet presAssocID="{1342A563-70A4-414D-A937-1C40BD9E47DD}" presName="Name37" presStyleLbl="parChTrans1D2" presStyleIdx="3" presStyleCnt="6"/>
      <dgm:spPr/>
      <dgm:t>
        <a:bodyPr/>
        <a:lstStyle/>
        <a:p>
          <a:endParaRPr lang="en-US"/>
        </a:p>
      </dgm:t>
    </dgm:pt>
    <dgm:pt modelId="{1144B811-0CF2-4F29-9B02-1CDA473B0A19}" type="pres">
      <dgm:prSet presAssocID="{FEF6BFDC-3946-4745-98C1-5C5AB9E7C50E}" presName="hierRoot2" presStyleCnt="0">
        <dgm:presLayoutVars>
          <dgm:hierBranch val="init"/>
        </dgm:presLayoutVars>
      </dgm:prSet>
      <dgm:spPr/>
    </dgm:pt>
    <dgm:pt modelId="{38DEB9F9-0338-4106-8300-A90FBB758471}" type="pres">
      <dgm:prSet presAssocID="{FEF6BFDC-3946-4745-98C1-5C5AB9E7C50E}" presName="rootComposite" presStyleCnt="0"/>
      <dgm:spPr/>
    </dgm:pt>
    <dgm:pt modelId="{9DDED138-717B-46A8-8E23-AB55C921BBC2}" type="pres">
      <dgm:prSet presAssocID="{FEF6BFDC-3946-4745-98C1-5C5AB9E7C50E}" presName="rootText" presStyleLbl="node1" presStyleIdx="6" presStyleCnt="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CE155A1-9CD0-4D72-B804-1D3892456C90}" type="pres">
      <dgm:prSet presAssocID="{FEF6BFDC-3946-4745-98C1-5C5AB9E7C50E}" presName="titleText2" presStyleLbl="fgAcc1" presStyleIdx="6" presStyleCnt="9" custScaleX="134284" custScaleY="185721" custLinFactNeighborX="-11712" custLinFactNeighborY="3566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2C28C8F-6654-44F8-8C3E-8F9539BE07BA}" type="pres">
      <dgm:prSet presAssocID="{FEF6BFDC-3946-4745-98C1-5C5AB9E7C50E}" presName="rootConnector" presStyleLbl="node2" presStyleIdx="0" presStyleCnt="0"/>
      <dgm:spPr/>
      <dgm:t>
        <a:bodyPr/>
        <a:lstStyle/>
        <a:p>
          <a:endParaRPr lang="en-US"/>
        </a:p>
      </dgm:t>
    </dgm:pt>
    <dgm:pt modelId="{95D61D4C-08B2-4142-8770-C7AA8159C705}" type="pres">
      <dgm:prSet presAssocID="{FEF6BFDC-3946-4745-98C1-5C5AB9E7C50E}" presName="hierChild4" presStyleCnt="0"/>
      <dgm:spPr/>
    </dgm:pt>
    <dgm:pt modelId="{A1F014F7-612B-4C76-8636-7E5403444447}" type="pres">
      <dgm:prSet presAssocID="{FEF6BFDC-3946-4745-98C1-5C5AB9E7C50E}" presName="hierChild5" presStyleCnt="0"/>
      <dgm:spPr/>
    </dgm:pt>
    <dgm:pt modelId="{871A671A-FC13-4FAE-BD98-BDEEDD883D23}" type="pres">
      <dgm:prSet presAssocID="{01C4AAFE-FB8D-4727-9983-4159BF8F9F65}" presName="Name37" presStyleLbl="parChTrans1D2" presStyleIdx="4" presStyleCnt="6"/>
      <dgm:spPr/>
      <dgm:t>
        <a:bodyPr/>
        <a:lstStyle/>
        <a:p>
          <a:endParaRPr lang="en-US"/>
        </a:p>
      </dgm:t>
    </dgm:pt>
    <dgm:pt modelId="{5C488E45-1B6F-4503-995A-573EAD97E76B}" type="pres">
      <dgm:prSet presAssocID="{3493DAA9-65B3-4C3F-9DB7-6FC447151123}" presName="hierRoot2" presStyleCnt="0">
        <dgm:presLayoutVars>
          <dgm:hierBranch val="init"/>
        </dgm:presLayoutVars>
      </dgm:prSet>
      <dgm:spPr/>
    </dgm:pt>
    <dgm:pt modelId="{C298C3C3-8DC5-44A5-85D3-FBC254C3499A}" type="pres">
      <dgm:prSet presAssocID="{3493DAA9-65B3-4C3F-9DB7-6FC447151123}" presName="rootComposite" presStyleCnt="0"/>
      <dgm:spPr/>
    </dgm:pt>
    <dgm:pt modelId="{8F2E488F-56A2-428E-A536-21BC334D06E7}" type="pres">
      <dgm:prSet presAssocID="{3493DAA9-65B3-4C3F-9DB7-6FC447151123}" presName="rootText" presStyleLbl="node1" presStyleIdx="7" presStyleCnt="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F077214-4B49-45F0-BF0C-1EDCF5F54EED}" type="pres">
      <dgm:prSet presAssocID="{3493DAA9-65B3-4C3F-9DB7-6FC447151123}" presName="titleText2" presStyleLbl="fgAcc1" presStyleIdx="7" presStyleCnt="9" custScaleX="203285" custScaleY="308266" custLinFactY="73585" custLinFactNeighborX="-17843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940F54C-A733-4C76-BA6A-4C4EB7EF4DCA}" type="pres">
      <dgm:prSet presAssocID="{3493DAA9-65B3-4C3F-9DB7-6FC447151123}" presName="rootConnector" presStyleLbl="node2" presStyleIdx="0" presStyleCnt="0"/>
      <dgm:spPr/>
      <dgm:t>
        <a:bodyPr/>
        <a:lstStyle/>
        <a:p>
          <a:endParaRPr lang="en-US"/>
        </a:p>
      </dgm:t>
    </dgm:pt>
    <dgm:pt modelId="{02245C75-59C1-4C5D-992B-115889623AFE}" type="pres">
      <dgm:prSet presAssocID="{3493DAA9-65B3-4C3F-9DB7-6FC447151123}" presName="hierChild4" presStyleCnt="0"/>
      <dgm:spPr/>
    </dgm:pt>
    <dgm:pt modelId="{B07B50BA-9761-4BD1-AD04-3DF084457EFC}" type="pres">
      <dgm:prSet presAssocID="{3493DAA9-65B3-4C3F-9DB7-6FC447151123}" presName="hierChild5" presStyleCnt="0"/>
      <dgm:spPr/>
    </dgm:pt>
    <dgm:pt modelId="{7C9D1B0C-BAA7-407C-A538-E58F27726C6C}" type="pres">
      <dgm:prSet presAssocID="{C573713E-9E1F-47A4-8126-8D68F5C0C6C3}" presName="Name37" presStyleLbl="parChTrans1D2" presStyleIdx="5" presStyleCnt="6"/>
      <dgm:spPr/>
      <dgm:t>
        <a:bodyPr/>
        <a:lstStyle/>
        <a:p>
          <a:endParaRPr lang="en-US"/>
        </a:p>
      </dgm:t>
    </dgm:pt>
    <dgm:pt modelId="{CF41C483-73D7-4A69-8FFF-2BE8DC9DA967}" type="pres">
      <dgm:prSet presAssocID="{95551318-3ABA-4B0B-ADB6-BB316A9DF639}" presName="hierRoot2" presStyleCnt="0">
        <dgm:presLayoutVars>
          <dgm:hierBranch val="init"/>
        </dgm:presLayoutVars>
      </dgm:prSet>
      <dgm:spPr/>
    </dgm:pt>
    <dgm:pt modelId="{83E7448F-D1CD-4B3C-A233-24AC1FDF59D7}" type="pres">
      <dgm:prSet presAssocID="{95551318-3ABA-4B0B-ADB6-BB316A9DF639}" presName="rootComposite" presStyleCnt="0"/>
      <dgm:spPr/>
    </dgm:pt>
    <dgm:pt modelId="{87FBB701-331B-4C94-AFE3-C117781632D4}" type="pres">
      <dgm:prSet presAssocID="{95551318-3ABA-4B0B-ADB6-BB316A9DF639}" presName="rootText" presStyleLbl="node1" presStyleIdx="8" presStyleCnt="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5B90168-87D1-4ADF-B5D5-4C4A4FA5FD6D}" type="pres">
      <dgm:prSet presAssocID="{95551318-3ABA-4B0B-ADB6-BB316A9DF639}" presName="titleText2" presStyleLbl="fgAcc1" presStyleIdx="8" presStyleCnt="9" custScaleX="123787" custScaleY="489171" custLinFactY="100000" custLinFactNeighborX="-14796" custLinFactNeighborY="10270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E18AA43-C9A2-4FAE-9D5A-42F9052C300C}" type="pres">
      <dgm:prSet presAssocID="{95551318-3ABA-4B0B-ADB6-BB316A9DF639}" presName="rootConnector" presStyleLbl="node2" presStyleIdx="0" presStyleCnt="0"/>
      <dgm:spPr/>
      <dgm:t>
        <a:bodyPr/>
        <a:lstStyle/>
        <a:p>
          <a:endParaRPr lang="en-US"/>
        </a:p>
      </dgm:t>
    </dgm:pt>
    <dgm:pt modelId="{0AD855E3-3E8D-4E04-89FD-DF32A1DC4138}" type="pres">
      <dgm:prSet presAssocID="{95551318-3ABA-4B0B-ADB6-BB316A9DF639}" presName="hierChild4" presStyleCnt="0"/>
      <dgm:spPr/>
    </dgm:pt>
    <dgm:pt modelId="{ACED1CB5-44CC-4055-8B28-5613BE353427}" type="pres">
      <dgm:prSet presAssocID="{95551318-3ABA-4B0B-ADB6-BB316A9DF639}" presName="hierChild5" presStyleCnt="0"/>
      <dgm:spPr/>
    </dgm:pt>
    <dgm:pt modelId="{DFBA59D5-3A80-4243-BE5B-E4B2C0BA8590}" type="pres">
      <dgm:prSet presAssocID="{DF2B065B-C549-4430-BA95-9E4C7DB08DB5}" presName="hierChild3" presStyleCnt="0"/>
      <dgm:spPr/>
    </dgm:pt>
  </dgm:ptLst>
  <dgm:cxnLst>
    <dgm:cxn modelId="{4EDFC7F5-C87C-4F1E-9E9D-63B38D88EDDD}" type="presOf" srcId="{01C4AAFE-FB8D-4727-9983-4159BF8F9F65}" destId="{871A671A-FC13-4FAE-BD98-BDEEDD883D23}" srcOrd="0" destOrd="0" presId="urn:microsoft.com/office/officeart/2008/layout/NameandTitleOrganizationalChart"/>
    <dgm:cxn modelId="{6B84BD91-A8CC-4995-AC7D-0273FDBAFB60}" type="presOf" srcId="{01CAA69C-877B-4E0C-8E51-C7F36D023ED1}" destId="{CE674B2D-2571-4AD8-BAAE-10C3F14DCA80}" srcOrd="0" destOrd="0" presId="urn:microsoft.com/office/officeart/2008/layout/NameandTitleOrganizationalChart"/>
    <dgm:cxn modelId="{28CAFA1A-FE90-4750-94E4-BCD64FF6C020}" type="presOf" srcId="{883DC768-7331-4D3F-85D7-01BA4CA0C042}" destId="{B5B90168-87D1-4ADF-B5D5-4C4A4FA5FD6D}" srcOrd="0" destOrd="0" presId="urn:microsoft.com/office/officeart/2008/layout/NameandTitleOrganizationalChart"/>
    <dgm:cxn modelId="{DE1472D6-CD59-4DE4-920E-467E7C26B17A}" type="presOf" srcId="{0ED2155C-BC20-4B04-9FA8-8B713F85B6F5}" destId="{923F8C85-02DF-4B17-A282-C90B2C60D739}" srcOrd="0" destOrd="0" presId="urn:microsoft.com/office/officeart/2008/layout/NameandTitleOrganizationalChart"/>
    <dgm:cxn modelId="{A90652FA-650C-44B1-80CB-E15793A626B9}" type="presOf" srcId="{DF2B065B-C549-4430-BA95-9E4C7DB08DB5}" destId="{D730BABC-C025-4203-9E7F-C1E24E340DFC}" srcOrd="0" destOrd="0" presId="urn:microsoft.com/office/officeart/2008/layout/NameandTitleOrganizationalChart"/>
    <dgm:cxn modelId="{4B28D4E3-BD43-4666-B663-AE931C5C7BDE}" type="presOf" srcId="{F3DF19DD-1DF9-41DC-855D-1DD3AF88B7E1}" destId="{D9C7921A-CF9D-4CBE-B612-EB1B141D6D5C}" srcOrd="0" destOrd="0" presId="urn:microsoft.com/office/officeart/2008/layout/NameandTitleOrganizationalChart"/>
    <dgm:cxn modelId="{A9BBCD2D-6B5C-4950-9D2C-6FFF7B51CDED}" type="presOf" srcId="{798071AB-147B-4FFC-8E7B-8D14F2AED218}" destId="{1059C82A-BF61-4E30-A726-FC65BAB08E63}" srcOrd="0" destOrd="0" presId="urn:microsoft.com/office/officeart/2008/layout/NameandTitleOrganizationalChart"/>
    <dgm:cxn modelId="{1A902AA4-F8CC-43D6-9A57-8904779D2A2C}" type="presOf" srcId="{1F2F0092-C2CE-47DA-94C6-B5EA8EC845ED}" destId="{EFD950FC-C1E5-4153-9294-EC4B0A17402C}" srcOrd="1" destOrd="0" presId="urn:microsoft.com/office/officeart/2008/layout/NameandTitleOrganizationalChart"/>
    <dgm:cxn modelId="{7FFE604F-D6BE-421C-B223-C068DDED9FD7}" srcId="{DF2B065B-C549-4430-BA95-9E4C7DB08DB5}" destId="{1F2F0092-C2CE-47DA-94C6-B5EA8EC845ED}" srcOrd="2" destOrd="0" parTransId="{920E9B79-287B-490B-A1FE-1E8D48A1922E}" sibTransId="{41EEAF79-6442-4B99-8BD2-4FDA40E71A49}"/>
    <dgm:cxn modelId="{697A2390-BF97-4C89-90C3-151C3D111E56}" type="presOf" srcId="{1455993D-F043-40C0-959A-D3264BCFA331}" destId="{EF077214-4B49-45F0-BF0C-1EDCF5F54EED}" srcOrd="0" destOrd="0" presId="urn:microsoft.com/office/officeart/2008/layout/NameandTitleOrganizationalChart"/>
    <dgm:cxn modelId="{C01464EA-C8E8-4FE4-9BAE-D2107F1FE4D7}" srcId="{DF2B065B-C549-4430-BA95-9E4C7DB08DB5}" destId="{FEF6BFDC-3946-4745-98C1-5C5AB9E7C50E}" srcOrd="3" destOrd="0" parTransId="{1342A563-70A4-414D-A937-1C40BD9E47DD}" sibTransId="{B9E03F65-7EE3-4BF4-80E1-265AC442841A}"/>
    <dgm:cxn modelId="{4E2DEA12-6BE2-4130-9E39-F5693AEDAC14}" type="presOf" srcId="{29232023-B618-4FE4-8677-8F55455CA694}" destId="{EAF164A7-88D5-43B8-9A1E-1063A3AE2450}" srcOrd="1" destOrd="0" presId="urn:microsoft.com/office/officeart/2008/layout/NameandTitleOrganizationalChart"/>
    <dgm:cxn modelId="{38043A4C-8147-4E60-B970-C66B4C335446}" type="presOf" srcId="{95551318-3ABA-4B0B-ADB6-BB316A9DF639}" destId="{3E18AA43-C9A2-4FAE-9D5A-42F9052C300C}" srcOrd="1" destOrd="0" presId="urn:microsoft.com/office/officeart/2008/layout/NameandTitleOrganizationalChart"/>
    <dgm:cxn modelId="{4285CAD0-F809-45CC-AFD8-4B427E66D0BF}" type="presOf" srcId="{3BDC46DB-2E0A-47F3-994B-2F814987DF21}" destId="{E2150429-C7CE-4CA9-923C-F8A571E79EED}" srcOrd="0" destOrd="0" presId="urn:microsoft.com/office/officeart/2008/layout/NameandTitleOrganizationalChart"/>
    <dgm:cxn modelId="{73534323-1587-42C6-8D1B-A33CA6D02172}" type="presOf" srcId="{29232023-B618-4FE4-8677-8F55455CA694}" destId="{781F9DE0-3E5E-42F4-AF00-55F140CBECEC}" srcOrd="0" destOrd="0" presId="urn:microsoft.com/office/officeart/2008/layout/NameandTitleOrganizationalChart"/>
    <dgm:cxn modelId="{F8F5C6EF-3859-46BB-B540-F12496380D50}" type="presOf" srcId="{F3DF19DD-1DF9-41DC-855D-1DD3AF88B7E1}" destId="{9B7234A3-C8AB-4C9F-B09F-5790A0B7C450}" srcOrd="1" destOrd="0" presId="urn:microsoft.com/office/officeart/2008/layout/NameandTitleOrganizationalChart"/>
    <dgm:cxn modelId="{33473605-BB03-4193-B08D-0737ED86768D}" type="presOf" srcId="{252C0CFA-9880-468F-A239-CB81F2496466}" destId="{8A1CB96B-6C97-4ADB-B4C2-0154B89995C8}" srcOrd="0" destOrd="0" presId="urn:microsoft.com/office/officeart/2008/layout/NameandTitleOrganizationalChart"/>
    <dgm:cxn modelId="{86E6C2CD-3A9B-42BA-B5BD-3881F7FC0012}" type="presOf" srcId="{1342A563-70A4-414D-A937-1C40BD9E47DD}" destId="{575F3E00-AADA-42ED-92C6-2938C8DC64D8}" srcOrd="0" destOrd="0" presId="urn:microsoft.com/office/officeart/2008/layout/NameandTitleOrganizationalChart"/>
    <dgm:cxn modelId="{8376099F-2E71-486A-B418-6474DCE6D14B}" type="presOf" srcId="{403DF4ED-7957-4A3E-8A17-7C61AECF033B}" destId="{C5EBBDF2-1215-49B2-A42A-E8088CB3E61A}" srcOrd="1" destOrd="0" presId="urn:microsoft.com/office/officeart/2008/layout/NameandTitleOrganizationalChart"/>
    <dgm:cxn modelId="{946C638B-CCA1-435E-ADF3-A6A2663E16DC}" type="presOf" srcId="{DF2B065B-C549-4430-BA95-9E4C7DB08DB5}" destId="{D48439C2-B2FE-4E18-B665-A5C1AADBDC38}" srcOrd="1" destOrd="0" presId="urn:microsoft.com/office/officeart/2008/layout/NameandTitleOrganizationalChart"/>
    <dgm:cxn modelId="{F682D537-1B38-4880-B119-9FFFE2850487}" srcId="{DF2B065B-C549-4430-BA95-9E4C7DB08DB5}" destId="{95551318-3ABA-4B0B-ADB6-BB316A9DF639}" srcOrd="5" destOrd="0" parTransId="{C573713E-9E1F-47A4-8126-8D68F5C0C6C3}" sibTransId="{883DC768-7331-4D3F-85D7-01BA4CA0C042}"/>
    <dgm:cxn modelId="{9F40F8B8-EF03-49E9-9862-6B71FA254DAA}" type="presOf" srcId="{920E9B79-287B-490B-A1FE-1E8D48A1922E}" destId="{E046D359-3DBF-4F57-801B-ABD1F1AD6E34}" srcOrd="0" destOrd="0" presId="urn:microsoft.com/office/officeart/2008/layout/NameandTitleOrganizationalChart"/>
    <dgm:cxn modelId="{109D4D1D-63C1-48A4-9F44-8127A49ECA37}" srcId="{DF2B065B-C549-4430-BA95-9E4C7DB08DB5}" destId="{F3DF19DD-1DF9-41DC-855D-1DD3AF88B7E1}" srcOrd="1" destOrd="0" parTransId="{A2E2559B-C40C-4506-A4F7-F0B8D4E88C53}" sibTransId="{01CAA69C-877B-4E0C-8E51-C7F36D023ED1}"/>
    <dgm:cxn modelId="{FBE6CC92-4A56-42F0-BF81-44F354962560}" type="presOf" srcId="{24219BE8-7E96-4E83-8696-EE3FB0B5D045}" destId="{3E2FEE77-ED52-4A6D-BEC8-BE7162389865}" srcOrd="0" destOrd="0" presId="urn:microsoft.com/office/officeart/2008/layout/NameandTitleOrganizationalChart"/>
    <dgm:cxn modelId="{58A60F36-C346-4AAA-9202-CBE4EFF2CD38}" srcId="{DF2B065B-C549-4430-BA95-9E4C7DB08DB5}" destId="{29232023-B618-4FE4-8677-8F55455CA694}" srcOrd="0" destOrd="0" parTransId="{24219BE8-7E96-4E83-8696-EE3FB0B5D045}" sibTransId="{252C0CFA-9880-468F-A239-CB81F2496466}"/>
    <dgm:cxn modelId="{F2A5329D-34BE-4325-8EC0-0A4103F55CE7}" type="presOf" srcId="{FEF6BFDC-3946-4745-98C1-5C5AB9E7C50E}" destId="{42C28C8F-6654-44F8-8C3E-8F9539BE07BA}" srcOrd="1" destOrd="0" presId="urn:microsoft.com/office/officeart/2008/layout/NameandTitleOrganizationalChart"/>
    <dgm:cxn modelId="{CBA96FD0-5AAC-4E5A-B427-E998E700F4F9}" type="presOf" srcId="{95551318-3ABA-4B0B-ADB6-BB316A9DF639}" destId="{87FBB701-331B-4C94-AFE3-C117781632D4}" srcOrd="0" destOrd="0" presId="urn:microsoft.com/office/officeart/2008/layout/NameandTitleOrganizationalChart"/>
    <dgm:cxn modelId="{B98882C2-3492-4A99-8B5F-70B0F09EC510}" type="presOf" srcId="{FEF6BFDC-3946-4745-98C1-5C5AB9E7C50E}" destId="{9DDED138-717B-46A8-8E23-AB55C921BBC2}" srcOrd="0" destOrd="0" presId="urn:microsoft.com/office/officeart/2008/layout/NameandTitleOrganizationalChart"/>
    <dgm:cxn modelId="{41DC2D64-9F9C-4B6B-A25F-D6FF04B5BDC5}" type="presOf" srcId="{403DF4ED-7957-4A3E-8A17-7C61AECF033B}" destId="{D932091F-5C93-4DEA-B246-992E820BCB33}" srcOrd="0" destOrd="0" presId="urn:microsoft.com/office/officeart/2008/layout/NameandTitleOrganizationalChart"/>
    <dgm:cxn modelId="{A2084CF0-CEA6-4B35-8DBD-F987FB1427C1}" srcId="{1F2F0092-C2CE-47DA-94C6-B5EA8EC845ED}" destId="{3BDC46DB-2E0A-47F3-994B-2F814987DF21}" srcOrd="0" destOrd="0" parTransId="{F811AE9F-F1A6-4988-A2FA-923C644C8164}" sibTransId="{798071AB-147B-4FFC-8E7B-8D14F2AED218}"/>
    <dgm:cxn modelId="{1B738E7D-97DB-4125-A0D9-D34FD5A2A6CA}" type="presOf" srcId="{A2E2559B-C40C-4506-A4F7-F0B8D4E88C53}" destId="{1FD50889-5748-4DBC-BF1A-7C112EF2EFB5}" srcOrd="0" destOrd="0" presId="urn:microsoft.com/office/officeart/2008/layout/NameandTitleOrganizationalChart"/>
    <dgm:cxn modelId="{08AC42CB-6C78-4827-A279-E6C81696B0D3}" type="presOf" srcId="{9DF338C3-DFF3-466E-A12E-DDD5A0B5675C}" destId="{AD54D978-038A-4698-95AF-8B56128F5E05}" srcOrd="0" destOrd="0" presId="urn:microsoft.com/office/officeart/2008/layout/NameandTitleOrganizationalChart"/>
    <dgm:cxn modelId="{DA609ABD-B389-4303-813E-DE57EBCE2B5A}" type="presOf" srcId="{DFB369B1-67BE-47D0-92D3-7293443D9BC9}" destId="{AFC003C2-4FC4-4D86-803C-1B0391155962}" srcOrd="0" destOrd="0" presId="urn:microsoft.com/office/officeart/2008/layout/NameandTitleOrganizationalChart"/>
    <dgm:cxn modelId="{499B0019-F3D4-48D9-9D63-39495D600EF9}" type="presOf" srcId="{B9E03F65-7EE3-4BF4-80E1-265AC442841A}" destId="{8CE155A1-9CD0-4D72-B804-1D3892456C90}" srcOrd="0" destOrd="0" presId="urn:microsoft.com/office/officeart/2008/layout/NameandTitleOrganizationalChart"/>
    <dgm:cxn modelId="{EF6EF1B0-7F29-46EC-9460-62ACECD98A20}" srcId="{1F2F0092-C2CE-47DA-94C6-B5EA8EC845ED}" destId="{403DF4ED-7957-4A3E-8A17-7C61AECF033B}" srcOrd="1" destOrd="0" parTransId="{D3BCB826-3144-43EC-832B-0DA83FB0CA0D}" sibTransId="{72373005-A74D-4BB6-9599-AC753EFAF6CA}"/>
    <dgm:cxn modelId="{468CFBF5-DA00-4D5E-963F-2ABC41F70FD1}" srcId="{1F2F0092-C2CE-47DA-94C6-B5EA8EC845ED}" destId="{0ED2155C-BC20-4B04-9FA8-8B713F85B6F5}" srcOrd="2" destOrd="0" parTransId="{DFB369B1-67BE-47D0-92D3-7293443D9BC9}" sibTransId="{48BFCE7A-E04A-4938-8EF2-031A6E7982A0}"/>
    <dgm:cxn modelId="{2B4F013F-45B7-4DC1-9CE6-A3DD4FF29D50}" type="presOf" srcId="{48BFCE7A-E04A-4938-8EF2-031A6E7982A0}" destId="{1B353A8B-0837-44A9-BD68-3B6D5EB5E2FC}" srcOrd="0" destOrd="0" presId="urn:microsoft.com/office/officeart/2008/layout/NameandTitleOrganizationalChart"/>
    <dgm:cxn modelId="{1E7FB088-0557-43E2-AE37-0C1113077121}" type="presOf" srcId="{0ED2155C-BC20-4B04-9FA8-8B713F85B6F5}" destId="{C6F47DBE-4CEE-413F-A2B9-29B09D80DF1C}" srcOrd="1" destOrd="0" presId="urn:microsoft.com/office/officeart/2008/layout/NameandTitleOrganizationalChart"/>
    <dgm:cxn modelId="{89090FCF-5820-482E-B123-6EADD279DCF9}" type="presOf" srcId="{C573713E-9E1F-47A4-8126-8D68F5C0C6C3}" destId="{7C9D1B0C-BAA7-407C-A538-E58F27726C6C}" srcOrd="0" destOrd="0" presId="urn:microsoft.com/office/officeart/2008/layout/NameandTitleOrganizationalChart"/>
    <dgm:cxn modelId="{8B5CE7BE-C892-4ACC-81F4-133B13ED21B4}" type="presOf" srcId="{A7789C7E-D6F4-4F5B-822F-FBC0A64F35B9}" destId="{E8FE08CD-EF53-4A47-8B39-71636EC8AEE6}" srcOrd="0" destOrd="0" presId="urn:microsoft.com/office/officeart/2008/layout/NameandTitleOrganizationalChart"/>
    <dgm:cxn modelId="{5F9FC0E5-B3B3-4A38-BF0B-B3FE1E794B5C}" type="presOf" srcId="{1F2F0092-C2CE-47DA-94C6-B5EA8EC845ED}" destId="{7924E715-E2CD-47B6-AA75-62B07B940FDC}" srcOrd="0" destOrd="0" presId="urn:microsoft.com/office/officeart/2008/layout/NameandTitleOrganizationalChart"/>
    <dgm:cxn modelId="{C8F42185-1894-4C81-B0FE-AC00AB634585}" type="presOf" srcId="{3493DAA9-65B3-4C3F-9DB7-6FC447151123}" destId="{8F2E488F-56A2-428E-A536-21BC334D06E7}" srcOrd="0" destOrd="0" presId="urn:microsoft.com/office/officeart/2008/layout/NameandTitleOrganizationalChart"/>
    <dgm:cxn modelId="{DDCB45BE-3078-445D-87D8-4DA5BF1CF8A4}" srcId="{A7789C7E-D6F4-4F5B-822F-FBC0A64F35B9}" destId="{DF2B065B-C549-4430-BA95-9E4C7DB08DB5}" srcOrd="0" destOrd="0" parTransId="{559CE797-0375-42B6-BD7F-C31E4E7244D6}" sibTransId="{9DF338C3-DFF3-466E-A12E-DDD5A0B5675C}"/>
    <dgm:cxn modelId="{E0C7A477-D428-4AC8-831A-B9E8F21E2715}" srcId="{DF2B065B-C549-4430-BA95-9E4C7DB08DB5}" destId="{3493DAA9-65B3-4C3F-9DB7-6FC447151123}" srcOrd="4" destOrd="0" parTransId="{01C4AAFE-FB8D-4727-9983-4159BF8F9F65}" sibTransId="{1455993D-F043-40C0-959A-D3264BCFA331}"/>
    <dgm:cxn modelId="{43709863-E1C4-4B73-A85E-74F2505BDA16}" type="presOf" srcId="{72373005-A74D-4BB6-9599-AC753EFAF6CA}" destId="{57BADC21-AA4E-4829-B4E6-F6DC1B61F874}" srcOrd="0" destOrd="0" presId="urn:microsoft.com/office/officeart/2008/layout/NameandTitleOrganizationalChart"/>
    <dgm:cxn modelId="{BF91F147-8C04-46FB-81BE-9D8709591BA0}" type="presOf" srcId="{3493DAA9-65B3-4C3F-9DB7-6FC447151123}" destId="{7940F54C-A733-4C76-BA6A-4C4EB7EF4DCA}" srcOrd="1" destOrd="0" presId="urn:microsoft.com/office/officeart/2008/layout/NameandTitleOrganizationalChart"/>
    <dgm:cxn modelId="{7A2F6B10-16D5-4018-91C1-B0EDBC0C2E17}" type="presOf" srcId="{3BDC46DB-2E0A-47F3-994B-2F814987DF21}" destId="{E1E4A21F-A1B4-4721-84FB-1C28A54013F3}" srcOrd="1" destOrd="0" presId="urn:microsoft.com/office/officeart/2008/layout/NameandTitleOrganizationalChart"/>
    <dgm:cxn modelId="{51E7014B-C810-412B-A9C3-FD4E62EF852B}" type="presOf" srcId="{D3BCB826-3144-43EC-832B-0DA83FB0CA0D}" destId="{6C051574-E282-46EB-A86F-0C62E8DB156A}" srcOrd="0" destOrd="0" presId="urn:microsoft.com/office/officeart/2008/layout/NameandTitleOrganizationalChart"/>
    <dgm:cxn modelId="{F15E104C-D803-4551-96C4-79CC3ED0BA2A}" type="presOf" srcId="{41EEAF79-6442-4B99-8BD2-4FDA40E71A49}" destId="{9AEDABFF-5B42-4A2F-809F-37F4B11E4EC3}" srcOrd="0" destOrd="0" presId="urn:microsoft.com/office/officeart/2008/layout/NameandTitleOrganizationalChart"/>
    <dgm:cxn modelId="{313F47E5-3A74-4503-A138-5DE416316DCA}" type="presOf" srcId="{F811AE9F-F1A6-4988-A2FA-923C644C8164}" destId="{DCA221B3-84F5-4AE6-9BDE-1728D94C835F}" srcOrd="0" destOrd="0" presId="urn:microsoft.com/office/officeart/2008/layout/NameandTitleOrganizationalChart"/>
    <dgm:cxn modelId="{987AF63C-62E4-430A-9A45-140B61E1119F}" type="presParOf" srcId="{E8FE08CD-EF53-4A47-8B39-71636EC8AEE6}" destId="{FA911E44-7402-4F51-8B71-F0678C398253}" srcOrd="0" destOrd="0" presId="urn:microsoft.com/office/officeart/2008/layout/NameandTitleOrganizationalChart"/>
    <dgm:cxn modelId="{4C0828E8-F9A2-40FB-A37C-5C618557596F}" type="presParOf" srcId="{FA911E44-7402-4F51-8B71-F0678C398253}" destId="{C5F5604C-C570-4169-BDBA-05655631C144}" srcOrd="0" destOrd="0" presId="urn:microsoft.com/office/officeart/2008/layout/NameandTitleOrganizationalChart"/>
    <dgm:cxn modelId="{0CD897BC-B854-4D3C-B7C7-3AA6C42D1020}" type="presParOf" srcId="{C5F5604C-C570-4169-BDBA-05655631C144}" destId="{D730BABC-C025-4203-9E7F-C1E24E340DFC}" srcOrd="0" destOrd="0" presId="urn:microsoft.com/office/officeart/2008/layout/NameandTitleOrganizationalChart"/>
    <dgm:cxn modelId="{A51BC1A1-5E6D-4A2B-8229-C99AE36C367D}" type="presParOf" srcId="{C5F5604C-C570-4169-BDBA-05655631C144}" destId="{AD54D978-038A-4698-95AF-8B56128F5E05}" srcOrd="1" destOrd="0" presId="urn:microsoft.com/office/officeart/2008/layout/NameandTitleOrganizationalChart"/>
    <dgm:cxn modelId="{24A0256A-0408-4274-9FF1-934A9EE037C0}" type="presParOf" srcId="{C5F5604C-C570-4169-BDBA-05655631C144}" destId="{D48439C2-B2FE-4E18-B665-A5C1AADBDC38}" srcOrd="2" destOrd="0" presId="urn:microsoft.com/office/officeart/2008/layout/NameandTitleOrganizationalChart"/>
    <dgm:cxn modelId="{5E8CF0E9-9E47-4586-92C8-F42327C03AC8}" type="presParOf" srcId="{FA911E44-7402-4F51-8B71-F0678C398253}" destId="{96773652-966B-4738-B48E-125FA4114756}" srcOrd="1" destOrd="0" presId="urn:microsoft.com/office/officeart/2008/layout/NameandTitleOrganizationalChart"/>
    <dgm:cxn modelId="{751CEECB-87C0-4C5D-81B4-53B1A650935C}" type="presParOf" srcId="{96773652-966B-4738-B48E-125FA4114756}" destId="{3E2FEE77-ED52-4A6D-BEC8-BE7162389865}" srcOrd="0" destOrd="0" presId="urn:microsoft.com/office/officeart/2008/layout/NameandTitleOrganizationalChart"/>
    <dgm:cxn modelId="{0EDE4906-A44A-4CED-85E5-09F17C79B44D}" type="presParOf" srcId="{96773652-966B-4738-B48E-125FA4114756}" destId="{1C6C26D7-C43D-4CF3-8E19-75CC618D3D3B}" srcOrd="1" destOrd="0" presId="urn:microsoft.com/office/officeart/2008/layout/NameandTitleOrganizationalChart"/>
    <dgm:cxn modelId="{ECAD2723-8AA7-4AF2-8F61-99751357421F}" type="presParOf" srcId="{1C6C26D7-C43D-4CF3-8E19-75CC618D3D3B}" destId="{6FE2BEC3-DB7C-4920-A839-F84CA0BE120F}" srcOrd="0" destOrd="0" presId="urn:microsoft.com/office/officeart/2008/layout/NameandTitleOrganizationalChart"/>
    <dgm:cxn modelId="{EE85D117-68C1-4F86-8B44-DD1430F71DE0}" type="presParOf" srcId="{6FE2BEC3-DB7C-4920-A839-F84CA0BE120F}" destId="{781F9DE0-3E5E-42F4-AF00-55F140CBECEC}" srcOrd="0" destOrd="0" presId="urn:microsoft.com/office/officeart/2008/layout/NameandTitleOrganizationalChart"/>
    <dgm:cxn modelId="{D08F71A4-AF59-477F-B1E2-ACA701B27607}" type="presParOf" srcId="{6FE2BEC3-DB7C-4920-A839-F84CA0BE120F}" destId="{8A1CB96B-6C97-4ADB-B4C2-0154B89995C8}" srcOrd="1" destOrd="0" presId="urn:microsoft.com/office/officeart/2008/layout/NameandTitleOrganizationalChart"/>
    <dgm:cxn modelId="{71F0452B-8147-425C-BAEC-4B04E1A86B27}" type="presParOf" srcId="{6FE2BEC3-DB7C-4920-A839-F84CA0BE120F}" destId="{EAF164A7-88D5-43B8-9A1E-1063A3AE2450}" srcOrd="2" destOrd="0" presId="urn:microsoft.com/office/officeart/2008/layout/NameandTitleOrganizationalChart"/>
    <dgm:cxn modelId="{6FA04EC7-3C45-41C5-A741-3E9C7D22BD56}" type="presParOf" srcId="{1C6C26D7-C43D-4CF3-8E19-75CC618D3D3B}" destId="{1056EC9B-05DD-4D40-B4C5-8DDCEABF5381}" srcOrd="1" destOrd="0" presId="urn:microsoft.com/office/officeart/2008/layout/NameandTitleOrganizationalChart"/>
    <dgm:cxn modelId="{DD056C3F-0800-46A8-A320-49EE9E151327}" type="presParOf" srcId="{1C6C26D7-C43D-4CF3-8E19-75CC618D3D3B}" destId="{0E5519A9-B17A-485A-A0C7-70FF0BFD7D02}" srcOrd="2" destOrd="0" presId="urn:microsoft.com/office/officeart/2008/layout/NameandTitleOrganizationalChart"/>
    <dgm:cxn modelId="{B9769164-7F85-4DCE-B4A6-4851D70C7196}" type="presParOf" srcId="{96773652-966B-4738-B48E-125FA4114756}" destId="{1FD50889-5748-4DBC-BF1A-7C112EF2EFB5}" srcOrd="2" destOrd="0" presId="urn:microsoft.com/office/officeart/2008/layout/NameandTitleOrganizationalChart"/>
    <dgm:cxn modelId="{48F185CE-1916-4712-8A13-21AE58BE7A94}" type="presParOf" srcId="{96773652-966B-4738-B48E-125FA4114756}" destId="{2BC5863A-C326-4A23-99BD-D599345529A7}" srcOrd="3" destOrd="0" presId="urn:microsoft.com/office/officeart/2008/layout/NameandTitleOrganizationalChart"/>
    <dgm:cxn modelId="{18690F61-54F3-4321-90A3-3E1223F2FDA6}" type="presParOf" srcId="{2BC5863A-C326-4A23-99BD-D599345529A7}" destId="{49B1344A-741D-4DED-9870-4547C5BD5EE5}" srcOrd="0" destOrd="0" presId="urn:microsoft.com/office/officeart/2008/layout/NameandTitleOrganizationalChart"/>
    <dgm:cxn modelId="{64808A45-C497-4A41-AB36-C83C4EE223A4}" type="presParOf" srcId="{49B1344A-741D-4DED-9870-4547C5BD5EE5}" destId="{D9C7921A-CF9D-4CBE-B612-EB1B141D6D5C}" srcOrd="0" destOrd="0" presId="urn:microsoft.com/office/officeart/2008/layout/NameandTitleOrganizationalChart"/>
    <dgm:cxn modelId="{06C42024-D97D-4947-9FD2-EC5B44019378}" type="presParOf" srcId="{49B1344A-741D-4DED-9870-4547C5BD5EE5}" destId="{CE674B2D-2571-4AD8-BAAE-10C3F14DCA80}" srcOrd="1" destOrd="0" presId="urn:microsoft.com/office/officeart/2008/layout/NameandTitleOrganizationalChart"/>
    <dgm:cxn modelId="{30FD5502-F9BE-4B41-A410-EE9EC31987B9}" type="presParOf" srcId="{49B1344A-741D-4DED-9870-4547C5BD5EE5}" destId="{9B7234A3-C8AB-4C9F-B09F-5790A0B7C450}" srcOrd="2" destOrd="0" presId="urn:microsoft.com/office/officeart/2008/layout/NameandTitleOrganizationalChart"/>
    <dgm:cxn modelId="{F58985C9-67EF-4B31-8645-C53A741506CD}" type="presParOf" srcId="{2BC5863A-C326-4A23-99BD-D599345529A7}" destId="{71F4AC42-4E81-4769-A5CD-AADB0C9A1D59}" srcOrd="1" destOrd="0" presId="urn:microsoft.com/office/officeart/2008/layout/NameandTitleOrganizationalChart"/>
    <dgm:cxn modelId="{6FFC9026-A883-4522-8B91-EF0D3DC3F5F2}" type="presParOf" srcId="{2BC5863A-C326-4A23-99BD-D599345529A7}" destId="{061D9F89-99F3-46C0-8DD5-D276929CE71D}" srcOrd="2" destOrd="0" presId="urn:microsoft.com/office/officeart/2008/layout/NameandTitleOrganizationalChart"/>
    <dgm:cxn modelId="{C9953554-2671-491F-88DC-E74CCBEB6E40}" type="presParOf" srcId="{96773652-966B-4738-B48E-125FA4114756}" destId="{E046D359-3DBF-4F57-801B-ABD1F1AD6E34}" srcOrd="4" destOrd="0" presId="urn:microsoft.com/office/officeart/2008/layout/NameandTitleOrganizationalChart"/>
    <dgm:cxn modelId="{C5DDFEF4-0681-4BB0-B389-CA60D9FB157F}" type="presParOf" srcId="{96773652-966B-4738-B48E-125FA4114756}" destId="{6E82144B-CA48-46D6-9D81-4BC4245F6811}" srcOrd="5" destOrd="0" presId="urn:microsoft.com/office/officeart/2008/layout/NameandTitleOrganizationalChart"/>
    <dgm:cxn modelId="{1F83D12E-4F7B-4453-A60A-DD25C4CEADC3}" type="presParOf" srcId="{6E82144B-CA48-46D6-9D81-4BC4245F6811}" destId="{CDFE9978-6BF8-4D19-B602-046E0722A13E}" srcOrd="0" destOrd="0" presId="urn:microsoft.com/office/officeart/2008/layout/NameandTitleOrganizationalChart"/>
    <dgm:cxn modelId="{736525C4-9189-4F2F-A94F-2981DC2D9888}" type="presParOf" srcId="{CDFE9978-6BF8-4D19-B602-046E0722A13E}" destId="{7924E715-E2CD-47B6-AA75-62B07B940FDC}" srcOrd="0" destOrd="0" presId="urn:microsoft.com/office/officeart/2008/layout/NameandTitleOrganizationalChart"/>
    <dgm:cxn modelId="{6ACD4195-6100-4D35-A249-045644FEDB4D}" type="presParOf" srcId="{CDFE9978-6BF8-4D19-B602-046E0722A13E}" destId="{9AEDABFF-5B42-4A2F-809F-37F4B11E4EC3}" srcOrd="1" destOrd="0" presId="urn:microsoft.com/office/officeart/2008/layout/NameandTitleOrganizationalChart"/>
    <dgm:cxn modelId="{1D6F9D6D-F95F-4F03-9593-26405ABDC5AF}" type="presParOf" srcId="{CDFE9978-6BF8-4D19-B602-046E0722A13E}" destId="{EFD950FC-C1E5-4153-9294-EC4B0A17402C}" srcOrd="2" destOrd="0" presId="urn:microsoft.com/office/officeart/2008/layout/NameandTitleOrganizationalChart"/>
    <dgm:cxn modelId="{C4CAB60B-1878-415E-9AF6-97D5D5DE3BB7}" type="presParOf" srcId="{6E82144B-CA48-46D6-9D81-4BC4245F6811}" destId="{88528F9E-4B4B-416E-9117-3EB718A0D4D9}" srcOrd="1" destOrd="0" presId="urn:microsoft.com/office/officeart/2008/layout/NameandTitleOrganizationalChart"/>
    <dgm:cxn modelId="{6172FED1-B7BE-4B15-AAA9-32F617CB9C3E}" type="presParOf" srcId="{88528F9E-4B4B-416E-9117-3EB718A0D4D9}" destId="{DCA221B3-84F5-4AE6-9BDE-1728D94C835F}" srcOrd="0" destOrd="0" presId="urn:microsoft.com/office/officeart/2008/layout/NameandTitleOrganizationalChart"/>
    <dgm:cxn modelId="{4DF8225A-8AA8-4284-A6BD-6ECF151960E7}" type="presParOf" srcId="{88528F9E-4B4B-416E-9117-3EB718A0D4D9}" destId="{FC692561-8671-4E6F-9590-42979D93DF67}" srcOrd="1" destOrd="0" presId="urn:microsoft.com/office/officeart/2008/layout/NameandTitleOrganizationalChart"/>
    <dgm:cxn modelId="{8C8F381E-35A8-451B-8711-117A1C4416B0}" type="presParOf" srcId="{FC692561-8671-4E6F-9590-42979D93DF67}" destId="{1FCFBFE9-20C8-4E2D-A74F-7D85982C7CF0}" srcOrd="0" destOrd="0" presId="urn:microsoft.com/office/officeart/2008/layout/NameandTitleOrganizationalChart"/>
    <dgm:cxn modelId="{473D7233-25B9-4BD8-ACDB-268748643786}" type="presParOf" srcId="{1FCFBFE9-20C8-4E2D-A74F-7D85982C7CF0}" destId="{E2150429-C7CE-4CA9-923C-F8A571E79EED}" srcOrd="0" destOrd="0" presId="urn:microsoft.com/office/officeart/2008/layout/NameandTitleOrganizationalChart"/>
    <dgm:cxn modelId="{723D4CCE-DA19-427A-B3DB-901C8AFA0E84}" type="presParOf" srcId="{1FCFBFE9-20C8-4E2D-A74F-7D85982C7CF0}" destId="{1059C82A-BF61-4E30-A726-FC65BAB08E63}" srcOrd="1" destOrd="0" presId="urn:microsoft.com/office/officeart/2008/layout/NameandTitleOrganizationalChart"/>
    <dgm:cxn modelId="{FB456920-6B74-4CDC-96D4-78982740ED90}" type="presParOf" srcId="{1FCFBFE9-20C8-4E2D-A74F-7D85982C7CF0}" destId="{E1E4A21F-A1B4-4721-84FB-1C28A54013F3}" srcOrd="2" destOrd="0" presId="urn:microsoft.com/office/officeart/2008/layout/NameandTitleOrganizationalChart"/>
    <dgm:cxn modelId="{8937B694-ED28-4D83-BE6F-B1A2E94089B2}" type="presParOf" srcId="{FC692561-8671-4E6F-9590-42979D93DF67}" destId="{E8E4004D-6753-4141-808C-D96D47FE2D6F}" srcOrd="1" destOrd="0" presId="urn:microsoft.com/office/officeart/2008/layout/NameandTitleOrganizationalChart"/>
    <dgm:cxn modelId="{EF195AC3-8856-4C26-A50F-0A9AC9F30C7E}" type="presParOf" srcId="{FC692561-8671-4E6F-9590-42979D93DF67}" destId="{8F1660A1-6439-4674-AD94-A7A3E08B873B}" srcOrd="2" destOrd="0" presId="urn:microsoft.com/office/officeart/2008/layout/NameandTitleOrganizationalChart"/>
    <dgm:cxn modelId="{686EA4A8-F5AE-43FE-9AEA-C7D02AA22A55}" type="presParOf" srcId="{88528F9E-4B4B-416E-9117-3EB718A0D4D9}" destId="{6C051574-E282-46EB-A86F-0C62E8DB156A}" srcOrd="2" destOrd="0" presId="urn:microsoft.com/office/officeart/2008/layout/NameandTitleOrganizationalChart"/>
    <dgm:cxn modelId="{EAD3F55F-0C69-4E20-B534-F2D9AAE8E10B}" type="presParOf" srcId="{88528F9E-4B4B-416E-9117-3EB718A0D4D9}" destId="{31D49D6B-240F-47B7-90CA-3A739C3015E3}" srcOrd="3" destOrd="0" presId="urn:microsoft.com/office/officeart/2008/layout/NameandTitleOrganizationalChart"/>
    <dgm:cxn modelId="{99B131DD-C818-4096-9153-AE0540FC5A12}" type="presParOf" srcId="{31D49D6B-240F-47B7-90CA-3A739C3015E3}" destId="{4138B4F3-A51C-44E1-813F-B92C306046B6}" srcOrd="0" destOrd="0" presId="urn:microsoft.com/office/officeart/2008/layout/NameandTitleOrganizationalChart"/>
    <dgm:cxn modelId="{AB413FE7-9AEF-4D30-925E-5CD750F975B1}" type="presParOf" srcId="{4138B4F3-A51C-44E1-813F-B92C306046B6}" destId="{D932091F-5C93-4DEA-B246-992E820BCB33}" srcOrd="0" destOrd="0" presId="urn:microsoft.com/office/officeart/2008/layout/NameandTitleOrganizationalChart"/>
    <dgm:cxn modelId="{E826C576-ED7C-4086-9CA7-423269AF2302}" type="presParOf" srcId="{4138B4F3-A51C-44E1-813F-B92C306046B6}" destId="{57BADC21-AA4E-4829-B4E6-F6DC1B61F874}" srcOrd="1" destOrd="0" presId="urn:microsoft.com/office/officeart/2008/layout/NameandTitleOrganizationalChart"/>
    <dgm:cxn modelId="{387B3570-8CD2-4AFD-8BE9-D80EA747B893}" type="presParOf" srcId="{4138B4F3-A51C-44E1-813F-B92C306046B6}" destId="{C5EBBDF2-1215-49B2-A42A-E8088CB3E61A}" srcOrd="2" destOrd="0" presId="urn:microsoft.com/office/officeart/2008/layout/NameandTitleOrganizationalChart"/>
    <dgm:cxn modelId="{AC0747D9-F8DC-40E8-B674-2DBC17AEAC78}" type="presParOf" srcId="{31D49D6B-240F-47B7-90CA-3A739C3015E3}" destId="{99458302-5D8A-4A29-A354-64AC17ED3B92}" srcOrd="1" destOrd="0" presId="urn:microsoft.com/office/officeart/2008/layout/NameandTitleOrganizationalChart"/>
    <dgm:cxn modelId="{13F9519B-F4A4-4026-8507-D68450E3EF08}" type="presParOf" srcId="{31D49D6B-240F-47B7-90CA-3A739C3015E3}" destId="{6AAC9684-759E-4CBF-92FB-36DB295EB183}" srcOrd="2" destOrd="0" presId="urn:microsoft.com/office/officeart/2008/layout/NameandTitleOrganizationalChart"/>
    <dgm:cxn modelId="{F1391365-D291-4028-B4B4-137420769D8C}" type="presParOf" srcId="{88528F9E-4B4B-416E-9117-3EB718A0D4D9}" destId="{AFC003C2-4FC4-4D86-803C-1B0391155962}" srcOrd="4" destOrd="0" presId="urn:microsoft.com/office/officeart/2008/layout/NameandTitleOrganizationalChart"/>
    <dgm:cxn modelId="{E8E6B395-EA8F-4381-93C2-BB31BB21F667}" type="presParOf" srcId="{88528F9E-4B4B-416E-9117-3EB718A0D4D9}" destId="{7CA775B6-5399-4A83-A79B-08A25A5F598A}" srcOrd="5" destOrd="0" presId="urn:microsoft.com/office/officeart/2008/layout/NameandTitleOrganizationalChart"/>
    <dgm:cxn modelId="{2696E930-10DB-4974-A341-5C77EF8EBBC3}" type="presParOf" srcId="{7CA775B6-5399-4A83-A79B-08A25A5F598A}" destId="{4BF8FE8A-D5BC-4585-9C05-2A106963F42F}" srcOrd="0" destOrd="0" presId="urn:microsoft.com/office/officeart/2008/layout/NameandTitleOrganizationalChart"/>
    <dgm:cxn modelId="{0D650CFA-B258-405C-9175-FDB5886F52A2}" type="presParOf" srcId="{4BF8FE8A-D5BC-4585-9C05-2A106963F42F}" destId="{923F8C85-02DF-4B17-A282-C90B2C60D739}" srcOrd="0" destOrd="0" presId="urn:microsoft.com/office/officeart/2008/layout/NameandTitleOrganizationalChart"/>
    <dgm:cxn modelId="{6206B28C-E17D-4390-8DE7-F1500E41A608}" type="presParOf" srcId="{4BF8FE8A-D5BC-4585-9C05-2A106963F42F}" destId="{1B353A8B-0837-44A9-BD68-3B6D5EB5E2FC}" srcOrd="1" destOrd="0" presId="urn:microsoft.com/office/officeart/2008/layout/NameandTitleOrganizationalChart"/>
    <dgm:cxn modelId="{CBA22141-DAB8-424A-A54A-C0F9161B1605}" type="presParOf" srcId="{4BF8FE8A-D5BC-4585-9C05-2A106963F42F}" destId="{C6F47DBE-4CEE-413F-A2B9-29B09D80DF1C}" srcOrd="2" destOrd="0" presId="urn:microsoft.com/office/officeart/2008/layout/NameandTitleOrganizationalChart"/>
    <dgm:cxn modelId="{B12AFDE0-77CE-4324-B90E-794103C8D34B}" type="presParOf" srcId="{7CA775B6-5399-4A83-A79B-08A25A5F598A}" destId="{4ECD4A45-BD9C-4DD6-A84B-37B0FA1C8710}" srcOrd="1" destOrd="0" presId="urn:microsoft.com/office/officeart/2008/layout/NameandTitleOrganizationalChart"/>
    <dgm:cxn modelId="{36F5E6B4-7D74-4C22-83A3-F160FF6CAA43}" type="presParOf" srcId="{7CA775B6-5399-4A83-A79B-08A25A5F598A}" destId="{60D2F10C-98D0-4CD2-98E8-54B98AB75DC1}" srcOrd="2" destOrd="0" presId="urn:microsoft.com/office/officeart/2008/layout/NameandTitleOrganizationalChart"/>
    <dgm:cxn modelId="{66B5332A-73DE-4899-883F-120762ABA714}" type="presParOf" srcId="{6E82144B-CA48-46D6-9D81-4BC4245F6811}" destId="{104396AB-B994-4C3C-9BD3-6F6643E9DF2E}" srcOrd="2" destOrd="0" presId="urn:microsoft.com/office/officeart/2008/layout/NameandTitleOrganizationalChart"/>
    <dgm:cxn modelId="{3F787EAD-A406-49E2-9DB4-4C4BADC63691}" type="presParOf" srcId="{96773652-966B-4738-B48E-125FA4114756}" destId="{575F3E00-AADA-42ED-92C6-2938C8DC64D8}" srcOrd="6" destOrd="0" presId="urn:microsoft.com/office/officeart/2008/layout/NameandTitleOrganizationalChart"/>
    <dgm:cxn modelId="{8CE240F2-1271-414E-AF5F-28AC037E33CC}" type="presParOf" srcId="{96773652-966B-4738-B48E-125FA4114756}" destId="{1144B811-0CF2-4F29-9B02-1CDA473B0A19}" srcOrd="7" destOrd="0" presId="urn:microsoft.com/office/officeart/2008/layout/NameandTitleOrganizationalChart"/>
    <dgm:cxn modelId="{6A9C5D2E-2542-40C3-B283-8F14D4C59C56}" type="presParOf" srcId="{1144B811-0CF2-4F29-9B02-1CDA473B0A19}" destId="{38DEB9F9-0338-4106-8300-A90FBB758471}" srcOrd="0" destOrd="0" presId="urn:microsoft.com/office/officeart/2008/layout/NameandTitleOrganizationalChart"/>
    <dgm:cxn modelId="{725A6644-6E18-42B9-9647-886A3CBB405C}" type="presParOf" srcId="{38DEB9F9-0338-4106-8300-A90FBB758471}" destId="{9DDED138-717B-46A8-8E23-AB55C921BBC2}" srcOrd="0" destOrd="0" presId="urn:microsoft.com/office/officeart/2008/layout/NameandTitleOrganizationalChart"/>
    <dgm:cxn modelId="{89E3268A-0AF2-41A5-8D0F-E22FD4AAA455}" type="presParOf" srcId="{38DEB9F9-0338-4106-8300-A90FBB758471}" destId="{8CE155A1-9CD0-4D72-B804-1D3892456C90}" srcOrd="1" destOrd="0" presId="urn:microsoft.com/office/officeart/2008/layout/NameandTitleOrganizationalChart"/>
    <dgm:cxn modelId="{06F8F5A6-822D-4119-9F3A-FEF7EC71ED82}" type="presParOf" srcId="{38DEB9F9-0338-4106-8300-A90FBB758471}" destId="{42C28C8F-6654-44F8-8C3E-8F9539BE07BA}" srcOrd="2" destOrd="0" presId="urn:microsoft.com/office/officeart/2008/layout/NameandTitleOrganizationalChart"/>
    <dgm:cxn modelId="{CBB1D443-4676-4D8B-BDD2-72BF3EF001ED}" type="presParOf" srcId="{1144B811-0CF2-4F29-9B02-1CDA473B0A19}" destId="{95D61D4C-08B2-4142-8770-C7AA8159C705}" srcOrd="1" destOrd="0" presId="urn:microsoft.com/office/officeart/2008/layout/NameandTitleOrganizationalChart"/>
    <dgm:cxn modelId="{5978DF57-F034-4E21-98BB-9228ED3DDB8D}" type="presParOf" srcId="{1144B811-0CF2-4F29-9B02-1CDA473B0A19}" destId="{A1F014F7-612B-4C76-8636-7E5403444447}" srcOrd="2" destOrd="0" presId="urn:microsoft.com/office/officeart/2008/layout/NameandTitleOrganizationalChart"/>
    <dgm:cxn modelId="{84033BED-A680-47E7-9DE1-DAEC7A15571F}" type="presParOf" srcId="{96773652-966B-4738-B48E-125FA4114756}" destId="{871A671A-FC13-4FAE-BD98-BDEEDD883D23}" srcOrd="8" destOrd="0" presId="urn:microsoft.com/office/officeart/2008/layout/NameandTitleOrganizationalChart"/>
    <dgm:cxn modelId="{BE261A4C-DB14-49E0-B4A3-44D4EA0D2548}" type="presParOf" srcId="{96773652-966B-4738-B48E-125FA4114756}" destId="{5C488E45-1B6F-4503-995A-573EAD97E76B}" srcOrd="9" destOrd="0" presId="urn:microsoft.com/office/officeart/2008/layout/NameandTitleOrganizationalChart"/>
    <dgm:cxn modelId="{036FF7CB-BAC4-4E84-B9BC-D417D4DBDB2F}" type="presParOf" srcId="{5C488E45-1B6F-4503-995A-573EAD97E76B}" destId="{C298C3C3-8DC5-44A5-85D3-FBC254C3499A}" srcOrd="0" destOrd="0" presId="urn:microsoft.com/office/officeart/2008/layout/NameandTitleOrganizationalChart"/>
    <dgm:cxn modelId="{B96376F7-DC82-4555-8653-A316A763F384}" type="presParOf" srcId="{C298C3C3-8DC5-44A5-85D3-FBC254C3499A}" destId="{8F2E488F-56A2-428E-A536-21BC334D06E7}" srcOrd="0" destOrd="0" presId="urn:microsoft.com/office/officeart/2008/layout/NameandTitleOrganizationalChart"/>
    <dgm:cxn modelId="{28E31620-9AFD-4707-9B6B-EF6F7928A906}" type="presParOf" srcId="{C298C3C3-8DC5-44A5-85D3-FBC254C3499A}" destId="{EF077214-4B49-45F0-BF0C-1EDCF5F54EED}" srcOrd="1" destOrd="0" presId="urn:microsoft.com/office/officeart/2008/layout/NameandTitleOrganizationalChart"/>
    <dgm:cxn modelId="{C71C9649-0170-45AA-BE8D-A0ED75BC0A00}" type="presParOf" srcId="{C298C3C3-8DC5-44A5-85D3-FBC254C3499A}" destId="{7940F54C-A733-4C76-BA6A-4C4EB7EF4DCA}" srcOrd="2" destOrd="0" presId="urn:microsoft.com/office/officeart/2008/layout/NameandTitleOrganizationalChart"/>
    <dgm:cxn modelId="{5D2AB244-3431-4D73-B67A-FF29D8C09064}" type="presParOf" srcId="{5C488E45-1B6F-4503-995A-573EAD97E76B}" destId="{02245C75-59C1-4C5D-992B-115889623AFE}" srcOrd="1" destOrd="0" presId="urn:microsoft.com/office/officeart/2008/layout/NameandTitleOrganizationalChart"/>
    <dgm:cxn modelId="{94A37E1B-8FD9-4DD7-89FA-DCB7CAED8E07}" type="presParOf" srcId="{5C488E45-1B6F-4503-995A-573EAD97E76B}" destId="{B07B50BA-9761-4BD1-AD04-3DF084457EFC}" srcOrd="2" destOrd="0" presId="urn:microsoft.com/office/officeart/2008/layout/NameandTitleOrganizationalChart"/>
    <dgm:cxn modelId="{D7D466A0-6FD6-4F57-8B55-95025410543A}" type="presParOf" srcId="{96773652-966B-4738-B48E-125FA4114756}" destId="{7C9D1B0C-BAA7-407C-A538-E58F27726C6C}" srcOrd="10" destOrd="0" presId="urn:microsoft.com/office/officeart/2008/layout/NameandTitleOrganizationalChart"/>
    <dgm:cxn modelId="{3E13A9BA-0A08-4DB3-9D24-35535D208AF9}" type="presParOf" srcId="{96773652-966B-4738-B48E-125FA4114756}" destId="{CF41C483-73D7-4A69-8FFF-2BE8DC9DA967}" srcOrd="11" destOrd="0" presId="urn:microsoft.com/office/officeart/2008/layout/NameandTitleOrganizationalChart"/>
    <dgm:cxn modelId="{0C68AD23-59AF-43AB-8CFC-9EC5543132F8}" type="presParOf" srcId="{CF41C483-73D7-4A69-8FFF-2BE8DC9DA967}" destId="{83E7448F-D1CD-4B3C-A233-24AC1FDF59D7}" srcOrd="0" destOrd="0" presId="urn:microsoft.com/office/officeart/2008/layout/NameandTitleOrganizationalChart"/>
    <dgm:cxn modelId="{AC92CB5D-D4FA-4BD0-9086-A1652AC19B49}" type="presParOf" srcId="{83E7448F-D1CD-4B3C-A233-24AC1FDF59D7}" destId="{87FBB701-331B-4C94-AFE3-C117781632D4}" srcOrd="0" destOrd="0" presId="urn:microsoft.com/office/officeart/2008/layout/NameandTitleOrganizationalChart"/>
    <dgm:cxn modelId="{3B611844-B86A-4CCB-A323-504460EC965E}" type="presParOf" srcId="{83E7448F-D1CD-4B3C-A233-24AC1FDF59D7}" destId="{B5B90168-87D1-4ADF-B5D5-4C4A4FA5FD6D}" srcOrd="1" destOrd="0" presId="urn:microsoft.com/office/officeart/2008/layout/NameandTitleOrganizationalChart"/>
    <dgm:cxn modelId="{BB8588D3-A96D-4089-8674-5D0EA6FF6BD9}" type="presParOf" srcId="{83E7448F-D1CD-4B3C-A233-24AC1FDF59D7}" destId="{3E18AA43-C9A2-4FAE-9D5A-42F9052C300C}" srcOrd="2" destOrd="0" presId="urn:microsoft.com/office/officeart/2008/layout/NameandTitleOrganizationalChart"/>
    <dgm:cxn modelId="{8F656BEB-AA2F-4E5D-BF5D-B6C0830A8015}" type="presParOf" srcId="{CF41C483-73D7-4A69-8FFF-2BE8DC9DA967}" destId="{0AD855E3-3E8D-4E04-89FD-DF32A1DC4138}" srcOrd="1" destOrd="0" presId="urn:microsoft.com/office/officeart/2008/layout/NameandTitleOrganizationalChart"/>
    <dgm:cxn modelId="{B78C76A0-7543-4E52-99DD-969DC5DE7AF1}" type="presParOf" srcId="{CF41C483-73D7-4A69-8FFF-2BE8DC9DA967}" destId="{ACED1CB5-44CC-4055-8B28-5613BE353427}" srcOrd="2" destOrd="0" presId="urn:microsoft.com/office/officeart/2008/layout/NameandTitleOrganizationalChart"/>
    <dgm:cxn modelId="{A4D4AC85-C753-400D-A4E9-A19C44509A4E}" type="presParOf" srcId="{FA911E44-7402-4F51-8B71-F0678C398253}" destId="{DFBA59D5-3A80-4243-BE5B-E4B2C0BA859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9D1B0C-BAA7-407C-A538-E58F27726C6C}">
      <dsp:nvSpPr>
        <dsp:cNvPr id="0" name=""/>
        <dsp:cNvSpPr/>
      </dsp:nvSpPr>
      <dsp:spPr>
        <a:xfrm>
          <a:off x="4266438" y="1065115"/>
          <a:ext cx="3700689" cy="425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976"/>
              </a:lnTo>
              <a:lnTo>
                <a:pt x="3700689" y="325976"/>
              </a:lnTo>
              <a:lnTo>
                <a:pt x="3700689" y="425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A671A-FC13-4FAE-BD98-BDEEDD883D23}">
      <dsp:nvSpPr>
        <dsp:cNvPr id="0" name=""/>
        <dsp:cNvSpPr/>
      </dsp:nvSpPr>
      <dsp:spPr>
        <a:xfrm>
          <a:off x="4266438" y="1065115"/>
          <a:ext cx="2206101" cy="425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976"/>
              </a:lnTo>
              <a:lnTo>
                <a:pt x="2206101" y="325976"/>
              </a:lnTo>
              <a:lnTo>
                <a:pt x="2206101" y="425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F3E00-AADA-42ED-92C6-2938C8DC64D8}">
      <dsp:nvSpPr>
        <dsp:cNvPr id="0" name=""/>
        <dsp:cNvSpPr/>
      </dsp:nvSpPr>
      <dsp:spPr>
        <a:xfrm>
          <a:off x="4266438" y="1065115"/>
          <a:ext cx="749344" cy="425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976"/>
              </a:lnTo>
              <a:lnTo>
                <a:pt x="749344" y="325976"/>
              </a:lnTo>
              <a:lnTo>
                <a:pt x="749344" y="425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003C2-4FC4-4D86-803C-1B0391155962}">
      <dsp:nvSpPr>
        <dsp:cNvPr id="0" name=""/>
        <dsp:cNvSpPr/>
      </dsp:nvSpPr>
      <dsp:spPr>
        <a:xfrm>
          <a:off x="3637613" y="1825653"/>
          <a:ext cx="1501472" cy="706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154"/>
              </a:lnTo>
              <a:lnTo>
                <a:pt x="1501472" y="606154"/>
              </a:lnTo>
              <a:lnTo>
                <a:pt x="1501472" y="7061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51574-E282-46EB-A86F-0C62E8DB156A}">
      <dsp:nvSpPr>
        <dsp:cNvPr id="0" name=""/>
        <dsp:cNvSpPr/>
      </dsp:nvSpPr>
      <dsp:spPr>
        <a:xfrm>
          <a:off x="3591893" y="1825653"/>
          <a:ext cx="91440" cy="7061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154"/>
              </a:lnTo>
              <a:lnTo>
                <a:pt x="93677" y="606154"/>
              </a:lnTo>
              <a:lnTo>
                <a:pt x="93677" y="7061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221B3-84F5-4AE6-9BDE-1728D94C835F}">
      <dsp:nvSpPr>
        <dsp:cNvPr id="0" name=""/>
        <dsp:cNvSpPr/>
      </dsp:nvSpPr>
      <dsp:spPr>
        <a:xfrm>
          <a:off x="2232055" y="1825653"/>
          <a:ext cx="1405557" cy="706110"/>
        </a:xfrm>
        <a:custGeom>
          <a:avLst/>
          <a:gdLst/>
          <a:ahLst/>
          <a:cxnLst/>
          <a:rect l="0" t="0" r="0" b="0"/>
          <a:pathLst>
            <a:path>
              <a:moveTo>
                <a:pt x="1405557" y="0"/>
              </a:moveTo>
              <a:lnTo>
                <a:pt x="1405557" y="606154"/>
              </a:lnTo>
              <a:lnTo>
                <a:pt x="0" y="606154"/>
              </a:lnTo>
              <a:lnTo>
                <a:pt x="0" y="7061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6D359-3DBF-4F57-801B-ABD1F1AD6E34}">
      <dsp:nvSpPr>
        <dsp:cNvPr id="0" name=""/>
        <dsp:cNvSpPr/>
      </dsp:nvSpPr>
      <dsp:spPr>
        <a:xfrm>
          <a:off x="3637613" y="1065115"/>
          <a:ext cx="628825" cy="425932"/>
        </a:xfrm>
        <a:custGeom>
          <a:avLst/>
          <a:gdLst/>
          <a:ahLst/>
          <a:cxnLst/>
          <a:rect l="0" t="0" r="0" b="0"/>
          <a:pathLst>
            <a:path>
              <a:moveTo>
                <a:pt x="628825" y="0"/>
              </a:moveTo>
              <a:lnTo>
                <a:pt x="628825" y="325976"/>
              </a:lnTo>
              <a:lnTo>
                <a:pt x="0" y="325976"/>
              </a:lnTo>
              <a:lnTo>
                <a:pt x="0" y="425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50889-5748-4DBC-BF1A-7C112EF2EFB5}">
      <dsp:nvSpPr>
        <dsp:cNvPr id="0" name=""/>
        <dsp:cNvSpPr/>
      </dsp:nvSpPr>
      <dsp:spPr>
        <a:xfrm>
          <a:off x="2229020" y="1065115"/>
          <a:ext cx="2037417" cy="425932"/>
        </a:xfrm>
        <a:custGeom>
          <a:avLst/>
          <a:gdLst/>
          <a:ahLst/>
          <a:cxnLst/>
          <a:rect l="0" t="0" r="0" b="0"/>
          <a:pathLst>
            <a:path>
              <a:moveTo>
                <a:pt x="2037417" y="0"/>
              </a:moveTo>
              <a:lnTo>
                <a:pt x="2037417" y="325976"/>
              </a:lnTo>
              <a:lnTo>
                <a:pt x="0" y="325976"/>
              </a:lnTo>
              <a:lnTo>
                <a:pt x="0" y="425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FEE77-ED52-4A6D-BEC8-BE7162389865}">
      <dsp:nvSpPr>
        <dsp:cNvPr id="0" name=""/>
        <dsp:cNvSpPr/>
      </dsp:nvSpPr>
      <dsp:spPr>
        <a:xfrm>
          <a:off x="799407" y="1065115"/>
          <a:ext cx="3467030" cy="425932"/>
        </a:xfrm>
        <a:custGeom>
          <a:avLst/>
          <a:gdLst/>
          <a:ahLst/>
          <a:cxnLst/>
          <a:rect l="0" t="0" r="0" b="0"/>
          <a:pathLst>
            <a:path>
              <a:moveTo>
                <a:pt x="3467030" y="0"/>
              </a:moveTo>
              <a:lnTo>
                <a:pt x="3467030" y="325976"/>
              </a:lnTo>
              <a:lnTo>
                <a:pt x="0" y="325976"/>
              </a:lnTo>
              <a:lnTo>
                <a:pt x="0" y="425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0BABC-C025-4203-9E7F-C1E24E340DFC}">
      <dsp:nvSpPr>
        <dsp:cNvPr id="0" name=""/>
        <dsp:cNvSpPr/>
      </dsp:nvSpPr>
      <dsp:spPr>
        <a:xfrm>
          <a:off x="3365165" y="537669"/>
          <a:ext cx="1802546" cy="527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045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365165" y="537669"/>
        <a:ext cx="1802546" cy="527446"/>
      </dsp:txXfrm>
    </dsp:sp>
    <dsp:sp modelId="{AD54D978-038A-4698-95AF-8B56128F5E05}">
      <dsp:nvSpPr>
        <dsp:cNvPr id="0" name=""/>
        <dsp:cNvSpPr/>
      </dsp:nvSpPr>
      <dsp:spPr>
        <a:xfrm>
          <a:off x="3393115" y="1007200"/>
          <a:ext cx="1770498" cy="2839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3393115" y="1007200"/>
        <a:ext cx="1770498" cy="283936"/>
      </dsp:txXfrm>
    </dsp:sp>
    <dsp:sp modelId="{781F9DE0-3E5E-42F4-AF00-55F140CBECEC}">
      <dsp:nvSpPr>
        <dsp:cNvPr id="0" name=""/>
        <dsp:cNvSpPr/>
      </dsp:nvSpPr>
      <dsp:spPr>
        <a:xfrm>
          <a:off x="88838" y="1491048"/>
          <a:ext cx="1421138" cy="345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045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88838" y="1491048"/>
        <a:ext cx="1421138" cy="345910"/>
      </dsp:txXfrm>
    </dsp:sp>
    <dsp:sp modelId="{8A1CB96B-6C97-4ADB-B4C2-0154B89995C8}">
      <dsp:nvSpPr>
        <dsp:cNvPr id="0" name=""/>
        <dsp:cNvSpPr/>
      </dsp:nvSpPr>
      <dsp:spPr>
        <a:xfrm>
          <a:off x="150647" y="1828789"/>
          <a:ext cx="1383804" cy="2035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150647" y="1828789"/>
        <a:ext cx="1383804" cy="203564"/>
      </dsp:txXfrm>
    </dsp:sp>
    <dsp:sp modelId="{D9C7921A-CF9D-4CBE-B612-EB1B141D6D5C}">
      <dsp:nvSpPr>
        <dsp:cNvPr id="0" name=""/>
        <dsp:cNvSpPr/>
      </dsp:nvSpPr>
      <dsp:spPr>
        <a:xfrm>
          <a:off x="1815329" y="1491048"/>
          <a:ext cx="827383" cy="428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045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815329" y="1491048"/>
        <a:ext cx="827383" cy="428382"/>
      </dsp:txXfrm>
    </dsp:sp>
    <dsp:sp modelId="{CE674B2D-2571-4AD8-BAAE-10C3F14DCA80}">
      <dsp:nvSpPr>
        <dsp:cNvPr id="0" name=""/>
        <dsp:cNvSpPr/>
      </dsp:nvSpPr>
      <dsp:spPr>
        <a:xfrm>
          <a:off x="1747392" y="1848867"/>
          <a:ext cx="1030268" cy="240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1747392" y="1848867"/>
        <a:ext cx="1030268" cy="240683"/>
      </dsp:txXfrm>
    </dsp:sp>
    <dsp:sp modelId="{7924E715-E2CD-47B6-AA75-62B07B940FDC}">
      <dsp:nvSpPr>
        <dsp:cNvPr id="0" name=""/>
        <dsp:cNvSpPr/>
      </dsp:nvSpPr>
      <dsp:spPr>
        <a:xfrm>
          <a:off x="3068174" y="1491048"/>
          <a:ext cx="1138876" cy="334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045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</a:t>
          </a:r>
          <a:endParaRPr lang="en-US" sz="1200" kern="1200" dirty="0"/>
        </a:p>
      </dsp:txBody>
      <dsp:txXfrm>
        <a:off x="3068174" y="1491048"/>
        <a:ext cx="1138876" cy="334605"/>
      </dsp:txXfrm>
    </dsp:sp>
    <dsp:sp modelId="{9AEDABFF-5B42-4A2F-809F-37F4B11E4EC3}">
      <dsp:nvSpPr>
        <dsp:cNvPr id="0" name=""/>
        <dsp:cNvSpPr/>
      </dsp:nvSpPr>
      <dsp:spPr>
        <a:xfrm>
          <a:off x="3042017" y="1787530"/>
          <a:ext cx="1280916" cy="2865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3042017" y="1787530"/>
        <a:ext cx="1280916" cy="286503"/>
      </dsp:txXfrm>
    </dsp:sp>
    <dsp:sp modelId="{E2150429-C7CE-4CA9-923C-F8A571E79EED}">
      <dsp:nvSpPr>
        <dsp:cNvPr id="0" name=""/>
        <dsp:cNvSpPr/>
      </dsp:nvSpPr>
      <dsp:spPr>
        <a:xfrm>
          <a:off x="1669148" y="2531764"/>
          <a:ext cx="1125812" cy="492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045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</a:t>
          </a:r>
          <a:endParaRPr lang="en-US" sz="1200" kern="1200" dirty="0"/>
        </a:p>
      </dsp:txBody>
      <dsp:txXfrm>
        <a:off x="1669148" y="2531764"/>
        <a:ext cx="1125812" cy="492575"/>
      </dsp:txXfrm>
    </dsp:sp>
    <dsp:sp modelId="{1059C82A-BF61-4E30-A726-FC65BAB08E63}">
      <dsp:nvSpPr>
        <dsp:cNvPr id="0" name=""/>
        <dsp:cNvSpPr/>
      </dsp:nvSpPr>
      <dsp:spPr>
        <a:xfrm>
          <a:off x="1642826" y="3024336"/>
          <a:ext cx="1133178" cy="2654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1642826" y="3024336"/>
        <a:ext cx="1133178" cy="265488"/>
      </dsp:txXfrm>
    </dsp:sp>
    <dsp:sp modelId="{D932091F-5C93-4DEA-B246-992E820BCB33}">
      <dsp:nvSpPr>
        <dsp:cNvPr id="0" name=""/>
        <dsp:cNvSpPr/>
      </dsp:nvSpPr>
      <dsp:spPr>
        <a:xfrm>
          <a:off x="3122664" y="2531764"/>
          <a:ext cx="1125812" cy="492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045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</a:t>
          </a:r>
          <a:endParaRPr lang="en-US" sz="1200" kern="1200" dirty="0"/>
        </a:p>
      </dsp:txBody>
      <dsp:txXfrm>
        <a:off x="3122664" y="2531764"/>
        <a:ext cx="1125812" cy="492575"/>
      </dsp:txXfrm>
    </dsp:sp>
    <dsp:sp modelId="{57BADC21-AA4E-4829-B4E6-F6DC1B61F874}">
      <dsp:nvSpPr>
        <dsp:cNvPr id="0" name=""/>
        <dsp:cNvSpPr/>
      </dsp:nvSpPr>
      <dsp:spPr>
        <a:xfrm>
          <a:off x="3096342" y="3024336"/>
          <a:ext cx="1133178" cy="2654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800" kern="1200" dirty="0"/>
        </a:p>
      </dsp:txBody>
      <dsp:txXfrm>
        <a:off x="3096342" y="3024336"/>
        <a:ext cx="1133178" cy="265488"/>
      </dsp:txXfrm>
    </dsp:sp>
    <dsp:sp modelId="{923F8C85-02DF-4B17-A282-C90B2C60D739}">
      <dsp:nvSpPr>
        <dsp:cNvPr id="0" name=""/>
        <dsp:cNvSpPr/>
      </dsp:nvSpPr>
      <dsp:spPr>
        <a:xfrm>
          <a:off x="4576179" y="2531764"/>
          <a:ext cx="1125812" cy="492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045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</a:t>
          </a:r>
          <a:endParaRPr lang="en-US" sz="1200" kern="1200" dirty="0"/>
        </a:p>
      </dsp:txBody>
      <dsp:txXfrm>
        <a:off x="4576179" y="2531764"/>
        <a:ext cx="1125812" cy="492575"/>
      </dsp:txXfrm>
    </dsp:sp>
    <dsp:sp modelId="{1B353A8B-0837-44A9-BD68-3B6D5EB5E2FC}">
      <dsp:nvSpPr>
        <dsp:cNvPr id="0" name=""/>
        <dsp:cNvSpPr/>
      </dsp:nvSpPr>
      <dsp:spPr>
        <a:xfrm>
          <a:off x="4549857" y="3024336"/>
          <a:ext cx="1133178" cy="2654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400" kern="1200"/>
        </a:p>
      </dsp:txBody>
      <dsp:txXfrm>
        <a:off x="4549857" y="3024336"/>
        <a:ext cx="1133178" cy="265488"/>
      </dsp:txXfrm>
    </dsp:sp>
    <dsp:sp modelId="{9DDED138-717B-46A8-8E23-AB55C921BBC2}">
      <dsp:nvSpPr>
        <dsp:cNvPr id="0" name=""/>
        <dsp:cNvSpPr/>
      </dsp:nvSpPr>
      <dsp:spPr>
        <a:xfrm>
          <a:off x="4602090" y="1491048"/>
          <a:ext cx="827383" cy="428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045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</a:t>
          </a:r>
          <a:endParaRPr lang="en-US" sz="1200" kern="1200" dirty="0"/>
        </a:p>
      </dsp:txBody>
      <dsp:txXfrm>
        <a:off x="4602090" y="1491048"/>
        <a:ext cx="827383" cy="428382"/>
      </dsp:txXfrm>
    </dsp:sp>
    <dsp:sp modelId="{8CE155A1-9CD0-4D72-B804-1D3892456C90}">
      <dsp:nvSpPr>
        <dsp:cNvPr id="0" name=""/>
        <dsp:cNvSpPr/>
      </dsp:nvSpPr>
      <dsp:spPr>
        <a:xfrm>
          <a:off x="4552707" y="1813952"/>
          <a:ext cx="999939" cy="2651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4552707" y="1813952"/>
        <a:ext cx="999939" cy="265198"/>
      </dsp:txXfrm>
    </dsp:sp>
    <dsp:sp modelId="{8F2E488F-56A2-428E-A536-21BC334D06E7}">
      <dsp:nvSpPr>
        <dsp:cNvPr id="0" name=""/>
        <dsp:cNvSpPr/>
      </dsp:nvSpPr>
      <dsp:spPr>
        <a:xfrm>
          <a:off x="6058848" y="1491048"/>
          <a:ext cx="827383" cy="428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045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</a:t>
          </a:r>
          <a:endParaRPr lang="en-US" sz="1200" kern="1200" dirty="0"/>
        </a:p>
      </dsp:txBody>
      <dsp:txXfrm>
        <a:off x="6058848" y="1491048"/>
        <a:ext cx="827383" cy="428382"/>
      </dsp:txXfrm>
    </dsp:sp>
    <dsp:sp modelId="{EF077214-4B49-45F0-BF0C-1EDCF5F54EED}">
      <dsp:nvSpPr>
        <dsp:cNvPr id="0" name=""/>
        <dsp:cNvSpPr/>
      </dsp:nvSpPr>
      <dsp:spPr>
        <a:xfrm>
          <a:off x="5706904" y="1923407"/>
          <a:ext cx="1513752" cy="440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5706904" y="1923407"/>
        <a:ext cx="1513752" cy="440185"/>
      </dsp:txXfrm>
    </dsp:sp>
    <dsp:sp modelId="{87FBB701-331B-4C94-AFE3-C117781632D4}">
      <dsp:nvSpPr>
        <dsp:cNvPr id="0" name=""/>
        <dsp:cNvSpPr/>
      </dsp:nvSpPr>
      <dsp:spPr>
        <a:xfrm>
          <a:off x="7553435" y="1491048"/>
          <a:ext cx="827383" cy="428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045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</a:t>
          </a:r>
          <a:endParaRPr lang="en-US" sz="1200" kern="1200" dirty="0"/>
        </a:p>
      </dsp:txBody>
      <dsp:txXfrm>
        <a:off x="7553435" y="1491048"/>
        <a:ext cx="827383" cy="428382"/>
      </dsp:txXfrm>
    </dsp:sp>
    <dsp:sp modelId="{B5B90168-87D1-4ADF-B5D5-4C4A4FA5FD6D}">
      <dsp:nvSpPr>
        <dsp:cNvPr id="0" name=""/>
        <dsp:cNvSpPr/>
      </dsp:nvSpPr>
      <dsp:spPr>
        <a:xfrm>
          <a:off x="7520170" y="1835824"/>
          <a:ext cx="921773" cy="6985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7520170" y="1835824"/>
        <a:ext cx="921773" cy="698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511730"/>
          </a:xfrm>
          <a:prstGeom prst="rect">
            <a:avLst/>
          </a:prstGeom>
        </p:spPr>
        <p:txBody>
          <a:bodyPr vert="horz" lIns="95180" tIns="47590" rIns="95180" bIns="4759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0"/>
          </a:xfrm>
          <a:prstGeom prst="rect">
            <a:avLst/>
          </a:prstGeom>
        </p:spPr>
        <p:txBody>
          <a:bodyPr vert="horz" lIns="95180" tIns="47590" rIns="95180" bIns="47590" rtlCol="0"/>
          <a:lstStyle>
            <a:lvl1pPr algn="r">
              <a:defRPr sz="1200"/>
            </a:lvl1pPr>
          </a:lstStyle>
          <a:p>
            <a:fld id="{0DDC42DB-4048-40C9-A3F4-9FC966C49C96}" type="datetimeFigureOut">
              <a:rPr lang="en-SG" smtClean="0"/>
              <a:pPr/>
              <a:t>30/11/2012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80" tIns="47590" rIns="95180" bIns="4759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2"/>
            <a:ext cx="5681980" cy="4605576"/>
          </a:xfrm>
          <a:prstGeom prst="rect">
            <a:avLst/>
          </a:prstGeom>
        </p:spPr>
        <p:txBody>
          <a:bodyPr vert="horz" lIns="95180" tIns="47590" rIns="95180" bIns="4759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7739" cy="511730"/>
          </a:xfrm>
          <a:prstGeom prst="rect">
            <a:avLst/>
          </a:prstGeom>
        </p:spPr>
        <p:txBody>
          <a:bodyPr vert="horz" lIns="95180" tIns="47590" rIns="95180" bIns="4759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0"/>
          </a:xfrm>
          <a:prstGeom prst="rect">
            <a:avLst/>
          </a:prstGeom>
        </p:spPr>
        <p:txBody>
          <a:bodyPr vert="horz" lIns="95180" tIns="47590" rIns="95180" bIns="47590" rtlCol="0" anchor="b"/>
          <a:lstStyle>
            <a:lvl1pPr algn="r">
              <a:defRPr sz="1200"/>
            </a:lvl1pPr>
          </a:lstStyle>
          <a:p>
            <a:fld id="{EAD3C974-AED1-4F1A-97EE-266CFE0D918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414047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1280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669360"/>
            <a:ext cx="144016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E-T-A ASIA PACIFIC</a:t>
            </a:r>
            <a:endParaRPr lang="en-SG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669360"/>
            <a:ext cx="123448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6507B8C-2E87-4B2D-BA77-3B46A6CFD434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178696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669360"/>
            <a:ext cx="144016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E-T-A ASIA PACIFIC</a:t>
            </a:r>
            <a:endParaRPr lang="en-SG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669360"/>
            <a:ext cx="123448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6507B8C-2E87-4B2D-BA77-3B46A6CFD434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298915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669360"/>
            <a:ext cx="144016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E-T-A ASIA PACIFIC</a:t>
            </a:r>
            <a:endParaRPr lang="en-SG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669360"/>
            <a:ext cx="123448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6507B8C-2E87-4B2D-BA77-3B46A6CFD434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291824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669360"/>
            <a:ext cx="144016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E-T-A ASIA PACIFIC</a:t>
            </a:r>
            <a:endParaRPr lang="en-SG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669360"/>
            <a:ext cx="123448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6507B8C-2E87-4B2D-BA77-3B46A6CFD434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341839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669360"/>
            <a:ext cx="144016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E-T-A ASIA PACIFIC</a:t>
            </a:r>
            <a:endParaRPr lang="en-SG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669360"/>
            <a:ext cx="123448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6507B8C-2E87-4B2D-BA77-3B46A6CFD434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39751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51920" y="6669360"/>
            <a:ext cx="144016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E-T-A ASIA PACIFIC</a:t>
            </a:r>
            <a:endParaRPr lang="en-SG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452320" y="6669360"/>
            <a:ext cx="123448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6507B8C-2E87-4B2D-BA77-3B46A6CFD434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382837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669360"/>
            <a:ext cx="144016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E-T-A ASIA PACIFIC</a:t>
            </a:r>
            <a:endParaRPr lang="en-SG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669360"/>
            <a:ext cx="123448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6507B8C-2E87-4B2D-BA77-3B46A6CFD434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19103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669360"/>
            <a:ext cx="144016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E-T-A ASIA PACIFIC</a:t>
            </a:r>
            <a:endParaRPr lang="en-SG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669360"/>
            <a:ext cx="123448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6507B8C-2E87-4B2D-BA77-3B46A6CFD434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198389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669360"/>
            <a:ext cx="144016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E-T-A ASIA PACIFIC</a:t>
            </a:r>
            <a:endParaRPr lang="en-SG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669360"/>
            <a:ext cx="123448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6507B8C-2E87-4B2D-BA77-3B46A6CFD434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355584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669360"/>
            <a:ext cx="144016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E-T-A ASIA PACIFIC</a:t>
            </a:r>
            <a:endParaRPr lang="en-SG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669360"/>
            <a:ext cx="123448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6507B8C-2E87-4B2D-BA77-3B46A6CFD434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171528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6" descr="Fußzeile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59525"/>
            <a:ext cx="91440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6" descr="Kopfleiste_PowerPoint_neu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669360"/>
            <a:ext cx="144016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E-T-A ASIA PACIFIC</a:t>
            </a:r>
            <a:endParaRPr lang="en-SG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669360"/>
            <a:ext cx="123448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6507B8C-2E87-4B2D-BA77-3B46A6CFD434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286870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just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just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just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just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just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E-T-A ASIA PACIFIC</a:t>
            </a:r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6507B8C-2E87-4B2D-BA77-3B46A6CFD434}" type="slidenum">
              <a:rPr lang="en-SG" smtClean="0"/>
              <a:pPr/>
              <a:t>1</a:t>
            </a:fld>
            <a:endParaRPr lang="en-SG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/>
          <a:lstStyle/>
          <a:p>
            <a:r>
              <a:rPr lang="en-US" sz="2800" dirty="0"/>
              <a:t>Asia Pacific QM Quality Management Organization </a:t>
            </a:r>
            <a:r>
              <a:rPr lang="en-US" sz="2800" dirty="0" smtClean="0"/>
              <a:t>in subsidiaries </a:t>
            </a:r>
            <a:r>
              <a:rPr lang="en-US" sz="2800" dirty="0"/>
              <a:t>/plants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196753"/>
            <a:ext cx="8301608" cy="5040560"/>
          </a:xfrm>
        </p:spPr>
        <p:txBody>
          <a:bodyPr/>
          <a:lstStyle/>
          <a:p>
            <a:pPr marL="0" indent="0">
              <a:buNone/>
            </a:pPr>
            <a:r>
              <a:rPr lang="en-US" sz="1800" b="1" u="sng" dirty="0" smtClean="0"/>
              <a:t>E-T-A Asia Pacific </a:t>
            </a:r>
            <a:r>
              <a:rPr lang="en-US" sz="1800" b="1" u="sng" dirty="0"/>
              <a:t>Singapore </a:t>
            </a:r>
            <a:r>
              <a:rPr lang="en-US" sz="1800" b="1" u="sng" dirty="0" smtClean="0"/>
              <a:t>–Organization Chart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3037692738"/>
              </p:ext>
            </p:extLst>
          </p:nvPr>
        </p:nvGraphicFramePr>
        <p:xfrm>
          <a:off x="323528" y="1628800"/>
          <a:ext cx="864096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035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7557</TotalTime>
  <Words>28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Asia Pacific QM Quality Management Organization in subsidiaries /plants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Melvin Toh Kim Meng</dc:creator>
  <cp:lastModifiedBy>Sudhir</cp:lastModifiedBy>
  <cp:revision>313</cp:revision>
  <cp:lastPrinted>2012-07-23T11:05:54Z</cp:lastPrinted>
  <dcterms:created xsi:type="dcterms:W3CDTF">2012-06-05T01:21:19Z</dcterms:created>
  <dcterms:modified xsi:type="dcterms:W3CDTF">2012-11-30T23:44:26Z</dcterms:modified>
</cp:coreProperties>
</file>