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ffffff"/>
                </a:solidFill>
                <a:latin typeface="Calibri"/>
              </a:rPr>
              <a:t>18/11/12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9F1E0E5-CA40-4C43-9354-237D6CFBC518}" type="slidenum">
              <a:rPr lang="en-GB">
                <a:solidFill>
                  <a:srgbClr val="ffffff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ffffff"/>
                </a:solidFill>
                <a:latin typeface="Calibri"/>
              </a:rPr>
              <a:t>18/11/12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48E6AF-900D-4237-906D-47FE01125971}" type="slidenum">
              <a:rPr lang="en-GB">
                <a:solidFill>
                  <a:srgbClr val="ffffff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google.com.mt/url?sa=t&amp;rct=j&amp;q=&amp;esrc=s&amp;source=web&amp;cd=5&amp;ved=0CEQQFjAE&amp;url=http://www.bptrends.com/deliver_file.cfm?fileType=publication&amp;fileName=04-05%20CS%20Nexus%20-%20Ultimus.pdf&amp;ei=dQ-pULODBuSG4gSEuIDABw&amp;usg=AFQjCNGXreN-wjIEqVH02gfo7j7msThZTg&amp;cad=rja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Nexus BPM Success Story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About the company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/>
              <a:t>Has 60% of the market share in Chile.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Leading processor and billing network of credit card accounts in Chile.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Founded in 1997.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Manages over 1 million credit card customers nationwide, as of 2005 when this case study was written.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Description of the Problem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/>
              <a:t>Manage the growth in the market which is predicted to double by 2005.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Want to improve accuracy and efficiency of their processing operations in order to provide peak customer service to their clients.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Don't want to increase the number of people on staff.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Areas where BPM was applied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/>
              <a:t>Automate and improve efficiency of their administration processes of their transaction and billing network.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Ultimus' Business Process Management Suite was used.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Prior to this everything was done manually.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Prone to delays and human error.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Benefits Achieved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/>
              <a:t>Company better positioned for growth.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/>
              <a:t>Customer surveys showed that satisfaction had more than doubled.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/>
              <a:t>Surpassed industry standards.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/>
              <a:t>Since 1997 rapid growth in processing and transactions has been experienced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/>
              <a:t>Speed and accuracy was achieved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Benefits Achieved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/>
              <a:t>They got their return in investment within the first 15 months.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/>
              <a:t>Implementing this system saved the company needing to increase staffing costs by 50%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Calibri"/>
              </a:rPr>
              <a:t>References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36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>
                <a:hlinkClick r:id="rId1"/>
              </a:rPr>
              <a:t>Nexus BPM Case Study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