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6FCE3-38AD-4F1C-9F1F-A92D50B28380}" type="datetimeFigureOut">
              <a:rPr lang="en-GB"/>
              <a:pPr>
                <a:defRPr/>
              </a:pPr>
              <a:t>04/08/2012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56C38-71E1-49CE-A79D-C223CAABAA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37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DAEFC-B4FA-4412-915F-7BDD27E47E6A}" type="datetimeFigureOut">
              <a:rPr lang="en-GB"/>
              <a:pPr>
                <a:defRPr/>
              </a:pPr>
              <a:t>04/08/2012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5301E-F2D1-4D2F-AC22-16471A27C0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50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908D-765B-4E6D-AC2A-0D38AE7E7CCE}" type="datetimeFigureOut">
              <a:rPr lang="en-GB"/>
              <a:pPr>
                <a:defRPr/>
              </a:pPr>
              <a:t>04/08/2012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9BB65-14D2-4498-8FD8-07E4A1D457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893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87951-10D6-4EC2-9305-6F8D3A60DD73}" type="datetimeFigureOut">
              <a:rPr lang="en-GB"/>
              <a:pPr>
                <a:defRPr/>
              </a:pPr>
              <a:t>04/08/2012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942EB-C515-4A77-A66F-B3E514E56A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77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1DB91-59F4-4656-B867-C4412EF3CCA3}" type="datetimeFigureOut">
              <a:rPr lang="en-GB"/>
              <a:pPr>
                <a:defRPr/>
              </a:pPr>
              <a:t>04/08/2012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88DFA-4A79-4653-8FCC-4C8EE88D7C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14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5DB73-613A-4545-8255-876522B2A9E7}" type="datetimeFigureOut">
              <a:rPr lang="en-GB"/>
              <a:pPr>
                <a:defRPr/>
              </a:pPr>
              <a:t>04/08/2012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AEA0A-1126-46C2-A1C6-E4CB689A4D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86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C6B02-4E0A-48C3-A43D-B7CD55CECD75}" type="datetimeFigureOut">
              <a:rPr lang="en-GB"/>
              <a:pPr>
                <a:defRPr/>
              </a:pPr>
              <a:t>04/08/2012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3D77A-8FF5-4C40-8A6B-6FCE1508E5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162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6B1A7-E2EF-4659-BAB6-EA91E010F70F}" type="datetimeFigureOut">
              <a:rPr lang="en-GB"/>
              <a:pPr>
                <a:defRPr/>
              </a:pPr>
              <a:t>04/08/2012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7C274-D425-47BC-98FA-EADABF9789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00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2B1DF-16AE-40F4-B743-D6A76AE39B8E}" type="datetimeFigureOut">
              <a:rPr lang="en-GB"/>
              <a:pPr>
                <a:defRPr/>
              </a:pPr>
              <a:t>04/08/2012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A3D12-DB64-4D6D-9907-843EC83E1C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76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298E2-E596-4524-BFAB-E81EF8B125C2}" type="datetimeFigureOut">
              <a:rPr lang="en-GB"/>
              <a:pPr>
                <a:defRPr/>
              </a:pPr>
              <a:t>04/08/2012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797A7-87C2-41F6-A485-FFF8B5EE0D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27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C3E10-5E9F-4737-9D5A-DC4BE15EBB52}" type="datetimeFigureOut">
              <a:rPr lang="en-GB"/>
              <a:pPr>
                <a:defRPr/>
              </a:pPr>
              <a:t>04/08/2012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71CF5-3EEA-496E-B187-B2A3B6B184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452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EE562C-CB33-4AB8-B094-29A4577B5C72}" type="datetimeFigureOut">
              <a:rPr lang="en-GB"/>
              <a:pPr>
                <a:defRPr/>
              </a:pPr>
              <a:t>04/08/2012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97E51A-4338-4607-B503-9CE3A57C2F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slideLayout" Target="../slideLayouts/slideLayout1.xml"/><Relationship Id="rId7" Type="http://schemas.microsoft.com/office/2007/relationships/hdphoto" Target="../media/hdphoto1.wdp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5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Box 23"/>
          <p:cNvSpPr txBox="1">
            <a:spLocks noChangeArrowheads="1"/>
          </p:cNvSpPr>
          <p:nvPr/>
        </p:nvSpPr>
        <p:spPr bwMode="auto">
          <a:xfrm>
            <a:off x="98425" y="4514850"/>
            <a:ext cx="51212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sz="6000">
                <a:latin typeface="Ravie" pitchFamily="82" charset="0"/>
              </a:rPr>
              <a:t>Mexico 2013</a:t>
            </a:r>
          </a:p>
        </p:txBody>
      </p:sp>
      <p:pic>
        <p:nvPicPr>
          <p:cNvPr id="18" name="AE6F3696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124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3560064" cy="26212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3897525" y="4054448"/>
            <a:ext cx="3280618" cy="2340002"/>
            <a:chOff x="3811662" y="4126456"/>
            <a:chExt cx="3280618" cy="2340002"/>
          </a:xfrm>
        </p:grpSpPr>
        <p:grpSp>
          <p:nvGrpSpPr>
            <p:cNvPr id="11" name="Group 10"/>
            <p:cNvGrpSpPr/>
            <p:nvPr/>
          </p:nvGrpSpPr>
          <p:grpSpPr>
            <a:xfrm>
              <a:off x="3811662" y="4126456"/>
              <a:ext cx="3280618" cy="541578"/>
              <a:chOff x="3811662" y="4126456"/>
              <a:chExt cx="3280618" cy="541578"/>
            </a:xfrm>
          </p:grpSpPr>
          <p:sp>
            <p:nvSpPr>
              <p:cNvPr id="14" name="Rectangle 13"/>
              <p:cNvSpPr/>
              <p:nvPr/>
            </p:nvSpPr>
            <p:spPr>
              <a:xfrm flipV="1">
                <a:off x="5436096" y="4126457"/>
                <a:ext cx="1656184" cy="541577"/>
              </a:xfrm>
              <a:prstGeom prst="rect">
                <a:avLst/>
              </a:prstGeom>
              <a:solidFill>
                <a:srgbClr val="92D05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Rectangle 15"/>
              <p:cNvSpPr/>
              <p:nvPr/>
            </p:nvSpPr>
            <p:spPr>
              <a:xfrm flipV="1">
                <a:off x="3811662" y="4126456"/>
                <a:ext cx="1656184" cy="166639"/>
              </a:xfrm>
              <a:prstGeom prst="rect">
                <a:avLst/>
              </a:prstGeom>
              <a:solidFill>
                <a:srgbClr val="92D05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 flipV="1">
              <a:off x="5774112" y="5998458"/>
              <a:ext cx="1152128" cy="468000"/>
            </a:xfrm>
            <a:prstGeom prst="rect">
              <a:avLst/>
            </a:prstGeom>
            <a:solidFill>
              <a:srgbClr val="92D05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5738019" y="5530458"/>
              <a:ext cx="1152128" cy="468000"/>
            </a:xfrm>
            <a:prstGeom prst="rect">
              <a:avLst/>
            </a:prstGeom>
            <a:solidFill>
              <a:srgbClr val="92D05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20" name="Rectangle 19"/>
            <p:cNvSpPr/>
            <p:nvPr/>
          </p:nvSpPr>
          <p:spPr>
            <a:xfrm flipV="1">
              <a:off x="5508104" y="4594458"/>
              <a:ext cx="1478211" cy="468000"/>
            </a:xfrm>
            <a:prstGeom prst="rect">
              <a:avLst/>
            </a:prstGeom>
            <a:solidFill>
              <a:srgbClr val="92D05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 flipV="1">
              <a:off x="5608073" y="5062458"/>
              <a:ext cx="1484207" cy="468000"/>
            </a:xfrm>
            <a:prstGeom prst="rect">
              <a:avLst/>
            </a:prstGeom>
            <a:solidFill>
              <a:srgbClr val="92D05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028" name="Picture 4" descr="C:\Users\Tim\AppData\Local\Microsoft\Windows\Temporary Internet Files\Content.IE5\6HTXE0X4\MC900013656[1].wmf"/>
          <p:cNvPicPr>
            <a:picLocks noChangeAspect="1" noChangeArrowheads="1"/>
          </p:cNvPicPr>
          <p:nvPr/>
        </p:nvPicPr>
        <p:blipFill rotWithShape="1">
          <a:blip r:embed="rId8">
            <a:clrChange>
              <a:clrFrom>
                <a:srgbClr val="3FFF3F"/>
              </a:clrFrom>
              <a:clrTo>
                <a:srgbClr val="3FFF3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46"/>
          <a:stretch/>
        </p:blipFill>
        <p:spPr bwMode="auto">
          <a:xfrm>
            <a:off x="2973969" y="332656"/>
            <a:ext cx="6058723" cy="6354707"/>
          </a:xfrm>
          <a:prstGeom prst="rect">
            <a:avLst/>
          </a:prstGeom>
          <a:noFill/>
          <a:effectLst>
            <a:glow>
              <a:schemeClr val="accent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Oval 21"/>
          <p:cNvSpPr/>
          <p:nvPr/>
        </p:nvSpPr>
        <p:spPr>
          <a:xfrm>
            <a:off x="939733" y="1029275"/>
            <a:ext cx="1328011" cy="1003863"/>
          </a:xfrm>
          <a:prstGeom prst="ellipse">
            <a:avLst/>
          </a:prstGeom>
          <a:solidFill>
            <a:srgbClr val="FFFF00"/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Total</a:t>
            </a:r>
          </a:p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£4987</a:t>
            </a:r>
            <a:endParaRPr lang="en-GB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082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</Words>
  <Application>Microsoft Office PowerPoint</Application>
  <PresentationFormat>On-screen Show (4:3)</PresentationFormat>
  <Paragraphs>3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</dc:creator>
  <cp:lastModifiedBy>Tim</cp:lastModifiedBy>
  <cp:revision>11</cp:revision>
  <dcterms:created xsi:type="dcterms:W3CDTF">2012-04-14T18:44:50Z</dcterms:created>
  <dcterms:modified xsi:type="dcterms:W3CDTF">2012-08-04T22:09:00Z</dcterms:modified>
</cp:coreProperties>
</file>