
<file path=[Content_Types].xml><?xml version="1.0" encoding="utf-8"?>
<Types xmlns="http://schemas.openxmlformats.org/package/2006/content-types">
  <Override PartName="/ppt/slideLayouts/slideLayout8.xml" ContentType="application/vnd.openxmlformats-officedocument.presentationml.slideLayout+xml"/>
  <Override PartName="/ppt/tags/tag13.xml" ContentType="application/vnd.openxmlformats-officedocument.presentationml.tags+xml"/>
  <Override PartName="/ppt/slides/slide22.xml" ContentType="application/vnd.openxmlformats-officedocument.presentationml.slide+xml"/>
  <Override PartName="/ppt/slides/slide28.xml" ContentType="application/vnd.openxmlformats-officedocument.presentationml.slide+xml"/>
  <Override PartName="/ppt/diagrams/colors1.xml" ContentType="application/vnd.openxmlformats-officedocument.drawingml.diagramColors+xml"/>
  <Override PartName="/ppt/slides/slide30.xml" ContentType="application/vnd.openxmlformats-officedocument.presentationml.slide+xml"/>
  <Override PartName="/docProps/app.xml" ContentType="application/vnd.openxmlformats-officedocument.extended-properties+xml"/>
  <Override PartName="/ppt/tags/tag15.xml" ContentType="application/vnd.openxmlformats-officedocument.presentationml.tag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tags/tag17.xml" ContentType="application/vnd.openxmlformats-officedocument.presentationml.tags+xml"/>
  <Override PartName="/ppt/slides/slide23.xml" ContentType="application/vnd.openxmlformats-officedocument.presentationml.slide+xml"/>
  <Override PartName="/ppt/slideLayouts/slideLayout9.xml" ContentType="application/vnd.openxmlformats-officedocument.presentationml.slideLayout+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tags/tag9.xml" ContentType="application/vnd.openxmlformats-officedocument.presentationml.tags+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tags/tag14.xml" ContentType="application/vnd.openxmlformats-officedocument.presentationml.tags+xml"/>
  <Override PartName="/ppt/commentAuthors.xml" ContentType="application/vnd.openxmlformats-officedocument.presentationml.commentAuthors+xml"/>
  <Default Extension="png" ContentType="image/png"/>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Override PartName="/ppt/tags/tag19.xml" ContentType="application/vnd.openxmlformats-officedocument.presentationml.tags+xml"/>
  <Override PartName="/ppt/slides/slide31.xml" ContentType="application/vnd.openxmlformats-officedocument.presentationml.slide+xml"/>
  <Default Extension="bin" ContentType="application/vnd.openxmlformats-officedocument.presentationml.printerSettings"/>
  <Override PartName="/ppt/tags/tag8.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slides/slide41.xml" ContentType="application/vnd.openxmlformats-officedocument.presentationml.slide+xml"/>
  <Override PartName="/ppt/tags/tag20.xml" ContentType="application/vnd.openxmlformats-officedocument.presentationml.tags+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tags/tag4.xml" ContentType="application/vnd.openxmlformats-officedocument.presentationml.tags+xml"/>
  <Override PartName="/ppt/tags/tag18.xml" ContentType="application/vnd.openxmlformats-officedocument.presentationml.tags+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ags/tag10.xml" ContentType="application/vnd.openxmlformats-officedocument.presentationml.tags+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tags/tag16.xml" ContentType="application/vnd.openxmlformats-officedocument.presentationml.tag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9" r:id="rId4"/>
    <p:sldId id="258" r:id="rId5"/>
    <p:sldId id="260" r:id="rId6"/>
    <p:sldId id="261" r:id="rId7"/>
    <p:sldId id="263" r:id="rId8"/>
    <p:sldId id="273" r:id="rId9"/>
    <p:sldId id="272" r:id="rId10"/>
    <p:sldId id="264" r:id="rId11"/>
    <p:sldId id="265" r:id="rId12"/>
    <p:sldId id="266" r:id="rId13"/>
    <p:sldId id="267" r:id="rId14"/>
    <p:sldId id="274" r:id="rId15"/>
    <p:sldId id="268" r:id="rId16"/>
    <p:sldId id="280" r:id="rId17"/>
    <p:sldId id="282" r:id="rId18"/>
    <p:sldId id="271" r:id="rId19"/>
    <p:sldId id="278" r:id="rId20"/>
    <p:sldId id="279" r:id="rId21"/>
    <p:sldId id="275" r:id="rId22"/>
    <p:sldId id="292" r:id="rId23"/>
    <p:sldId id="283" r:id="rId24"/>
    <p:sldId id="276" r:id="rId25"/>
    <p:sldId id="277" r:id="rId26"/>
    <p:sldId id="284" r:id="rId27"/>
    <p:sldId id="285" r:id="rId28"/>
    <p:sldId id="287" r:id="rId29"/>
    <p:sldId id="286" r:id="rId30"/>
    <p:sldId id="289" r:id="rId31"/>
    <p:sldId id="288" r:id="rId32"/>
    <p:sldId id="290" r:id="rId33"/>
    <p:sldId id="291" r:id="rId34"/>
    <p:sldId id="269" r:id="rId35"/>
    <p:sldId id="294" r:id="rId36"/>
    <p:sldId id="295" r:id="rId37"/>
    <p:sldId id="296" r:id="rId38"/>
    <p:sldId id="297" r:id="rId39"/>
    <p:sldId id="298" r:id="rId40"/>
    <p:sldId id="299" r:id="rId41"/>
    <p:sldId id="293" r:id="rId4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natolij Roppelt" initials="AR"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6B923"/>
    <a:srgbClr val="CD2337"/>
    <a:srgbClr val="F5F5F5"/>
    <a:srgbClr val="5A5A5A"/>
    <a:srgbClr val="595959"/>
    <a:srgbClr val="DCF9FF"/>
    <a:srgbClr val="FFFFFF"/>
    <a:srgbClr val="577C1E"/>
    <a:srgbClr val="95B92B"/>
    <a:srgbClr val="4C4C4C"/>
  </p:clrMru>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vertBarState="maximized">
    <p:restoredLeft sz="16024" autoAdjust="0"/>
    <p:restoredTop sz="94576" autoAdjust="0"/>
  </p:normalViewPr>
  <p:slideViewPr>
    <p:cSldViewPr snapToObjects="1">
      <p:cViewPr>
        <p:scale>
          <a:sx n="150" d="100"/>
          <a:sy n="150" d="100"/>
        </p:scale>
        <p:origin x="-824" y="-88"/>
      </p:cViewPr>
      <p:guideLst>
        <p:guide orient="horz" pos="1008"/>
        <p:guide pos="288"/>
      </p:guideLst>
    </p:cSldViewPr>
  </p:slideViewPr>
  <p:outlineViewPr>
    <p:cViewPr>
      <p:scale>
        <a:sx n="33" d="100"/>
        <a:sy n="33" d="100"/>
      </p:scale>
      <p:origin x="0" y="67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notesMaster" Target="notesMasters/notesMaster1.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handoutMaster" Target="handoutMasters/handout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commentAuthors" Target="commentAuthor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Tabelle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Tabelle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style val="18"/>
  <c:chart>
    <c:plotArea>
      <c:layout/>
      <c:barChart>
        <c:barDir val="bar"/>
        <c:grouping val="stacked"/>
        <c:ser>
          <c:idx val="0"/>
          <c:order val="0"/>
          <c:tx>
            <c:strRef>
              <c:f>Tabelle1!$B$1</c:f>
              <c:strCache>
                <c:ptCount val="1"/>
                <c:pt idx="0">
                  <c:v>Datenreihe 1</c:v>
                </c:pt>
              </c:strCache>
            </c:strRef>
          </c:tx>
          <c:spPr>
            <a:solidFill>
              <a:schemeClr val="accent1"/>
            </a:solidFill>
            <a:effectLst/>
          </c:spPr>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ser>
        <c:ser>
          <c:idx val="1"/>
          <c:order val="1"/>
          <c:tx>
            <c:strRef>
              <c:f>Tabelle1!$C$1</c:f>
              <c:strCache>
                <c:ptCount val="1"/>
                <c:pt idx="0">
                  <c:v>Datenreihe 2</c:v>
                </c:pt>
              </c:strCache>
            </c:strRef>
          </c:tx>
          <c:spPr>
            <a:solidFill>
              <a:schemeClr val="accent2"/>
            </a:solidFill>
            <a:effectLst/>
          </c:spPr>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c:v>
                </c:pt>
                <c:pt idx="2">
                  <c:v>1.8</c:v>
                </c:pt>
                <c:pt idx="3">
                  <c:v>2.8</c:v>
                </c:pt>
              </c:numCache>
            </c:numRef>
          </c:val>
        </c:ser>
        <c:ser>
          <c:idx val="2"/>
          <c:order val="2"/>
          <c:tx>
            <c:strRef>
              <c:f>Tabelle1!$D$1</c:f>
              <c:strCache>
                <c:ptCount val="1"/>
                <c:pt idx="0">
                  <c:v>Datenreihe 3</c:v>
                </c:pt>
              </c:strCache>
            </c:strRef>
          </c:tx>
          <c:spPr>
            <a:solidFill>
              <a:schemeClr val="tx1"/>
            </a:solidFill>
            <a:effectLst/>
          </c:spPr>
          <c:dPt>
            <c:idx val="0"/>
          </c:dPt>
          <c:dPt>
            <c:idx val="1"/>
          </c:dPt>
          <c:dPt>
            <c:idx val="2"/>
          </c:dPt>
          <c:dPt>
            <c:idx val="3"/>
          </c:dPt>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2.0</c:v>
                </c:pt>
                <c:pt idx="1">
                  <c:v>2.0</c:v>
                </c:pt>
                <c:pt idx="2">
                  <c:v>3.0</c:v>
                </c:pt>
                <c:pt idx="3">
                  <c:v>5.0</c:v>
                </c:pt>
              </c:numCache>
            </c:numRef>
          </c:val>
        </c:ser>
        <c:overlap val="100"/>
        <c:axId val="467724328"/>
        <c:axId val="488263432"/>
      </c:barChart>
      <c:catAx>
        <c:axId val="467724328"/>
        <c:scaling>
          <c:orientation val="minMax"/>
        </c:scaling>
        <c:axPos val="l"/>
        <c:tickLblPos val="nextTo"/>
        <c:spPr>
          <a:ln>
            <a:noFill/>
          </a:ln>
        </c:spPr>
        <c:txPr>
          <a:bodyPr/>
          <a:lstStyle/>
          <a:p>
            <a:pPr>
              <a:defRPr>
                <a:solidFill>
                  <a:schemeClr val="tx1"/>
                </a:solidFill>
              </a:defRPr>
            </a:pPr>
            <a:endParaRPr lang="de-DE"/>
          </a:p>
        </c:txPr>
        <c:crossAx val="488263432"/>
        <c:crosses val="autoZero"/>
        <c:auto val="1"/>
        <c:lblAlgn val="ctr"/>
        <c:lblOffset val="100"/>
      </c:catAx>
      <c:valAx>
        <c:axId val="488263432"/>
        <c:scaling>
          <c:orientation val="minMax"/>
        </c:scaling>
        <c:axPos val="b"/>
        <c:majorGridlines>
          <c:spPr>
            <a:ln>
              <a:solidFill>
                <a:srgbClr val="595959"/>
              </a:solidFill>
            </a:ln>
          </c:spPr>
        </c:majorGridlines>
        <c:numFmt formatCode="General" sourceLinked="1"/>
        <c:tickLblPos val="nextTo"/>
        <c:spPr>
          <a:ln>
            <a:solidFill>
              <a:srgbClr val="595959"/>
            </a:solidFill>
          </a:ln>
        </c:spPr>
        <c:crossAx val="467724328"/>
        <c:crosses val="autoZero"/>
        <c:crossBetween val="between"/>
      </c:valAx>
    </c:plotArea>
    <c:legend>
      <c:legendPos val="r"/>
      <c:layout>
        <c:manualLayout>
          <c:xMode val="edge"/>
          <c:yMode val="edge"/>
          <c:x val="0.731805341342641"/>
          <c:y val="0.186341796561144"/>
          <c:w val="0.268194658657359"/>
          <c:h val="0.42323477422465"/>
        </c:manualLayout>
      </c:layout>
    </c:legend>
    <c:plotVisOnly val="1"/>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style val="18"/>
  <c:chart>
    <c:autoTitleDeleted val="1"/>
    <c:plotArea>
      <c:layout/>
      <c:pieChart>
        <c:varyColors val="1"/>
        <c:ser>
          <c:idx val="0"/>
          <c:order val="0"/>
          <c:tx>
            <c:strRef>
              <c:f>Tabelle1!$B$1</c:f>
              <c:strCache>
                <c:ptCount val="1"/>
                <c:pt idx="0">
                  <c:v>Umsätze</c:v>
                </c:pt>
              </c:strCache>
            </c:strRef>
          </c:tx>
          <c:spPr>
            <a:solidFill>
              <a:srgbClr val="95B921"/>
            </a:solidFill>
            <a:effectLst/>
          </c:spPr>
          <c:dPt>
            <c:idx val="0"/>
            <c:spPr>
              <a:solidFill>
                <a:schemeClr val="accent1"/>
              </a:solidFill>
              <a:effectLst/>
            </c:spPr>
          </c:dPt>
          <c:dPt>
            <c:idx val="1"/>
            <c:spPr>
              <a:solidFill>
                <a:schemeClr val="accent4"/>
              </a:solidFill>
              <a:effectLst/>
            </c:spPr>
          </c:dPt>
          <c:dPt>
            <c:idx val="2"/>
            <c:spPr>
              <a:solidFill>
                <a:schemeClr val="tx1"/>
              </a:solidFill>
              <a:effectLst/>
            </c:spPr>
          </c:dPt>
          <c:dPt>
            <c:idx val="3"/>
            <c:spPr>
              <a:solidFill>
                <a:schemeClr val="accent2"/>
              </a:solidFill>
              <a:effectLst/>
            </c:spPr>
          </c:dPt>
          <c:cat>
            <c:strRef>
              <c:f>Tabelle1!$A$2:$A$5</c:f>
              <c:strCache>
                <c:ptCount val="4"/>
                <c:pt idx="0">
                  <c:v>1. Qrtl.</c:v>
                </c:pt>
                <c:pt idx="1">
                  <c:v>2. Qrtl.</c:v>
                </c:pt>
                <c:pt idx="2">
                  <c:v>3. Qrtl.</c:v>
                </c:pt>
                <c:pt idx="3">
                  <c:v>4. Qrtl.</c:v>
                </c:pt>
              </c:strCache>
            </c:strRef>
          </c:cat>
          <c:val>
            <c:numRef>
              <c:f>Tabelle1!$B$2:$B$5</c:f>
              <c:numCache>
                <c:formatCode>General</c:formatCode>
                <c:ptCount val="4"/>
                <c:pt idx="0">
                  <c:v>8.2</c:v>
                </c:pt>
                <c:pt idx="1">
                  <c:v>3.2</c:v>
                </c:pt>
                <c:pt idx="2">
                  <c:v>1.4</c:v>
                </c:pt>
                <c:pt idx="3">
                  <c:v>1.2</c:v>
                </c:pt>
              </c:numCache>
            </c:numRef>
          </c:val>
        </c:ser>
        <c:firstSliceAng val="0"/>
      </c:pieChart>
    </c:plotArea>
    <c:legend>
      <c:legendPos val="r"/>
      <c:layout/>
      <c:txPr>
        <a:bodyPr/>
        <a:lstStyle/>
        <a:p>
          <a:pPr>
            <a:defRPr sz="2000"/>
          </a:pPr>
          <a:endParaRPr lang="de-DE"/>
        </a:p>
      </c:txPr>
    </c:legend>
    <c:plotVisOnly val="1"/>
  </c:chart>
  <c:txPr>
    <a:bodyPr/>
    <a:lstStyle/>
    <a:p>
      <a:pPr>
        <a:defRPr sz="1800"/>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DF8FF-D467-4828-8E95-ABD90B5EA23D}" type="doc">
      <dgm:prSet loTypeId="urn:microsoft.com/office/officeart/2005/8/layout/pyramid1" loCatId="pyramid" qsTypeId="urn:microsoft.com/office/officeart/2005/8/quickstyle/simple1" qsCatId="simple" csTypeId="urn:microsoft.com/office/officeart/2005/8/colors/accent3_2" csCatId="accent3" phldr="1"/>
      <dgm:spPr/>
    </dgm:pt>
    <dgm:pt modelId="{BB1DB498-185D-4561-A299-3CBB72F2DFAA}">
      <dgm:prSet phldrT="[Text]" custT="1"/>
      <dgm:spPr>
        <a:solidFill>
          <a:schemeClr val="accent1"/>
        </a:solidFill>
      </dgm:spPr>
      <dgm:t>
        <a:bodyPr/>
        <a:lstStyle/>
        <a:p>
          <a:r>
            <a:rPr lang="de-DE" sz="1500" b="1" dirty="0" smtClean="0">
              <a:solidFill>
                <a:schemeClr val="bg1"/>
              </a:solidFill>
            </a:rPr>
            <a:t>Basis</a:t>
          </a:r>
          <a:endParaRPr lang="de-DE" sz="1500" b="1" dirty="0">
            <a:solidFill>
              <a:schemeClr val="bg1"/>
            </a:solidFill>
          </a:endParaRPr>
        </a:p>
      </dgm:t>
    </dgm:pt>
    <dgm:pt modelId="{0C0A8CFE-C8FA-46C9-AED4-1DED760119DA}" type="parTrans" cxnId="{C4557BAD-F85A-42D9-8CFF-C426FC401D5D}">
      <dgm:prSet/>
      <dgm:spPr/>
      <dgm:t>
        <a:bodyPr/>
        <a:lstStyle/>
        <a:p>
          <a:endParaRPr lang="de-DE" sz="1500" b="1"/>
        </a:p>
      </dgm:t>
    </dgm:pt>
    <dgm:pt modelId="{1DA77B0E-F12A-4032-AE8B-61E2E3CD6261}" type="sibTrans" cxnId="{C4557BAD-F85A-42D9-8CFF-C426FC401D5D}">
      <dgm:prSet/>
      <dgm:spPr/>
      <dgm:t>
        <a:bodyPr/>
        <a:lstStyle/>
        <a:p>
          <a:endParaRPr lang="de-DE" sz="1500" b="1"/>
        </a:p>
      </dgm:t>
    </dgm:pt>
    <dgm:pt modelId="{0F91FA82-9101-A64B-AC16-29ECF04C4169}">
      <dgm:prSet phldrT="[Text]" custT="1"/>
      <dgm:spPr>
        <a:solidFill>
          <a:schemeClr val="accent1"/>
        </a:solidFill>
      </dgm:spPr>
      <dgm:t>
        <a:bodyPr/>
        <a:lstStyle/>
        <a:p>
          <a:r>
            <a:rPr lang="de-DE" sz="1500" b="1" dirty="0" smtClean="0">
              <a:solidFill>
                <a:schemeClr val="bg2"/>
              </a:solidFill>
            </a:rPr>
            <a:t>Mittellevel</a:t>
          </a:r>
          <a:endParaRPr lang="de-DE" sz="1500" b="1" dirty="0">
            <a:solidFill>
              <a:schemeClr val="bg2"/>
            </a:solidFill>
          </a:endParaRPr>
        </a:p>
      </dgm:t>
    </dgm:pt>
    <dgm:pt modelId="{558E2AAD-A022-384E-8C7B-A4D9A2B051B0}" type="parTrans" cxnId="{A026641A-19E3-9048-A978-2A90F4EC242A}">
      <dgm:prSet/>
      <dgm:spPr/>
      <dgm:t>
        <a:bodyPr/>
        <a:lstStyle/>
        <a:p>
          <a:endParaRPr lang="de-DE"/>
        </a:p>
      </dgm:t>
    </dgm:pt>
    <dgm:pt modelId="{E9BD1A22-F1C9-EE45-8ECA-F73F0D2C20BE}" type="sibTrans" cxnId="{A026641A-19E3-9048-A978-2A90F4EC242A}">
      <dgm:prSet/>
      <dgm:spPr/>
      <dgm:t>
        <a:bodyPr/>
        <a:lstStyle/>
        <a:p>
          <a:endParaRPr lang="de-DE"/>
        </a:p>
      </dgm:t>
    </dgm:pt>
    <dgm:pt modelId="{241849EE-117A-41E8-A2C4-D73E8003E41B}">
      <dgm:prSet phldrT="[Text]" custT="1"/>
      <dgm:spPr>
        <a:solidFill>
          <a:schemeClr val="accent1"/>
        </a:solidFill>
      </dgm:spPr>
      <dgm:t>
        <a:bodyPr tIns="360000"/>
        <a:lstStyle/>
        <a:p>
          <a:pPr marL="0">
            <a:lnSpc>
              <a:spcPct val="100000"/>
            </a:lnSpc>
            <a:spcBef>
              <a:spcPts val="0"/>
            </a:spcBef>
            <a:spcAft>
              <a:spcPts val="0"/>
            </a:spcAft>
          </a:pPr>
          <a:r>
            <a:rPr lang="de-DE" sz="1500" b="1" dirty="0" smtClean="0">
              <a:solidFill>
                <a:schemeClr val="bg2"/>
              </a:solidFill>
            </a:rPr>
            <a:t>Top</a:t>
          </a:r>
        </a:p>
      </dgm:t>
    </dgm:pt>
    <dgm:pt modelId="{DA6207CA-77E2-4428-AC7E-C8460D5533D0}" type="sibTrans" cxnId="{A5BA0456-99D4-4FC1-9AAD-04CF4257A950}">
      <dgm:prSet/>
      <dgm:spPr/>
      <dgm:t>
        <a:bodyPr/>
        <a:lstStyle/>
        <a:p>
          <a:endParaRPr lang="de-DE" sz="1500" b="1"/>
        </a:p>
      </dgm:t>
    </dgm:pt>
    <dgm:pt modelId="{B24DBA32-E989-4661-A7A3-1DFBB850C415}" type="parTrans" cxnId="{A5BA0456-99D4-4FC1-9AAD-04CF4257A950}">
      <dgm:prSet/>
      <dgm:spPr/>
      <dgm:t>
        <a:bodyPr/>
        <a:lstStyle/>
        <a:p>
          <a:endParaRPr lang="de-DE" sz="1500" b="1"/>
        </a:p>
      </dgm:t>
    </dgm:pt>
    <dgm:pt modelId="{E5DDD248-D857-43C6-8CC0-80E10B407175}" type="pres">
      <dgm:prSet presAssocID="{1E1DF8FF-D467-4828-8E95-ABD90B5EA23D}" presName="Name0" presStyleCnt="0">
        <dgm:presLayoutVars>
          <dgm:dir/>
          <dgm:animLvl val="lvl"/>
          <dgm:resizeHandles val="exact"/>
        </dgm:presLayoutVars>
      </dgm:prSet>
      <dgm:spPr/>
    </dgm:pt>
    <dgm:pt modelId="{40CDC129-B7F9-4BFF-9670-91740589B3D9}" type="pres">
      <dgm:prSet presAssocID="{241849EE-117A-41E8-A2C4-D73E8003E41B}" presName="Name8" presStyleCnt="0"/>
      <dgm:spPr/>
    </dgm:pt>
    <dgm:pt modelId="{9B84965C-FC17-4C7F-9AC9-1FC3C0346333}" type="pres">
      <dgm:prSet presAssocID="{241849EE-117A-41E8-A2C4-D73E8003E41B}" presName="level" presStyleLbl="node1" presStyleIdx="0" presStyleCnt="3" custScaleY="100001">
        <dgm:presLayoutVars>
          <dgm:chMax val="1"/>
          <dgm:bulletEnabled val="1"/>
        </dgm:presLayoutVars>
      </dgm:prSet>
      <dgm:spPr/>
      <dgm:t>
        <a:bodyPr/>
        <a:lstStyle/>
        <a:p>
          <a:endParaRPr lang="de-DE"/>
        </a:p>
      </dgm:t>
    </dgm:pt>
    <dgm:pt modelId="{E960CA98-D975-428E-83FB-D13EE85B5CCA}" type="pres">
      <dgm:prSet presAssocID="{241849EE-117A-41E8-A2C4-D73E8003E41B}" presName="levelTx" presStyleLbl="revTx" presStyleIdx="0" presStyleCnt="0">
        <dgm:presLayoutVars>
          <dgm:chMax val="1"/>
          <dgm:bulletEnabled val="1"/>
        </dgm:presLayoutVars>
      </dgm:prSet>
      <dgm:spPr/>
      <dgm:t>
        <a:bodyPr/>
        <a:lstStyle/>
        <a:p>
          <a:endParaRPr lang="de-DE"/>
        </a:p>
      </dgm:t>
    </dgm:pt>
    <dgm:pt modelId="{E2F1D9F7-E79D-1F47-9D06-0700EC984818}" type="pres">
      <dgm:prSet presAssocID="{0F91FA82-9101-A64B-AC16-29ECF04C4169}" presName="Name8" presStyleCnt="0"/>
      <dgm:spPr/>
    </dgm:pt>
    <dgm:pt modelId="{4CB47699-83E5-D74D-9285-AB09E095A4FA}" type="pres">
      <dgm:prSet presAssocID="{0F91FA82-9101-A64B-AC16-29ECF04C4169}" presName="level" presStyleLbl="node1" presStyleIdx="1" presStyleCnt="3">
        <dgm:presLayoutVars>
          <dgm:chMax val="1"/>
          <dgm:bulletEnabled val="1"/>
        </dgm:presLayoutVars>
      </dgm:prSet>
      <dgm:spPr/>
      <dgm:t>
        <a:bodyPr/>
        <a:lstStyle/>
        <a:p>
          <a:endParaRPr lang="de-DE"/>
        </a:p>
      </dgm:t>
    </dgm:pt>
    <dgm:pt modelId="{FE1BABA0-493E-EE42-984C-DB6082C87A4E}" type="pres">
      <dgm:prSet presAssocID="{0F91FA82-9101-A64B-AC16-29ECF04C4169}" presName="levelTx" presStyleLbl="revTx" presStyleIdx="0" presStyleCnt="0">
        <dgm:presLayoutVars>
          <dgm:chMax val="1"/>
          <dgm:bulletEnabled val="1"/>
        </dgm:presLayoutVars>
      </dgm:prSet>
      <dgm:spPr/>
      <dgm:t>
        <a:bodyPr/>
        <a:lstStyle/>
        <a:p>
          <a:endParaRPr lang="de-DE"/>
        </a:p>
      </dgm:t>
    </dgm:pt>
    <dgm:pt modelId="{C83E2DDC-D684-41C2-83A6-A68B8E4EB543}" type="pres">
      <dgm:prSet presAssocID="{BB1DB498-185D-4561-A299-3CBB72F2DFAA}" presName="Name8" presStyleCnt="0"/>
      <dgm:spPr/>
    </dgm:pt>
    <dgm:pt modelId="{2C429DE3-C3BA-4E1B-91D0-B3921BA485BD}" type="pres">
      <dgm:prSet presAssocID="{BB1DB498-185D-4561-A299-3CBB72F2DFAA}" presName="level" presStyleLbl="node1" presStyleIdx="2" presStyleCnt="3">
        <dgm:presLayoutVars>
          <dgm:chMax val="1"/>
          <dgm:bulletEnabled val="1"/>
        </dgm:presLayoutVars>
      </dgm:prSet>
      <dgm:spPr/>
      <dgm:t>
        <a:bodyPr/>
        <a:lstStyle/>
        <a:p>
          <a:endParaRPr lang="de-DE"/>
        </a:p>
      </dgm:t>
    </dgm:pt>
    <dgm:pt modelId="{4E33508B-E325-4137-AB81-A8318ADDC3C0}" type="pres">
      <dgm:prSet presAssocID="{BB1DB498-185D-4561-A299-3CBB72F2DFAA}" presName="levelTx" presStyleLbl="revTx" presStyleIdx="0" presStyleCnt="0">
        <dgm:presLayoutVars>
          <dgm:chMax val="1"/>
          <dgm:bulletEnabled val="1"/>
        </dgm:presLayoutVars>
      </dgm:prSet>
      <dgm:spPr/>
      <dgm:t>
        <a:bodyPr/>
        <a:lstStyle/>
        <a:p>
          <a:endParaRPr lang="de-DE"/>
        </a:p>
      </dgm:t>
    </dgm:pt>
  </dgm:ptLst>
  <dgm:cxnLst>
    <dgm:cxn modelId="{6BAFAD36-FFE3-0D4B-96BF-1DB98174E2CB}" type="presOf" srcId="{BB1DB498-185D-4561-A299-3CBB72F2DFAA}" destId="{4E33508B-E325-4137-AB81-A8318ADDC3C0}" srcOrd="1" destOrd="0" presId="urn:microsoft.com/office/officeart/2005/8/layout/pyramid1"/>
    <dgm:cxn modelId="{CA271EE1-4301-AD40-B153-196C939D2784}" type="presOf" srcId="{0F91FA82-9101-A64B-AC16-29ECF04C4169}" destId="{4CB47699-83E5-D74D-9285-AB09E095A4FA}" srcOrd="0" destOrd="0" presId="urn:microsoft.com/office/officeart/2005/8/layout/pyramid1"/>
    <dgm:cxn modelId="{D8895405-2435-9745-9D3B-AC2F2153B594}" type="presOf" srcId="{BB1DB498-185D-4561-A299-3CBB72F2DFAA}" destId="{2C429DE3-C3BA-4E1B-91D0-B3921BA485BD}" srcOrd="0" destOrd="0" presId="urn:microsoft.com/office/officeart/2005/8/layout/pyramid1"/>
    <dgm:cxn modelId="{C34DB4E5-7F8F-A240-B7FD-0784232333C0}" type="presOf" srcId="{0F91FA82-9101-A64B-AC16-29ECF04C4169}" destId="{FE1BABA0-493E-EE42-984C-DB6082C87A4E}" srcOrd="1" destOrd="0" presId="urn:microsoft.com/office/officeart/2005/8/layout/pyramid1"/>
    <dgm:cxn modelId="{0633DDB4-36EB-6643-B998-476A15E8B13C}" type="presOf" srcId="{241849EE-117A-41E8-A2C4-D73E8003E41B}" destId="{9B84965C-FC17-4C7F-9AC9-1FC3C0346333}" srcOrd="0" destOrd="0" presId="urn:microsoft.com/office/officeart/2005/8/layout/pyramid1"/>
    <dgm:cxn modelId="{A5BA0456-99D4-4FC1-9AAD-04CF4257A950}" srcId="{1E1DF8FF-D467-4828-8E95-ABD90B5EA23D}" destId="{241849EE-117A-41E8-A2C4-D73E8003E41B}" srcOrd="0" destOrd="0" parTransId="{B24DBA32-E989-4661-A7A3-1DFBB850C415}" sibTransId="{DA6207CA-77E2-4428-AC7E-C8460D5533D0}"/>
    <dgm:cxn modelId="{49A11874-22C8-CA44-A711-528492114CFB}" type="presOf" srcId="{241849EE-117A-41E8-A2C4-D73E8003E41B}" destId="{E960CA98-D975-428E-83FB-D13EE85B5CCA}" srcOrd="1" destOrd="0" presId="urn:microsoft.com/office/officeart/2005/8/layout/pyramid1"/>
    <dgm:cxn modelId="{A026641A-19E3-9048-A978-2A90F4EC242A}" srcId="{1E1DF8FF-D467-4828-8E95-ABD90B5EA23D}" destId="{0F91FA82-9101-A64B-AC16-29ECF04C4169}" srcOrd="1" destOrd="0" parTransId="{558E2AAD-A022-384E-8C7B-A4D9A2B051B0}" sibTransId="{E9BD1A22-F1C9-EE45-8ECA-F73F0D2C20BE}"/>
    <dgm:cxn modelId="{00884806-2DA9-0447-BEBE-95B3A1B2525A}" type="presOf" srcId="{1E1DF8FF-D467-4828-8E95-ABD90B5EA23D}" destId="{E5DDD248-D857-43C6-8CC0-80E10B407175}" srcOrd="0" destOrd="0" presId="urn:microsoft.com/office/officeart/2005/8/layout/pyramid1"/>
    <dgm:cxn modelId="{C4557BAD-F85A-42D9-8CFF-C426FC401D5D}" srcId="{1E1DF8FF-D467-4828-8E95-ABD90B5EA23D}" destId="{BB1DB498-185D-4561-A299-3CBB72F2DFAA}" srcOrd="2" destOrd="0" parTransId="{0C0A8CFE-C8FA-46C9-AED4-1DED760119DA}" sibTransId="{1DA77B0E-F12A-4032-AE8B-61E2E3CD6261}"/>
    <dgm:cxn modelId="{E37E6D47-B559-674E-8D9D-E198C9089F1B}" type="presParOf" srcId="{E5DDD248-D857-43C6-8CC0-80E10B407175}" destId="{40CDC129-B7F9-4BFF-9670-91740589B3D9}" srcOrd="0" destOrd="0" presId="urn:microsoft.com/office/officeart/2005/8/layout/pyramid1"/>
    <dgm:cxn modelId="{6BA5C7FF-5E58-9442-8919-26410D49BB00}" type="presParOf" srcId="{40CDC129-B7F9-4BFF-9670-91740589B3D9}" destId="{9B84965C-FC17-4C7F-9AC9-1FC3C0346333}" srcOrd="0" destOrd="0" presId="urn:microsoft.com/office/officeart/2005/8/layout/pyramid1"/>
    <dgm:cxn modelId="{6D2293AD-3179-8A4D-B423-06A16FF0BBE9}" type="presParOf" srcId="{40CDC129-B7F9-4BFF-9670-91740589B3D9}" destId="{E960CA98-D975-428E-83FB-D13EE85B5CCA}" srcOrd="1" destOrd="0" presId="urn:microsoft.com/office/officeart/2005/8/layout/pyramid1"/>
    <dgm:cxn modelId="{F1B3FE78-26AF-B048-86FE-3E467E7A5F1C}" type="presParOf" srcId="{E5DDD248-D857-43C6-8CC0-80E10B407175}" destId="{E2F1D9F7-E79D-1F47-9D06-0700EC984818}" srcOrd="1" destOrd="0" presId="urn:microsoft.com/office/officeart/2005/8/layout/pyramid1"/>
    <dgm:cxn modelId="{A221544F-A659-BD46-BD33-C5B06CA8E487}" type="presParOf" srcId="{E2F1D9F7-E79D-1F47-9D06-0700EC984818}" destId="{4CB47699-83E5-D74D-9285-AB09E095A4FA}" srcOrd="0" destOrd="0" presId="urn:microsoft.com/office/officeart/2005/8/layout/pyramid1"/>
    <dgm:cxn modelId="{4C173830-BF88-754F-B83D-C6098AA62B21}" type="presParOf" srcId="{E2F1D9F7-E79D-1F47-9D06-0700EC984818}" destId="{FE1BABA0-493E-EE42-984C-DB6082C87A4E}" srcOrd="1" destOrd="0" presId="urn:microsoft.com/office/officeart/2005/8/layout/pyramid1"/>
    <dgm:cxn modelId="{4681C171-1F7C-B74B-8BBF-19DD24C6BE96}" type="presParOf" srcId="{E5DDD248-D857-43C6-8CC0-80E10B407175}" destId="{C83E2DDC-D684-41C2-83A6-A68B8E4EB543}" srcOrd="2" destOrd="0" presId="urn:microsoft.com/office/officeart/2005/8/layout/pyramid1"/>
    <dgm:cxn modelId="{D30289E1-14C4-0443-9876-4463367CB9BF}" type="presParOf" srcId="{C83E2DDC-D684-41C2-83A6-A68B8E4EB543}" destId="{2C429DE3-C3BA-4E1B-91D0-B3921BA485BD}" srcOrd="0" destOrd="0" presId="urn:microsoft.com/office/officeart/2005/8/layout/pyramid1"/>
    <dgm:cxn modelId="{5BA9FC2E-6BD2-7E47-99A4-1ED43C164B20}" type="presParOf" srcId="{C83E2DDC-D684-41C2-83A6-A68B8E4EB543}" destId="{4E33508B-E325-4137-AB81-A8318ADDC3C0}"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F8DCE4A5-AA40-40AE-90A6-B4177B26377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DE"/>
        </a:p>
      </dgm:t>
    </dgm:pt>
    <dgm:pt modelId="{791F11C3-5212-4DA3-BCA2-ACBC0DFE397A}">
      <dgm:prSet phldrT="[Text]" custT="1"/>
      <dgm:spPr>
        <a:solidFill>
          <a:schemeClr val="accent3"/>
        </a:solidFill>
      </dgm:spPr>
      <dgm:t>
        <a:bodyPr/>
        <a:lstStyle/>
        <a:p>
          <a:r>
            <a:rPr lang="de-DE" sz="1400" b="1" dirty="0" smtClean="0">
              <a:solidFill>
                <a:schemeClr val="tx1"/>
              </a:solidFill>
            </a:rPr>
            <a:t>Phase 1</a:t>
          </a:r>
          <a:endParaRPr lang="de-DE" sz="1400" dirty="0">
            <a:solidFill>
              <a:schemeClr val="tx1"/>
            </a:solidFill>
          </a:endParaRPr>
        </a:p>
      </dgm:t>
    </dgm:pt>
    <dgm:pt modelId="{A6764B00-A0F5-4CAA-9424-CF1250FDD325}" type="parTrans" cxnId="{9FCD4691-55C4-4525-9396-0C54ED2427B0}">
      <dgm:prSet/>
      <dgm:spPr/>
      <dgm:t>
        <a:bodyPr/>
        <a:lstStyle/>
        <a:p>
          <a:endParaRPr lang="de-DE" sz="1300"/>
        </a:p>
      </dgm:t>
    </dgm:pt>
    <dgm:pt modelId="{B923406D-C7EB-470B-8A11-78E23212AEF9}" type="sibTrans" cxnId="{9FCD4691-55C4-4525-9396-0C54ED2427B0}">
      <dgm:prSet/>
      <dgm:spPr/>
      <dgm:t>
        <a:bodyPr/>
        <a:lstStyle/>
        <a:p>
          <a:endParaRPr lang="de-DE" sz="1300"/>
        </a:p>
      </dgm:t>
    </dgm:pt>
    <dgm:pt modelId="{6E926037-89B2-4F52-BF3C-FCDCC42A4DAC}">
      <dgm:prSet phldrT="[Text]" custT="1"/>
      <dgm:spPr>
        <a:solidFill>
          <a:schemeClr val="accent3"/>
        </a:solidFill>
      </dgm:spPr>
      <dgm:t>
        <a:bodyPr/>
        <a:lstStyle/>
        <a:p>
          <a:r>
            <a:rPr lang="de-DE" sz="1400" b="1" dirty="0" smtClean="0">
              <a:solidFill>
                <a:schemeClr val="tx1"/>
              </a:solidFill>
            </a:rPr>
            <a:t>Phase 2</a:t>
          </a:r>
          <a:endParaRPr lang="de-DE" sz="1400" dirty="0">
            <a:solidFill>
              <a:schemeClr val="tx1"/>
            </a:solidFill>
          </a:endParaRPr>
        </a:p>
      </dgm:t>
    </dgm:pt>
    <dgm:pt modelId="{7040ADEA-13C8-4DD9-867D-5C63BCF5C040}" type="parTrans" cxnId="{1611E437-B623-417E-BE3B-6A2E80AE502F}">
      <dgm:prSet/>
      <dgm:spPr/>
      <dgm:t>
        <a:bodyPr/>
        <a:lstStyle/>
        <a:p>
          <a:endParaRPr lang="de-DE" sz="1300"/>
        </a:p>
      </dgm:t>
    </dgm:pt>
    <dgm:pt modelId="{246FE74D-8D8F-4507-80A6-567E35018B74}" type="sibTrans" cxnId="{1611E437-B623-417E-BE3B-6A2E80AE502F}">
      <dgm:prSet/>
      <dgm:spPr/>
      <dgm:t>
        <a:bodyPr/>
        <a:lstStyle/>
        <a:p>
          <a:endParaRPr lang="de-DE" sz="1300"/>
        </a:p>
      </dgm:t>
    </dgm:pt>
    <dgm:pt modelId="{07701A3A-A9EE-4423-8232-5EC5340977AD}">
      <dgm:prSet phldrT="[Text]" custT="1"/>
      <dgm:spPr>
        <a:solidFill>
          <a:schemeClr val="accent3"/>
        </a:solidFill>
      </dgm:spPr>
      <dgm:t>
        <a:bodyPr/>
        <a:lstStyle/>
        <a:p>
          <a:r>
            <a:rPr lang="de-DE" sz="1400" b="1" dirty="0" smtClean="0">
              <a:solidFill>
                <a:schemeClr val="tx1"/>
              </a:solidFill>
            </a:rPr>
            <a:t>Phase 3</a:t>
          </a:r>
          <a:endParaRPr lang="de-DE" sz="1400" dirty="0">
            <a:solidFill>
              <a:schemeClr val="tx1"/>
            </a:solidFill>
          </a:endParaRPr>
        </a:p>
      </dgm:t>
    </dgm:pt>
    <dgm:pt modelId="{04C20076-1401-41DB-A72F-495932BA253F}" type="parTrans" cxnId="{748484EB-8677-48CD-9148-8D06A6C20F0E}">
      <dgm:prSet/>
      <dgm:spPr/>
      <dgm:t>
        <a:bodyPr/>
        <a:lstStyle/>
        <a:p>
          <a:endParaRPr lang="de-DE" sz="1300"/>
        </a:p>
      </dgm:t>
    </dgm:pt>
    <dgm:pt modelId="{C57C1B13-B514-41A6-B50A-9CF9FFEBD80F}" type="sibTrans" cxnId="{748484EB-8677-48CD-9148-8D06A6C20F0E}">
      <dgm:prSet/>
      <dgm:spPr/>
      <dgm:t>
        <a:bodyPr/>
        <a:lstStyle/>
        <a:p>
          <a:endParaRPr lang="de-DE" sz="1300"/>
        </a:p>
      </dgm:t>
    </dgm:pt>
    <dgm:pt modelId="{57E5B34E-46ED-4E26-B637-44600D367B3A}">
      <dgm:prSet phldrT="[Text]" custT="1"/>
      <dgm:spPr>
        <a:solidFill>
          <a:schemeClr val="accent3"/>
        </a:solidFill>
      </dgm:spPr>
      <dgm:t>
        <a:bodyPr/>
        <a:lstStyle/>
        <a:p>
          <a:r>
            <a:rPr lang="de-DE" sz="1400" b="1" dirty="0" smtClean="0">
              <a:solidFill>
                <a:schemeClr val="tx1"/>
              </a:solidFill>
            </a:rPr>
            <a:t>Phase 4</a:t>
          </a:r>
          <a:endParaRPr lang="de-DE" sz="1400" dirty="0">
            <a:solidFill>
              <a:schemeClr val="tx1"/>
            </a:solidFill>
          </a:endParaRPr>
        </a:p>
      </dgm:t>
    </dgm:pt>
    <dgm:pt modelId="{F1AC5C20-F7B6-4A7A-A617-735FBC51908E}" type="parTrans" cxnId="{CE943771-DABF-4686-A00B-8B52209A7A0E}">
      <dgm:prSet/>
      <dgm:spPr/>
      <dgm:t>
        <a:bodyPr/>
        <a:lstStyle/>
        <a:p>
          <a:endParaRPr lang="de-DE" sz="1300"/>
        </a:p>
      </dgm:t>
    </dgm:pt>
    <dgm:pt modelId="{3DC6E5E1-7DF6-41D0-AD74-B5CDC6BEF264}" type="sibTrans" cxnId="{CE943771-DABF-4686-A00B-8B52209A7A0E}">
      <dgm:prSet/>
      <dgm:spPr/>
      <dgm:t>
        <a:bodyPr/>
        <a:lstStyle/>
        <a:p>
          <a:endParaRPr lang="de-DE" sz="1300"/>
        </a:p>
      </dgm:t>
    </dgm:pt>
    <dgm:pt modelId="{08719DCF-3BE3-4D19-9ECB-FA5A91E7ED97}" type="pres">
      <dgm:prSet presAssocID="{F8DCE4A5-AA40-40AE-90A6-B4177B263771}" presName="Name0" presStyleCnt="0">
        <dgm:presLayoutVars>
          <dgm:dir/>
          <dgm:animLvl val="lvl"/>
          <dgm:resizeHandles val="exact"/>
        </dgm:presLayoutVars>
      </dgm:prSet>
      <dgm:spPr/>
      <dgm:t>
        <a:bodyPr/>
        <a:lstStyle/>
        <a:p>
          <a:endParaRPr lang="de-DE"/>
        </a:p>
      </dgm:t>
    </dgm:pt>
    <dgm:pt modelId="{E1E63CB0-8C84-4579-8A2E-85E2D2E57AA0}" type="pres">
      <dgm:prSet presAssocID="{791F11C3-5212-4DA3-BCA2-ACBC0DFE397A}" presName="parTxOnly" presStyleLbl="node1" presStyleIdx="0" presStyleCnt="4">
        <dgm:presLayoutVars>
          <dgm:chMax val="0"/>
          <dgm:chPref val="0"/>
          <dgm:bulletEnabled val="1"/>
        </dgm:presLayoutVars>
      </dgm:prSet>
      <dgm:spPr/>
      <dgm:t>
        <a:bodyPr/>
        <a:lstStyle/>
        <a:p>
          <a:endParaRPr lang="de-DE"/>
        </a:p>
      </dgm:t>
    </dgm:pt>
    <dgm:pt modelId="{DCB19409-0EDA-4123-8BED-3F54EF272D02}" type="pres">
      <dgm:prSet presAssocID="{B923406D-C7EB-470B-8A11-78E23212AEF9}" presName="parTxOnlySpace" presStyleCnt="0"/>
      <dgm:spPr/>
    </dgm:pt>
    <dgm:pt modelId="{3CB1EEBC-0390-4DC3-B931-A526A3B13EDA}" type="pres">
      <dgm:prSet presAssocID="{6E926037-89B2-4F52-BF3C-FCDCC42A4DAC}" presName="parTxOnly" presStyleLbl="node1" presStyleIdx="1" presStyleCnt="4">
        <dgm:presLayoutVars>
          <dgm:chMax val="0"/>
          <dgm:chPref val="0"/>
          <dgm:bulletEnabled val="1"/>
        </dgm:presLayoutVars>
      </dgm:prSet>
      <dgm:spPr/>
      <dgm:t>
        <a:bodyPr/>
        <a:lstStyle/>
        <a:p>
          <a:endParaRPr lang="de-DE"/>
        </a:p>
      </dgm:t>
    </dgm:pt>
    <dgm:pt modelId="{D2F05881-F192-47C9-B127-1BB7A81B599E}" type="pres">
      <dgm:prSet presAssocID="{246FE74D-8D8F-4507-80A6-567E35018B74}" presName="parTxOnlySpace" presStyleCnt="0"/>
      <dgm:spPr/>
    </dgm:pt>
    <dgm:pt modelId="{C0CC7601-9AF4-45E9-8B5B-71FFF33A885F}" type="pres">
      <dgm:prSet presAssocID="{07701A3A-A9EE-4423-8232-5EC5340977AD}" presName="parTxOnly" presStyleLbl="node1" presStyleIdx="2" presStyleCnt="4">
        <dgm:presLayoutVars>
          <dgm:chMax val="0"/>
          <dgm:chPref val="0"/>
          <dgm:bulletEnabled val="1"/>
        </dgm:presLayoutVars>
      </dgm:prSet>
      <dgm:spPr/>
      <dgm:t>
        <a:bodyPr/>
        <a:lstStyle/>
        <a:p>
          <a:endParaRPr lang="de-DE"/>
        </a:p>
      </dgm:t>
    </dgm:pt>
    <dgm:pt modelId="{CEFA760C-E4BE-48D6-8E70-C2403BCAC099}" type="pres">
      <dgm:prSet presAssocID="{C57C1B13-B514-41A6-B50A-9CF9FFEBD80F}" presName="parTxOnlySpace" presStyleCnt="0"/>
      <dgm:spPr/>
    </dgm:pt>
    <dgm:pt modelId="{C0495399-D34C-4A50-9C8F-45F04A4A27CA}" type="pres">
      <dgm:prSet presAssocID="{57E5B34E-46ED-4E26-B637-44600D367B3A}" presName="parTxOnly" presStyleLbl="node1" presStyleIdx="3" presStyleCnt="4">
        <dgm:presLayoutVars>
          <dgm:chMax val="0"/>
          <dgm:chPref val="0"/>
          <dgm:bulletEnabled val="1"/>
        </dgm:presLayoutVars>
      </dgm:prSet>
      <dgm:spPr/>
      <dgm:t>
        <a:bodyPr/>
        <a:lstStyle/>
        <a:p>
          <a:endParaRPr lang="de-DE"/>
        </a:p>
      </dgm:t>
    </dgm:pt>
  </dgm:ptLst>
  <dgm:cxnLst>
    <dgm:cxn modelId="{7AD2353F-B7F4-8A4C-9F72-43B3C90654B7}" type="presOf" srcId="{07701A3A-A9EE-4423-8232-5EC5340977AD}" destId="{C0CC7601-9AF4-45E9-8B5B-71FFF33A885F}" srcOrd="0" destOrd="0" presId="urn:microsoft.com/office/officeart/2005/8/layout/chevron1"/>
    <dgm:cxn modelId="{38F766F1-A47B-2940-B15D-ECDE3D796F87}" type="presOf" srcId="{F8DCE4A5-AA40-40AE-90A6-B4177B263771}" destId="{08719DCF-3BE3-4D19-9ECB-FA5A91E7ED97}" srcOrd="0" destOrd="0" presId="urn:microsoft.com/office/officeart/2005/8/layout/chevron1"/>
    <dgm:cxn modelId="{748484EB-8677-48CD-9148-8D06A6C20F0E}" srcId="{F8DCE4A5-AA40-40AE-90A6-B4177B263771}" destId="{07701A3A-A9EE-4423-8232-5EC5340977AD}" srcOrd="2" destOrd="0" parTransId="{04C20076-1401-41DB-A72F-495932BA253F}" sibTransId="{C57C1B13-B514-41A6-B50A-9CF9FFEBD80F}"/>
    <dgm:cxn modelId="{9B66E049-A263-5645-97FA-274C6630FE87}" type="presOf" srcId="{6E926037-89B2-4F52-BF3C-FCDCC42A4DAC}" destId="{3CB1EEBC-0390-4DC3-B931-A526A3B13EDA}" srcOrd="0" destOrd="0" presId="urn:microsoft.com/office/officeart/2005/8/layout/chevron1"/>
    <dgm:cxn modelId="{9FCD4691-55C4-4525-9396-0C54ED2427B0}" srcId="{F8DCE4A5-AA40-40AE-90A6-B4177B263771}" destId="{791F11C3-5212-4DA3-BCA2-ACBC0DFE397A}" srcOrd="0" destOrd="0" parTransId="{A6764B00-A0F5-4CAA-9424-CF1250FDD325}" sibTransId="{B923406D-C7EB-470B-8A11-78E23212AEF9}"/>
    <dgm:cxn modelId="{B26F9AD1-7585-814B-B7DA-BDC07873640F}" type="presOf" srcId="{791F11C3-5212-4DA3-BCA2-ACBC0DFE397A}" destId="{E1E63CB0-8C84-4579-8A2E-85E2D2E57AA0}" srcOrd="0" destOrd="0" presId="urn:microsoft.com/office/officeart/2005/8/layout/chevron1"/>
    <dgm:cxn modelId="{1611E437-B623-417E-BE3B-6A2E80AE502F}" srcId="{F8DCE4A5-AA40-40AE-90A6-B4177B263771}" destId="{6E926037-89B2-4F52-BF3C-FCDCC42A4DAC}" srcOrd="1" destOrd="0" parTransId="{7040ADEA-13C8-4DD9-867D-5C63BCF5C040}" sibTransId="{246FE74D-8D8F-4507-80A6-567E35018B74}"/>
    <dgm:cxn modelId="{CE943771-DABF-4686-A00B-8B52209A7A0E}" srcId="{F8DCE4A5-AA40-40AE-90A6-B4177B263771}" destId="{57E5B34E-46ED-4E26-B637-44600D367B3A}" srcOrd="3" destOrd="0" parTransId="{F1AC5C20-F7B6-4A7A-A617-735FBC51908E}" sibTransId="{3DC6E5E1-7DF6-41D0-AD74-B5CDC6BEF264}"/>
    <dgm:cxn modelId="{C8C907DD-C984-8743-9806-FA1AD8A32F5E}" type="presOf" srcId="{57E5B34E-46ED-4E26-B637-44600D367B3A}" destId="{C0495399-D34C-4A50-9C8F-45F04A4A27CA}" srcOrd="0" destOrd="0" presId="urn:microsoft.com/office/officeart/2005/8/layout/chevron1"/>
    <dgm:cxn modelId="{AC86A966-5EE4-C243-8B0F-BAE23313A7B2}" type="presParOf" srcId="{08719DCF-3BE3-4D19-9ECB-FA5A91E7ED97}" destId="{E1E63CB0-8C84-4579-8A2E-85E2D2E57AA0}" srcOrd="0" destOrd="0" presId="urn:microsoft.com/office/officeart/2005/8/layout/chevron1"/>
    <dgm:cxn modelId="{CE195125-895F-244A-8595-9CAE3ED0935D}" type="presParOf" srcId="{08719DCF-3BE3-4D19-9ECB-FA5A91E7ED97}" destId="{DCB19409-0EDA-4123-8BED-3F54EF272D02}" srcOrd="1" destOrd="0" presId="urn:microsoft.com/office/officeart/2005/8/layout/chevron1"/>
    <dgm:cxn modelId="{5ADB08C8-7358-3F43-B685-DCF6C0B83C45}" type="presParOf" srcId="{08719DCF-3BE3-4D19-9ECB-FA5A91E7ED97}" destId="{3CB1EEBC-0390-4DC3-B931-A526A3B13EDA}" srcOrd="2" destOrd="0" presId="urn:microsoft.com/office/officeart/2005/8/layout/chevron1"/>
    <dgm:cxn modelId="{41E9034D-5E78-BF41-A365-B24915591153}" type="presParOf" srcId="{08719DCF-3BE3-4D19-9ECB-FA5A91E7ED97}" destId="{D2F05881-F192-47C9-B127-1BB7A81B599E}" srcOrd="3" destOrd="0" presId="urn:microsoft.com/office/officeart/2005/8/layout/chevron1"/>
    <dgm:cxn modelId="{B2D229B6-E50C-BB49-B03E-C4FC6E6788F5}" type="presParOf" srcId="{08719DCF-3BE3-4D19-9ECB-FA5A91E7ED97}" destId="{C0CC7601-9AF4-45E9-8B5B-71FFF33A885F}" srcOrd="4" destOrd="0" presId="urn:microsoft.com/office/officeart/2005/8/layout/chevron1"/>
    <dgm:cxn modelId="{F6C367C4-C32D-5048-9183-09065E432EE8}" type="presParOf" srcId="{08719DCF-3BE3-4D19-9ECB-FA5A91E7ED97}" destId="{CEFA760C-E4BE-48D6-8E70-C2403BCAC099}" srcOrd="5" destOrd="0" presId="urn:microsoft.com/office/officeart/2005/8/layout/chevron1"/>
    <dgm:cxn modelId="{AA544070-54E9-2241-B5ED-9378928D4CEB}" type="presParOf" srcId="{08719DCF-3BE3-4D19-9ECB-FA5A91E7ED97}" destId="{C0495399-D34C-4A50-9C8F-45F04A4A27CA}" srcOrd="6" destOrd="0" presId="urn:microsoft.com/office/officeart/2005/8/layout/chevron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50D9B-55B0-304E-BA02-CB290C0F233E}" type="datetimeFigureOut">
              <a:rPr lang="de-DE" smtClean="0"/>
              <a:pPr/>
              <a:t>22.09.2011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4E0071-3E06-834C-88F5-5D4EE32A9C2B}" type="slidenum">
              <a:rPr lang="de-DE" smtClean="0"/>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6B0DF-4B34-5049-B3E9-53D3F2C55DA4}" type="datetimeFigureOut">
              <a:rPr lang="de-DE" smtClean="0"/>
              <a:pPr/>
              <a:t>22.09.2011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9CE4B-4AB5-1543-A410-1C559CB2174D}" type="slidenum">
              <a:rPr lang="de-DE" smtClean="0"/>
              <a:pPr/>
              <a:t>‹Nr.›</a:t>
            </a:fld>
            <a:endParaRPr lang="de-DE"/>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Story: </a:t>
            </a:r>
            <a:endParaRPr lang="en-US" dirty="0"/>
          </a:p>
        </p:txBody>
      </p:sp>
      <p:sp>
        <p:nvSpPr>
          <p:cNvPr id="4" name="Foliennummernplatzhalter 3"/>
          <p:cNvSpPr>
            <a:spLocks noGrp="1"/>
          </p:cNvSpPr>
          <p:nvPr>
            <p:ph type="sldNum" idx="10"/>
          </p:nvPr>
        </p:nvSpPr>
        <p:spPr/>
        <p:txBody>
          <a:bodyPr/>
          <a:lstStyle/>
          <a:p>
            <a:pPr>
              <a:defRPr/>
            </a:pPr>
            <a:fld id="{62223608-E150-409B-8952-03DC7B518751}" type="slidenum">
              <a:rPr lang="de-DE" smtClean="0"/>
              <a:pPr>
                <a:defRPr/>
              </a:pPr>
              <a:t>35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6562" name="Rectangle 13"/>
          <p:cNvSpPr>
            <a:spLocks noGrp="1" noChangeArrowheads="1"/>
          </p:cNvSpPr>
          <p:nvPr>
            <p:ph type="sldNum" sz="quarter"/>
          </p:nvPr>
        </p:nvSpPr>
        <p:spPr>
          <a:noFill/>
        </p:spPr>
        <p:txBody>
          <a:bodyPr/>
          <a:lstStyle/>
          <a:p>
            <a:pPr>
              <a:tabLst>
                <a:tab pos="0" algn="l"/>
                <a:tab pos="407463" algn="l"/>
                <a:tab pos="818071" algn="l"/>
                <a:tab pos="1227106" algn="l"/>
                <a:tab pos="1639287" algn="l"/>
                <a:tab pos="2049896" algn="l"/>
                <a:tab pos="2458932" algn="l"/>
                <a:tab pos="2871113" algn="l"/>
                <a:tab pos="3281721" algn="l"/>
                <a:tab pos="3690757" algn="l"/>
                <a:tab pos="4102938" algn="l"/>
                <a:tab pos="4513547" algn="l"/>
                <a:tab pos="4922582" algn="l"/>
                <a:tab pos="5333190" algn="l"/>
                <a:tab pos="5743799" algn="l"/>
                <a:tab pos="6154407" algn="l"/>
                <a:tab pos="6565016" algn="l"/>
                <a:tab pos="6975624" algn="l"/>
                <a:tab pos="7386233" algn="l"/>
                <a:tab pos="7796841" algn="l"/>
                <a:tab pos="8207450" algn="l"/>
              </a:tabLst>
            </a:pPr>
            <a:fld id="{0BF17B42-DABF-4196-9124-AA4E4A4D8710}" type="slidenum">
              <a:rPr lang="de-DE" smtClean="0">
                <a:latin typeface="Times New Roman" pitchFamily="18" charset="0"/>
                <a:ea typeface="Arial Unicode MS" pitchFamily="34" charset="-128"/>
                <a:cs typeface="Arial Unicode MS" pitchFamily="34" charset="-128"/>
              </a:rPr>
              <a:pPr>
                <a:tabLst>
                  <a:tab pos="0" algn="l"/>
                  <a:tab pos="407463" algn="l"/>
                  <a:tab pos="818071" algn="l"/>
                  <a:tab pos="1227106" algn="l"/>
                  <a:tab pos="1639287" algn="l"/>
                  <a:tab pos="2049896" algn="l"/>
                  <a:tab pos="2458932" algn="l"/>
                  <a:tab pos="2871113" algn="l"/>
                  <a:tab pos="3281721" algn="l"/>
                  <a:tab pos="3690757" algn="l"/>
                  <a:tab pos="4102938" algn="l"/>
                  <a:tab pos="4513547" algn="l"/>
                  <a:tab pos="4922582" algn="l"/>
                  <a:tab pos="5333190" algn="l"/>
                  <a:tab pos="5743799" algn="l"/>
                  <a:tab pos="6154407" algn="l"/>
                  <a:tab pos="6565016" algn="l"/>
                  <a:tab pos="6975624" algn="l"/>
                  <a:tab pos="7386233" algn="l"/>
                  <a:tab pos="7796841" algn="l"/>
                  <a:tab pos="8207450" algn="l"/>
                </a:tabLst>
              </a:pPr>
              <a:t>36</a:t>
            </a:fld>
            <a:endParaRPr lang="de-DE" dirty="0" smtClean="0">
              <a:latin typeface="Times New Roman" pitchFamily="18" charset="0"/>
              <a:ea typeface="Arial Unicode MS" pitchFamily="34" charset="-128"/>
              <a:cs typeface="Arial Unicode MS" pitchFamily="34" charset="-128"/>
            </a:endParaRPr>
          </a:p>
        </p:txBody>
      </p:sp>
      <p:sp>
        <p:nvSpPr>
          <p:cNvPr id="66563" name="Text Box 1"/>
          <p:cNvSpPr txBox="1">
            <a:spLocks noChangeArrowheads="1"/>
          </p:cNvSpPr>
          <p:nvPr/>
        </p:nvSpPr>
        <p:spPr bwMode="auto">
          <a:xfrm>
            <a:off x="1004623" y="695184"/>
            <a:ext cx="4845553" cy="3426261"/>
          </a:xfrm>
          <a:prstGeom prst="rect">
            <a:avLst/>
          </a:prstGeom>
          <a:solidFill>
            <a:srgbClr val="FFFFFF"/>
          </a:solidFill>
          <a:ln w="9360">
            <a:solidFill>
              <a:srgbClr val="000000"/>
            </a:solidFill>
            <a:miter lim="800000"/>
            <a:headEnd/>
            <a:tailEnd/>
          </a:ln>
        </p:spPr>
        <p:txBody>
          <a:bodyPr wrap="none" lIns="83552" tIns="41777" rIns="83552" bIns="41777" anchor="ctr"/>
          <a:lstStyle/>
          <a:p>
            <a:endParaRPr lang="de-DE"/>
          </a:p>
        </p:txBody>
      </p:sp>
      <p:sp>
        <p:nvSpPr>
          <p:cNvPr id="66564" name="Rectangle 2"/>
          <p:cNvSpPr>
            <a:spLocks noGrp="1" noChangeArrowheads="1"/>
          </p:cNvSpPr>
          <p:nvPr>
            <p:ph type="body"/>
          </p:nvPr>
        </p:nvSpPr>
        <p:spPr>
          <a:xfrm>
            <a:off x="686280" y="4343437"/>
            <a:ext cx="5475841" cy="4105380"/>
          </a:xfrm>
          <a:noFill/>
          <a:ln/>
        </p:spPr>
        <p:txBody>
          <a:bodyPr wrap="none" anchor="ctr"/>
          <a:lstStyle/>
          <a:p>
            <a:endParaRPr lang="de-D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Story: </a:t>
            </a:r>
            <a:endParaRPr lang="en-US" dirty="0"/>
          </a:p>
        </p:txBody>
      </p:sp>
      <p:sp>
        <p:nvSpPr>
          <p:cNvPr id="4" name="Foliennummernplatzhalter 3"/>
          <p:cNvSpPr>
            <a:spLocks noGrp="1"/>
          </p:cNvSpPr>
          <p:nvPr>
            <p:ph type="sldNum" idx="10"/>
          </p:nvPr>
        </p:nvSpPr>
        <p:spPr/>
        <p:txBody>
          <a:bodyPr/>
          <a:lstStyle/>
          <a:p>
            <a:pPr>
              <a:defRPr/>
            </a:pPr>
            <a:fld id="{62223608-E150-409B-8952-03DC7B518751}" type="slidenum">
              <a:rPr lang="de-DE" smtClean="0"/>
              <a:pPr>
                <a:defRPr/>
              </a:pPr>
              <a:t>37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9570" name="Rectangle 13"/>
          <p:cNvSpPr>
            <a:spLocks noGrp="1" noChangeArrowheads="1"/>
          </p:cNvSpPr>
          <p:nvPr>
            <p:ph type="sldNum" sz="quarter"/>
          </p:nvPr>
        </p:nvSpPr>
        <p:spPr>
          <a:noFill/>
        </p:spPr>
        <p:txBody>
          <a:bodyPr/>
          <a:lstStyle/>
          <a:p>
            <a:pPr>
              <a:buFont typeface="Wingdings" pitchFamily="2" charset="2"/>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pPr>
            <a:fld id="{C07A9D3C-AF85-42FB-A446-B141A9C65CE8}" type="slidenum">
              <a:rPr lang="de-DE" smtClean="0">
                <a:solidFill>
                  <a:prstClr val="white"/>
                </a:solidFill>
                <a:latin typeface="Times New Roman" pitchFamily="18" charset="0"/>
                <a:ea typeface="Arial Unicode MS" pitchFamily="34" charset="-128"/>
                <a:cs typeface="Arial Unicode MS" pitchFamily="34" charset="-128"/>
              </a:rPr>
              <a:pPr>
                <a:buFont typeface="Wingdings" pitchFamily="2" charset="2"/>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pPr>
              <a:t>38</a:t>
            </a:fld>
            <a:endParaRPr lang="de-DE" smtClean="0">
              <a:solidFill>
                <a:prstClr val="white"/>
              </a:solidFill>
              <a:latin typeface="Times New Roman" pitchFamily="18" charset="0"/>
              <a:ea typeface="Arial Unicode MS" pitchFamily="34" charset="-128"/>
              <a:cs typeface="Arial Unicode MS" pitchFamily="34" charset="-128"/>
            </a:endParaRPr>
          </a:p>
        </p:txBody>
      </p:sp>
      <p:sp>
        <p:nvSpPr>
          <p:cNvPr id="109571" name="Text Box 1"/>
          <p:cNvSpPr txBox="1">
            <a:spLocks noChangeArrowheads="1"/>
          </p:cNvSpPr>
          <p:nvPr/>
        </p:nvSpPr>
        <p:spPr bwMode="auto">
          <a:xfrm>
            <a:off x="1003969" y="694612"/>
            <a:ext cx="4848431" cy="3429182"/>
          </a:xfrm>
          <a:prstGeom prst="rect">
            <a:avLst/>
          </a:prstGeom>
          <a:solidFill>
            <a:srgbClr val="FFFFFF"/>
          </a:solidFill>
          <a:ln w="9360">
            <a:solidFill>
              <a:srgbClr val="000000"/>
            </a:solidFill>
            <a:miter lim="800000"/>
            <a:headEnd/>
            <a:tailEnd/>
          </a:ln>
        </p:spPr>
        <p:txBody>
          <a:bodyPr wrap="none" lIns="83137" tIns="41569" rIns="83137" bIns="41569" anchor="ctr"/>
          <a:lstStyle/>
          <a:p>
            <a:endParaRPr lang="de-DE">
              <a:solidFill>
                <a:prstClr val="white"/>
              </a:solidFill>
              <a:ea typeface="MS Gothic" pitchFamily="49" charset="-128"/>
              <a:cs typeface="Arial" charset="0"/>
            </a:endParaRPr>
          </a:p>
        </p:txBody>
      </p:sp>
      <p:sp>
        <p:nvSpPr>
          <p:cNvPr id="109572" name="Rectangle 2"/>
          <p:cNvSpPr>
            <a:spLocks noGrp="1" noChangeArrowheads="1"/>
          </p:cNvSpPr>
          <p:nvPr>
            <p:ph type="body"/>
          </p:nvPr>
        </p:nvSpPr>
        <p:spPr>
          <a:xfrm>
            <a:off x="685637" y="4343144"/>
            <a:ext cx="5476932" cy="4106245"/>
          </a:xfrm>
          <a:noFill/>
          <a:ln/>
        </p:spPr>
        <p:txBody>
          <a:bodyPr wrap="none" anchor="ctr"/>
          <a:lstStyle/>
          <a:p>
            <a:endParaRPr lang="de-D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2882" name="Rectangle 13"/>
          <p:cNvSpPr>
            <a:spLocks noGrp="1" noChangeArrowheads="1"/>
          </p:cNvSpPr>
          <p:nvPr>
            <p:ph type="sldNum" sz="quarter"/>
          </p:nvPr>
        </p:nvSpPr>
        <p:spPr>
          <a:noFill/>
        </p:spPr>
        <p:txBody>
          <a:bodyPr/>
          <a:lstStyle/>
          <a:p>
            <a:pPr>
              <a:buFont typeface="Wingdings" pitchFamily="2" charset="2"/>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pPr>
            <a:fld id="{5D5D68BB-4626-4C01-89E1-069F33C77B95}" type="slidenum">
              <a:rPr lang="de-DE" smtClean="0">
                <a:solidFill>
                  <a:prstClr val="white"/>
                </a:solidFill>
                <a:latin typeface="Times New Roman" pitchFamily="18" charset="0"/>
                <a:ea typeface="Arial Unicode MS" pitchFamily="34" charset="-128"/>
                <a:cs typeface="Arial Unicode MS" pitchFamily="34" charset="-128"/>
              </a:rPr>
              <a:pPr>
                <a:buFont typeface="Wingdings" pitchFamily="2" charset="2"/>
                <a:buNone/>
                <a:tabLst>
                  <a:tab pos="0" algn="l"/>
                  <a:tab pos="406400" algn="l"/>
                  <a:tab pos="814388" algn="l"/>
                  <a:tab pos="1223963" algn="l"/>
                  <a:tab pos="1631950" algn="l"/>
                  <a:tab pos="2039938" algn="l"/>
                  <a:tab pos="2447925" algn="l"/>
                  <a:tab pos="2857500" algn="l"/>
                  <a:tab pos="3265488" algn="l"/>
                  <a:tab pos="3673475" algn="l"/>
                  <a:tab pos="4083050" algn="l"/>
                  <a:tab pos="4491038" algn="l"/>
                  <a:tab pos="4899025" algn="l"/>
                  <a:tab pos="5308600" algn="l"/>
                  <a:tab pos="5716588" algn="l"/>
                  <a:tab pos="6124575" algn="l"/>
                  <a:tab pos="6532563" algn="l"/>
                  <a:tab pos="6942138" algn="l"/>
                  <a:tab pos="7350125" algn="l"/>
                  <a:tab pos="7758113" algn="l"/>
                  <a:tab pos="8167688" algn="l"/>
                </a:tabLst>
              </a:pPr>
              <a:t>39</a:t>
            </a:fld>
            <a:endParaRPr lang="de-DE" smtClean="0">
              <a:solidFill>
                <a:prstClr val="white"/>
              </a:solidFill>
              <a:latin typeface="Times New Roman" pitchFamily="18" charset="0"/>
              <a:ea typeface="Arial Unicode MS" pitchFamily="34" charset="-128"/>
              <a:cs typeface="Arial Unicode MS" pitchFamily="34" charset="-128"/>
            </a:endParaRPr>
          </a:p>
        </p:txBody>
      </p:sp>
      <p:sp>
        <p:nvSpPr>
          <p:cNvPr id="122883" name="Text Box 1"/>
          <p:cNvSpPr txBox="1">
            <a:spLocks noChangeArrowheads="1"/>
          </p:cNvSpPr>
          <p:nvPr/>
        </p:nvSpPr>
        <p:spPr bwMode="auto">
          <a:xfrm>
            <a:off x="1003969" y="694612"/>
            <a:ext cx="4848431" cy="3429182"/>
          </a:xfrm>
          <a:prstGeom prst="rect">
            <a:avLst/>
          </a:prstGeom>
          <a:solidFill>
            <a:srgbClr val="FFFFFF"/>
          </a:solidFill>
          <a:ln w="9360">
            <a:solidFill>
              <a:srgbClr val="000000"/>
            </a:solidFill>
            <a:miter lim="800000"/>
            <a:headEnd/>
            <a:tailEnd/>
          </a:ln>
        </p:spPr>
        <p:txBody>
          <a:bodyPr wrap="none" lIns="83137" tIns="41569" rIns="83137" bIns="41569" anchor="ctr"/>
          <a:lstStyle/>
          <a:p>
            <a:endParaRPr lang="de-DE">
              <a:solidFill>
                <a:prstClr val="white"/>
              </a:solidFill>
              <a:ea typeface="MS Gothic" pitchFamily="49" charset="-128"/>
              <a:cs typeface="Arial" charset="0"/>
            </a:endParaRPr>
          </a:p>
        </p:txBody>
      </p:sp>
      <p:sp>
        <p:nvSpPr>
          <p:cNvPr id="122884" name="Rectangle 2"/>
          <p:cNvSpPr>
            <a:spLocks noGrp="1" noChangeArrowheads="1"/>
          </p:cNvSpPr>
          <p:nvPr>
            <p:ph type="body"/>
          </p:nvPr>
        </p:nvSpPr>
        <p:spPr>
          <a:xfrm>
            <a:off x="685637" y="4343144"/>
            <a:ext cx="5476932" cy="4106245"/>
          </a:xfrm>
          <a:noFill/>
          <a:ln/>
        </p:spPr>
        <p:txBody>
          <a:bodyPr wrap="none" anchor="ctr"/>
          <a:lstStyle/>
          <a:p>
            <a:endParaRPr lang="de-D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5650" name="Rectangle 13"/>
          <p:cNvSpPr>
            <a:spLocks noGrp="1" noChangeArrowheads="1"/>
          </p:cNvSpPr>
          <p:nvPr>
            <p:ph type="sldNum" sz="quarter"/>
          </p:nvPr>
        </p:nvSpPr>
        <p:spPr>
          <a:noFill/>
        </p:spPr>
        <p:txBody>
          <a:bodyPr/>
          <a:lstStyle/>
          <a:p>
            <a:pPr>
              <a:buFont typeface="Wingdings" pitchFamily="2" charset="2"/>
              <a:buNone/>
              <a:tabLst>
                <a:tab pos="0" algn="l"/>
                <a:tab pos="404813" algn="l"/>
                <a:tab pos="812800" algn="l"/>
                <a:tab pos="1222375" algn="l"/>
                <a:tab pos="1630363" algn="l"/>
                <a:tab pos="2038350" algn="l"/>
                <a:tab pos="2446338" algn="l"/>
                <a:tab pos="2855913" algn="l"/>
                <a:tab pos="3263900" algn="l"/>
                <a:tab pos="3670300" algn="l"/>
                <a:tab pos="4079875" algn="l"/>
                <a:tab pos="4489450" algn="l"/>
                <a:tab pos="4895850" algn="l"/>
                <a:tab pos="5305425" algn="l"/>
                <a:tab pos="5715000" algn="l"/>
                <a:tab pos="6121400" algn="l"/>
                <a:tab pos="6529388" algn="l"/>
                <a:tab pos="6938963" algn="l"/>
                <a:tab pos="7346950" algn="l"/>
                <a:tab pos="7754938" algn="l"/>
                <a:tab pos="8164513" algn="l"/>
              </a:tabLst>
            </a:pPr>
            <a:fld id="{64319889-C048-4D39-8379-DB563C7FBE76}" type="slidenum">
              <a:rPr lang="de-DE" smtClean="0">
                <a:solidFill>
                  <a:prstClr val="white"/>
                </a:solidFill>
                <a:latin typeface="Times New Roman" pitchFamily="18" charset="0"/>
                <a:ea typeface="Arial Unicode MS" pitchFamily="34" charset="-128"/>
                <a:cs typeface="Arial Unicode MS" pitchFamily="34" charset="-128"/>
              </a:rPr>
              <a:pPr>
                <a:buFont typeface="Wingdings" pitchFamily="2" charset="2"/>
                <a:buNone/>
                <a:tabLst>
                  <a:tab pos="0" algn="l"/>
                  <a:tab pos="404813" algn="l"/>
                  <a:tab pos="812800" algn="l"/>
                  <a:tab pos="1222375" algn="l"/>
                  <a:tab pos="1630363" algn="l"/>
                  <a:tab pos="2038350" algn="l"/>
                  <a:tab pos="2446338" algn="l"/>
                  <a:tab pos="2855913" algn="l"/>
                  <a:tab pos="3263900" algn="l"/>
                  <a:tab pos="3670300" algn="l"/>
                  <a:tab pos="4079875" algn="l"/>
                  <a:tab pos="4489450" algn="l"/>
                  <a:tab pos="4895850" algn="l"/>
                  <a:tab pos="5305425" algn="l"/>
                  <a:tab pos="5715000" algn="l"/>
                  <a:tab pos="6121400" algn="l"/>
                  <a:tab pos="6529388" algn="l"/>
                  <a:tab pos="6938963" algn="l"/>
                  <a:tab pos="7346950" algn="l"/>
                  <a:tab pos="7754938" algn="l"/>
                  <a:tab pos="8164513" algn="l"/>
                </a:tabLst>
              </a:pPr>
              <a:t>40</a:t>
            </a:fld>
            <a:endParaRPr lang="de-DE" smtClean="0">
              <a:solidFill>
                <a:prstClr val="white"/>
              </a:solidFill>
              <a:latin typeface="Times New Roman" pitchFamily="18" charset="0"/>
              <a:ea typeface="Arial Unicode MS" pitchFamily="34" charset="-128"/>
              <a:cs typeface="Arial Unicode MS" pitchFamily="34" charset="-128"/>
            </a:endParaRPr>
          </a:p>
        </p:txBody>
      </p:sp>
      <p:sp>
        <p:nvSpPr>
          <p:cNvPr id="155651" name="Text Box 1"/>
          <p:cNvSpPr txBox="1">
            <a:spLocks noChangeArrowheads="1"/>
          </p:cNvSpPr>
          <p:nvPr/>
        </p:nvSpPr>
        <p:spPr bwMode="auto">
          <a:xfrm>
            <a:off x="1003969" y="694612"/>
            <a:ext cx="4848431" cy="3429182"/>
          </a:xfrm>
          <a:prstGeom prst="rect">
            <a:avLst/>
          </a:prstGeom>
          <a:solidFill>
            <a:srgbClr val="FFFFFF"/>
          </a:solidFill>
          <a:ln w="9360">
            <a:solidFill>
              <a:srgbClr val="000000"/>
            </a:solidFill>
            <a:miter lim="800000"/>
            <a:headEnd/>
            <a:tailEnd/>
          </a:ln>
        </p:spPr>
        <p:txBody>
          <a:bodyPr wrap="none" lIns="83122" tIns="41562" rIns="83122" bIns="41562" anchor="ctr"/>
          <a:lstStyle/>
          <a:p>
            <a:endParaRPr lang="de-DE">
              <a:solidFill>
                <a:prstClr val="white"/>
              </a:solidFill>
              <a:ea typeface="MS Gothic" pitchFamily="49" charset="-128"/>
              <a:cs typeface="Arial" charset="0"/>
            </a:endParaRPr>
          </a:p>
        </p:txBody>
      </p:sp>
      <p:sp>
        <p:nvSpPr>
          <p:cNvPr id="155652" name="Rectangle 2"/>
          <p:cNvSpPr>
            <a:spLocks noGrp="1" noChangeArrowheads="1"/>
          </p:cNvSpPr>
          <p:nvPr>
            <p:ph type="body"/>
          </p:nvPr>
        </p:nvSpPr>
        <p:spPr>
          <a:xfrm>
            <a:off x="685637" y="4343144"/>
            <a:ext cx="5476932" cy="4106245"/>
          </a:xfrm>
          <a:noFill/>
          <a:ln/>
        </p:spPr>
        <p:txBody>
          <a:bodyPr wrap="none" anchor="ctr"/>
          <a:lstStyle/>
          <a:p>
            <a:endParaRPr lang="de-D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eckblatt">
    <p:spTree>
      <p:nvGrpSpPr>
        <p:cNvPr id="1" name=""/>
        <p:cNvGrpSpPr/>
        <p:nvPr/>
      </p:nvGrpSpPr>
      <p:grpSpPr>
        <a:xfrm>
          <a:off x="0" y="0"/>
          <a:ext cx="0" cy="0"/>
          <a:chOff x="0" y="0"/>
          <a:chExt cx="0" cy="0"/>
        </a:xfrm>
      </p:grpSpPr>
      <p:pic>
        <p:nvPicPr>
          <p:cNvPr id="7" name="Bild 6" descr="tra_bg-04.jpg"/>
          <p:cNvPicPr>
            <a:picLocks noChangeAspect="1"/>
          </p:cNvPicPr>
          <p:nvPr userDrawn="1"/>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429000" y="3581400"/>
            <a:ext cx="5334000" cy="1524000"/>
          </a:xfrm>
        </p:spPr>
        <p:txBody>
          <a:bodyPr/>
          <a:lstStyle>
            <a:lvl1pPr>
              <a:defRPr>
                <a:solidFill>
                  <a:schemeClr val="tx1"/>
                </a:solidFill>
              </a:defRPr>
            </a:lvl1pPr>
          </a:lstStyle>
          <a:p>
            <a:r>
              <a:rPr lang="de-DE" dirty="0" smtClean="0"/>
              <a:t>Mastertitelformat bearbeiten</a:t>
            </a:r>
            <a:endParaRPr lang="de-DE" dirty="0"/>
          </a:p>
        </p:txBody>
      </p:sp>
      <p:sp>
        <p:nvSpPr>
          <p:cNvPr id="3" name="Untertitel 2"/>
          <p:cNvSpPr>
            <a:spLocks noGrp="1"/>
          </p:cNvSpPr>
          <p:nvPr>
            <p:ph type="subTitle" idx="1" hasCustomPrompt="1"/>
          </p:nvPr>
        </p:nvSpPr>
        <p:spPr>
          <a:xfrm>
            <a:off x="3429000" y="5105400"/>
            <a:ext cx="5334000" cy="609600"/>
          </a:xfrm>
        </p:spPr>
        <p:txBody>
          <a:bodyPr>
            <a:normAutofit/>
          </a:bodyPr>
          <a:lstStyle>
            <a:lvl1pPr marL="0" indent="0" algn="l">
              <a:buNone/>
              <a:defRPr sz="2400">
                <a:solidFill>
                  <a:srgbClr val="95B9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Untertitelformat bearbeiten</a:t>
            </a:r>
            <a:endParaRPr lang="de-DE" dirty="0"/>
          </a:p>
        </p:txBody>
      </p:sp>
      <p:sp>
        <p:nvSpPr>
          <p:cNvPr id="9" name="Textplatzhalter 9"/>
          <p:cNvSpPr>
            <a:spLocks noGrp="1"/>
          </p:cNvSpPr>
          <p:nvPr>
            <p:ph type="body" sz="quarter" idx="13"/>
          </p:nvPr>
        </p:nvSpPr>
        <p:spPr>
          <a:xfrm>
            <a:off x="3429000" y="5867400"/>
            <a:ext cx="5334000" cy="533399"/>
          </a:xfrm>
        </p:spPr>
        <p:txBody>
          <a:bodyPr vert="horz">
            <a:normAutofit/>
          </a:bodyPr>
          <a:lstStyle>
            <a:lvl2pPr marL="0">
              <a:buClrTx/>
              <a:buFont typeface="Lucida Grande"/>
              <a:buNone/>
              <a:defRPr sz="1600">
                <a:solidFill>
                  <a:schemeClr val="tx1"/>
                </a:solidFill>
              </a:defRPr>
            </a:lvl2pPr>
          </a:lstStyle>
          <a:p>
            <a:pPr lvl="1"/>
            <a:endParaRPr lang="de-DE" dirty="0"/>
          </a:p>
        </p:txBody>
      </p:sp>
      <p:pic>
        <p:nvPicPr>
          <p:cNvPr id="14" name="Bild 13" descr="tra_logo_web Kopie Kopie.jpg"/>
          <p:cNvPicPr>
            <a:picLocks noChangeAspect="1"/>
          </p:cNvPicPr>
          <p:nvPr userDrawn="1"/>
        </p:nvPicPr>
        <p:blipFill>
          <a:blip r:embed="rId3"/>
          <a:stretch>
            <a:fillRect/>
          </a:stretch>
        </p:blipFill>
        <p:spPr>
          <a:xfrm>
            <a:off x="4953000" y="200025"/>
            <a:ext cx="3810000" cy="18573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Inhalt mit Beschriftung">
    <p:spTree>
      <p:nvGrpSpPr>
        <p:cNvPr id="1" name=""/>
        <p:cNvGrpSpPr/>
        <p:nvPr/>
      </p:nvGrpSpPr>
      <p:grpSpPr>
        <a:xfrm>
          <a:off x="0" y="0"/>
          <a:ext cx="0" cy="0"/>
          <a:chOff x="0" y="0"/>
          <a:chExt cx="0" cy="0"/>
        </a:xfrm>
      </p:grpSpPr>
      <p:sp>
        <p:nvSpPr>
          <p:cNvPr id="3" name="Inhaltsplatzhalter 2"/>
          <p:cNvSpPr>
            <a:spLocks noGrp="1"/>
          </p:cNvSpPr>
          <p:nvPr>
            <p:ph idx="1"/>
          </p:nvPr>
        </p:nvSpPr>
        <p:spPr>
          <a:xfrm>
            <a:off x="3575050" y="2667000"/>
            <a:ext cx="5111750" cy="3459163"/>
          </a:xfrm>
        </p:spPr>
        <p:txBody>
          <a:bodyPr/>
          <a:lstStyle>
            <a:lvl1pPr>
              <a:defRPr sz="3200"/>
            </a:lvl1pPr>
            <a:lvl2pPr>
              <a:buClr>
                <a:schemeClr val="accent1"/>
              </a:buClr>
              <a:buSzPct val="80000"/>
              <a:buFont typeface="Wingdings"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algn="r">
              <a:defRPr/>
            </a:lvl1pPr>
          </a:lstStyle>
          <a:p>
            <a:fld id="{6C6CA861-EC5F-0345-8424-414E04E681D1}" type="slidenum">
              <a:rPr lang="de-DE" smtClean="0"/>
              <a:pPr/>
              <a:t>‹Nr.›</a:t>
            </a:fld>
            <a:endParaRPr lang="de-DE" dirty="0"/>
          </a:p>
        </p:txBody>
      </p:sp>
      <p:sp>
        <p:nvSpPr>
          <p:cNvPr id="14" name="Titel 13"/>
          <p:cNvSpPr>
            <a:spLocks noGrp="1"/>
          </p:cNvSpPr>
          <p:nvPr>
            <p:ph type="title"/>
          </p:nvPr>
        </p:nvSpPr>
        <p:spPr/>
        <p:txBody>
          <a:bodyPr/>
          <a:lstStyle>
            <a:lvl1pPr>
              <a:defRPr>
                <a:solidFill>
                  <a:srgbClr val="95B921"/>
                </a:solidFill>
              </a:defRPr>
            </a:lvl1pPr>
          </a:lstStyle>
          <a:p>
            <a:r>
              <a:rPr lang="de-DE" dirty="0" smtClean="0"/>
              <a:t>Mastertitelformat bearbeiten</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de-DE" dirty="0" smtClean="0"/>
              <a:t>Mastertitelformat bearbeiten</a:t>
            </a:r>
            <a:endParaRPr lang="de-DE" dirty="0"/>
          </a:p>
        </p:txBody>
      </p:sp>
      <p:sp>
        <p:nvSpPr>
          <p:cNvPr id="3" name="Bildplatzhalter 2"/>
          <p:cNvSpPr>
            <a:spLocks noGrp="1"/>
          </p:cNvSpPr>
          <p:nvPr>
            <p:ph type="pic" idx="1"/>
          </p:nvPr>
        </p:nvSpPr>
        <p:spPr>
          <a:xfrm>
            <a:off x="1792288" y="1676399"/>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algn="r">
              <a:defRPr/>
            </a:lvl1pPr>
          </a:lstStyle>
          <a:p>
            <a:fld id="{6C6CA861-EC5F-0345-8424-414E04E681D1}" type="slidenum">
              <a:rPr lang="de-DE" smtClean="0"/>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Text_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Mastertitelformat bearbeiten</a:t>
            </a:r>
            <a:endParaRPr lang="de-DE" dirty="0"/>
          </a:p>
        </p:txBody>
      </p:sp>
      <p:sp>
        <p:nvSpPr>
          <p:cNvPr id="3" name="Vertikaler Textplatzhalter 2"/>
          <p:cNvSpPr>
            <a:spLocks noGrp="1"/>
          </p:cNvSpPr>
          <p:nvPr>
            <p:ph type="body" orient="vert" idx="1"/>
          </p:nvPr>
        </p:nvSpPr>
        <p:spPr>
          <a:xfrm>
            <a:off x="457200" y="1600201"/>
            <a:ext cx="8229600" cy="2743200"/>
          </a:xfrm>
        </p:spPr>
        <p:txBody>
          <a:bodyPr vert="horz"/>
          <a:lstStyle>
            <a:lvl2pPr>
              <a:buClr>
                <a:schemeClr val="accent1"/>
              </a:buClr>
              <a:buSzPct val="80000"/>
              <a:buFont typeface="Wingdings" charset="2"/>
              <a:buChar char="§"/>
              <a:defRPr/>
            </a:lvl2pPr>
            <a:lvl3pPr marL="1054800">
              <a:defRPr/>
            </a:lvl3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lgn="r">
              <a:defRPr/>
            </a:lvl1pPr>
          </a:lstStyle>
          <a:p>
            <a:fld id="{6C6CA861-EC5F-0345-8424-414E04E681D1}" type="slidenum">
              <a:rPr lang="de-DE" smtClean="0"/>
              <a:pPr/>
              <a:t>‹Nr.›</a:t>
            </a:fld>
            <a:endParaRPr lang="de-DE" dirty="0"/>
          </a:p>
        </p:txBody>
      </p:sp>
      <p:sp>
        <p:nvSpPr>
          <p:cNvPr id="8" name="Inhaltsplatzhalter 2"/>
          <p:cNvSpPr>
            <a:spLocks noGrp="1"/>
          </p:cNvSpPr>
          <p:nvPr>
            <p:ph idx="14" hasCustomPrompt="1"/>
          </p:nvPr>
        </p:nvSpPr>
        <p:spPr>
          <a:xfrm>
            <a:off x="457200" y="4648200"/>
            <a:ext cx="2514600" cy="147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3"/>
            <a:r>
              <a:rPr lang="de-DE" dirty="0" smtClean="0"/>
              <a:t>Vierte Ebene</a:t>
            </a:r>
          </a:p>
        </p:txBody>
      </p:sp>
      <p:sp>
        <p:nvSpPr>
          <p:cNvPr id="10" name="Inhaltsplatzhalter 2"/>
          <p:cNvSpPr>
            <a:spLocks noGrp="1"/>
          </p:cNvSpPr>
          <p:nvPr>
            <p:ph idx="15" hasCustomPrompt="1"/>
          </p:nvPr>
        </p:nvSpPr>
        <p:spPr>
          <a:xfrm>
            <a:off x="6172200" y="4648200"/>
            <a:ext cx="2514600" cy="1477963"/>
          </a:xfrm>
        </p:spPr>
        <p:txBody>
          <a:bodyPr/>
          <a:lstStyle>
            <a:lvl1pPr>
              <a:defRPr sz="3200"/>
            </a:lvl1pPr>
            <a:lvl2pPr>
              <a:defRPr sz="2800"/>
            </a:lvl2pPr>
            <a:lvl3pPr>
              <a:defRPr sz="2400"/>
            </a:lvl3pPr>
            <a:lvl4pPr>
              <a:defRPr sz="2000">
                <a:solidFill>
                  <a:schemeClr val="tx1"/>
                </a:solidFill>
              </a:defRPr>
            </a:lvl4pPr>
            <a:lvl5pPr>
              <a:defRPr sz="2000"/>
            </a:lvl5pPr>
            <a:lvl6pPr>
              <a:defRPr sz="2000"/>
            </a:lvl6pPr>
            <a:lvl7pPr>
              <a:defRPr sz="2000"/>
            </a:lvl7pPr>
            <a:lvl8pPr>
              <a:defRPr sz="2000"/>
            </a:lvl8pPr>
            <a:lvl9pPr>
              <a:defRPr sz="2000"/>
            </a:lvl9pPr>
          </a:lstStyle>
          <a:p>
            <a:pPr lvl="3"/>
            <a:r>
              <a:rPr lang="de-DE" dirty="0" smtClean="0"/>
              <a:t>Vierte Ebene</a:t>
            </a:r>
          </a:p>
        </p:txBody>
      </p:sp>
      <p:sp>
        <p:nvSpPr>
          <p:cNvPr id="11" name="Inhaltsplatzhalter 2"/>
          <p:cNvSpPr>
            <a:spLocks noGrp="1"/>
          </p:cNvSpPr>
          <p:nvPr>
            <p:ph idx="16" hasCustomPrompt="1"/>
          </p:nvPr>
        </p:nvSpPr>
        <p:spPr>
          <a:xfrm>
            <a:off x="3276600" y="4648200"/>
            <a:ext cx="2514600" cy="1477963"/>
          </a:xfrm>
        </p:spPr>
        <p:txBody>
          <a:bodyPr/>
          <a:lstStyle>
            <a:lvl1pPr>
              <a:defRPr sz="3200"/>
            </a:lvl1pPr>
            <a:lvl2pPr>
              <a:defRPr sz="2800"/>
            </a:lvl2pPr>
            <a:lvl3pPr>
              <a:defRPr sz="2400"/>
            </a:lvl3pPr>
            <a:lvl4pPr>
              <a:defRPr sz="2000">
                <a:solidFill>
                  <a:schemeClr val="tx1"/>
                </a:solidFill>
              </a:defRPr>
            </a:lvl4pPr>
            <a:lvl5pPr>
              <a:defRPr sz="2000"/>
            </a:lvl5pPr>
            <a:lvl6pPr>
              <a:defRPr sz="2000"/>
            </a:lvl6pPr>
            <a:lvl7pPr>
              <a:defRPr sz="2000"/>
            </a:lvl7pPr>
            <a:lvl8pPr>
              <a:defRPr sz="2000"/>
            </a:lvl8pPr>
            <a:lvl9pPr>
              <a:defRPr sz="2000"/>
            </a:lvl9pPr>
          </a:lstStyle>
          <a:p>
            <a:pPr lvl="3"/>
            <a:r>
              <a:rPr lang="de-DE" dirty="0" smtClean="0"/>
              <a:t>Vierte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457200" y="1752600"/>
            <a:ext cx="6019800" cy="4373563"/>
          </a:xfrm>
        </p:spPr>
        <p:txBody>
          <a:bodyPr vert="horz"/>
          <a:lstStyle>
            <a:lvl1pPr>
              <a:defRPr>
                <a:solidFill>
                  <a:schemeClr val="tx1"/>
                </a:solidFill>
              </a:defRPr>
            </a:lvl1pPr>
            <a:lvl2pPr>
              <a:buClr>
                <a:schemeClr val="accent1"/>
              </a:buClr>
              <a:buSzPct val="80000"/>
              <a:buFont typeface="Wingdings" charset="2"/>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lgn="r">
              <a:defRPr/>
            </a:lvl1pPr>
          </a:lstStyle>
          <a:p>
            <a:fld id="{6C6CA861-EC5F-0345-8424-414E04E681D1}" type="slidenum">
              <a:rPr lang="de-DE" smtClean="0"/>
              <a:pPr/>
              <a:t>‹Nr.›</a:t>
            </a:fld>
            <a:endParaRPr lang="de-DE" dirty="0"/>
          </a:p>
        </p:txBody>
      </p:sp>
      <p:sp>
        <p:nvSpPr>
          <p:cNvPr id="10" name="Titel 9"/>
          <p:cNvSpPr>
            <a:spLocks noGrp="1"/>
          </p:cNvSpPr>
          <p:nvPr>
            <p:ph type="title"/>
          </p:nvPr>
        </p:nvSpPr>
        <p:spPr/>
        <p:txBody>
          <a:bodyPr/>
          <a:lstStyle>
            <a:lvl1pPr>
              <a:defRPr>
                <a:solidFill>
                  <a:srgbClr val="95B921"/>
                </a:solidFill>
              </a:defRPr>
            </a:lvl1pPr>
          </a:lstStyle>
          <a:p>
            <a:r>
              <a:rPr lang="de-DE" dirty="0" smtClean="0"/>
              <a:t>Mastertitelformat bearbeiten</a:t>
            </a:r>
            <a:endParaRPr lang="de-DE" dirty="0"/>
          </a:p>
        </p:txBody>
      </p:sp>
      <p:sp>
        <p:nvSpPr>
          <p:cNvPr id="12" name="Textplatzhalter 11"/>
          <p:cNvSpPr>
            <a:spLocks noGrp="1"/>
          </p:cNvSpPr>
          <p:nvPr>
            <p:ph type="body" sz="quarter" idx="13" hasCustomPrompt="1"/>
          </p:nvPr>
        </p:nvSpPr>
        <p:spPr>
          <a:xfrm>
            <a:off x="6553200" y="1752600"/>
            <a:ext cx="2133600" cy="4373563"/>
          </a:xfrm>
        </p:spPr>
        <p:txBody>
          <a:bodyPr vert="horz" wrap="none" anchor="t">
            <a:normAutofit/>
          </a:bodyPr>
          <a:lstStyle>
            <a:lvl4pPr marL="0" algn="l">
              <a:defRPr/>
            </a:lvl4pPr>
            <a:lvl5pPr marL="0" algn="l">
              <a:defRPr sz="1400">
                <a:solidFill>
                  <a:schemeClr val="tx1"/>
                </a:solidFill>
              </a:defRPr>
            </a:lvl5pPr>
          </a:lstStyle>
          <a:p>
            <a:pPr lvl="4"/>
            <a:r>
              <a:rPr lang="de-DE" dirty="0" smtClean="0"/>
              <a:t>Fünfte Ebene</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6481" y="1604329"/>
            <a:ext cx="4039200" cy="4514874"/>
          </a:xfrm>
        </p:spPr>
        <p:txBody>
          <a:bodyPr/>
          <a:lstStyle>
            <a:lvl1pPr>
              <a:defRPr sz="2500">
                <a:solidFill>
                  <a:schemeClr val="tx1"/>
                </a:solidFill>
              </a:defRPr>
            </a:lvl1pPr>
            <a:lvl2pPr>
              <a:buClr>
                <a:schemeClr val="accent1"/>
              </a:buClr>
              <a:buFont typeface="Wingdings" charset="2"/>
              <a:buChar char="§"/>
              <a:defRPr sz="22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33920" y="1604329"/>
            <a:ext cx="4039200" cy="4514874"/>
          </a:xfrm>
        </p:spPr>
        <p:txBody>
          <a:bodyPr/>
          <a:lstStyle>
            <a:lvl1pPr>
              <a:defRPr sz="2500">
                <a:solidFill>
                  <a:schemeClr val="tx1"/>
                </a:solidFill>
              </a:defRPr>
            </a:lvl1pPr>
            <a:lvl2pPr>
              <a:buClr>
                <a:schemeClr val="accent1"/>
              </a:buClr>
              <a:buFont typeface="Wingdings" charset="2"/>
              <a:buChar char="§"/>
              <a:defRPr sz="22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5"/>
          <p:cNvSpPr>
            <a:spLocks noGrp="1" noChangeArrowheads="1"/>
          </p:cNvSpPr>
          <p:nvPr>
            <p:ph type="sldNum" idx="12"/>
          </p:nvPr>
        </p:nvSpPr>
        <p:spPr>
          <a:ln/>
        </p:spPr>
        <p:txBody>
          <a:bodyPr/>
          <a:lstStyle>
            <a:lvl1pPr>
              <a:defRPr>
                <a:solidFill>
                  <a:schemeClr val="accent1"/>
                </a:solidFill>
              </a:defRPr>
            </a:lvl1pPr>
          </a:lstStyle>
          <a:p>
            <a:pPr>
              <a:defRPr/>
            </a:pPr>
            <a:fld id="{BEAC9372-0F86-4E69-9D38-1AAF7116D090}" type="slidenum">
              <a:rPr lang="de-DE" smtClean="0"/>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ennblatt">
    <p:spTree>
      <p:nvGrpSpPr>
        <p:cNvPr id="1" name=""/>
        <p:cNvGrpSpPr/>
        <p:nvPr/>
      </p:nvGrpSpPr>
      <p:grpSpPr>
        <a:xfrm>
          <a:off x="0" y="0"/>
          <a:ext cx="0" cy="0"/>
          <a:chOff x="0" y="0"/>
          <a:chExt cx="0" cy="0"/>
        </a:xfrm>
      </p:grpSpPr>
      <p:pic>
        <p:nvPicPr>
          <p:cNvPr id="5" name="Bild 4" descr="tra_bg-36.jpg"/>
          <p:cNvPicPr>
            <a:picLocks noChangeAspect="1"/>
          </p:cNvPicPr>
          <p:nvPr userDrawn="1"/>
        </p:nvPicPr>
        <p:blipFill>
          <a:blip r:embed="rId2"/>
          <a:stretch>
            <a:fillRect/>
          </a:stretch>
        </p:blipFill>
        <p:spPr>
          <a:xfrm>
            <a:off x="0" y="0"/>
            <a:ext cx="9144000" cy="6858000"/>
          </a:xfrm>
          <a:prstGeom prst="rect">
            <a:avLst/>
          </a:prstGeom>
        </p:spPr>
      </p:pic>
      <p:sp>
        <p:nvSpPr>
          <p:cNvPr id="2" name="Titel 1"/>
          <p:cNvSpPr>
            <a:spLocks noGrp="1"/>
          </p:cNvSpPr>
          <p:nvPr>
            <p:ph type="title"/>
          </p:nvPr>
        </p:nvSpPr>
        <p:spPr>
          <a:xfrm>
            <a:off x="3392487" y="4352925"/>
            <a:ext cx="5218113" cy="1362075"/>
          </a:xfrm>
        </p:spPr>
        <p:txBody>
          <a:bodyPr anchor="t">
            <a:normAutofit/>
          </a:bodyPr>
          <a:lstStyle>
            <a:lvl1pPr algn="l">
              <a:defRPr sz="2800" b="0" cap="all">
                <a:solidFill>
                  <a:schemeClr val="tx1"/>
                </a:solidFill>
              </a:defRPr>
            </a:lvl1pPr>
          </a:lstStyle>
          <a:p>
            <a:r>
              <a:rPr lang="de-DE" dirty="0" smtClean="0"/>
              <a:t>Mastertitelformat bearbeiten</a:t>
            </a:r>
            <a:endParaRPr lang="de-DE" dirty="0"/>
          </a:p>
        </p:txBody>
      </p:sp>
      <p:pic>
        <p:nvPicPr>
          <p:cNvPr id="14" name="Bild 13" descr="tra_logo_web Kopie Kopie.jpg"/>
          <p:cNvPicPr>
            <a:picLocks noChangeAspect="1"/>
          </p:cNvPicPr>
          <p:nvPr userDrawn="1"/>
        </p:nvPicPr>
        <p:blipFill>
          <a:blip r:embed="rId3"/>
          <a:stretch>
            <a:fillRect/>
          </a:stretch>
        </p:blipFill>
        <p:spPr>
          <a:xfrm>
            <a:off x="6934201" y="327660"/>
            <a:ext cx="1828799" cy="8915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Inhaltsverzeichnis_layout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Mastertitelformat bearbeiten</a:t>
            </a:r>
            <a:endParaRPr lang="de-DE" dirty="0"/>
          </a:p>
        </p:txBody>
      </p:sp>
      <p:sp>
        <p:nvSpPr>
          <p:cNvPr id="3" name="Inhaltsplatzhalter 2"/>
          <p:cNvSpPr>
            <a:spLocks noGrp="1"/>
          </p:cNvSpPr>
          <p:nvPr>
            <p:ph idx="1"/>
          </p:nvPr>
        </p:nvSpPr>
        <p:spPr/>
        <p:txBody>
          <a:bodyPr/>
          <a:lstStyle>
            <a:lvl1pPr>
              <a:buClr>
                <a:schemeClr val="accent1"/>
              </a:buClr>
              <a:buSzPct val="80000"/>
              <a:buFont typeface="Wingdings" charset="2"/>
              <a:buChar char="§"/>
              <a:defRPr sz="2800" baseline="0">
                <a:solidFill>
                  <a:schemeClr val="tx1"/>
                </a:solidFill>
              </a:defRPr>
            </a:lvl1pPr>
            <a:lvl2pPr>
              <a:buClr>
                <a:schemeClr val="accent1"/>
              </a:buClr>
              <a:buSzPct val="80000"/>
              <a:buFont typeface="Wingdings" charset="2"/>
              <a:buChar char="§"/>
              <a:defRPr sz="2600" baseline="0">
                <a:solidFill>
                  <a:schemeClr val="tx1"/>
                </a:solidFill>
              </a:defRPr>
            </a:lvl2pPr>
            <a:lvl3pPr>
              <a:buClr>
                <a:schemeClr val="accent1"/>
              </a:buClr>
              <a:buSzPct val="80000"/>
              <a:buFont typeface="Wingdings" charset="2"/>
              <a:buChar char="§"/>
              <a:defRPr baseline="0">
                <a:solidFill>
                  <a:schemeClr val="tx1"/>
                </a:solidFill>
              </a:defRPr>
            </a:lvl3pPr>
            <a:lvl4pPr>
              <a:buClr>
                <a:schemeClr val="accent1"/>
              </a:buClr>
              <a:buSzPct val="80000"/>
              <a:buFont typeface="Wingdings" charset="2"/>
              <a:buChar char="§"/>
              <a:defRPr baseline="0">
                <a:solidFill>
                  <a:schemeClr val="tx1"/>
                </a:solidFill>
              </a:defRPr>
            </a:lvl4pPr>
            <a:lvl5pPr>
              <a:buClr>
                <a:schemeClr val="accent1"/>
              </a:buClr>
              <a:buSzPct val="80000"/>
              <a:buFont typeface="Wingdings" charset="2"/>
              <a:buChar char="§"/>
              <a:defRPr baseline="0">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342900" indent="-342900" algn="r">
              <a:buFont typeface="+mj-lt"/>
              <a:buNone/>
              <a:defRPr sz="1400">
                <a:solidFill>
                  <a:srgbClr val="95B921"/>
                </a:solidFill>
              </a:defRPr>
            </a:lvl1pPr>
          </a:lstStyle>
          <a:p>
            <a:fld id="{5329A043-0766-1548-9A9D-397ABFBA1FAD}"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Layout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Mastertitelformat bearbeiten</a:t>
            </a:r>
            <a:endParaRPr lang="de-DE" dirty="0"/>
          </a:p>
        </p:txBody>
      </p:sp>
      <p:sp>
        <p:nvSpPr>
          <p:cNvPr id="3" name="Inhaltsplatzhalter 2"/>
          <p:cNvSpPr>
            <a:spLocks noGrp="1"/>
          </p:cNvSpPr>
          <p:nvPr>
            <p:ph idx="1"/>
          </p:nvPr>
        </p:nvSpPr>
        <p:spPr>
          <a:xfrm>
            <a:off x="457200" y="2895600"/>
            <a:ext cx="8229600" cy="3048000"/>
          </a:xfrm>
        </p:spPr>
        <p:txBody>
          <a:bodyPr/>
          <a:lstStyle>
            <a:lvl1pPr>
              <a:defRPr baseline="0">
                <a:solidFill>
                  <a:schemeClr val="tx1"/>
                </a:solidFill>
              </a:defRPr>
            </a:lvl1pPr>
            <a:lvl2pPr>
              <a:buClr>
                <a:schemeClr val="accent1"/>
              </a:buClr>
              <a:buSzPct val="80000"/>
              <a:buFont typeface="Wingdings" charset="2"/>
              <a:buChar cha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marL="342900" indent="-342900" algn="r">
              <a:buFont typeface="+mj-lt"/>
              <a:buNone/>
              <a:defRPr/>
            </a:lvl1pPr>
          </a:lstStyle>
          <a:p>
            <a:fld id="{6C6CA861-EC5F-0345-8424-414E04E681D1}" type="slidenum">
              <a:rPr lang="de-DE" smtClean="0"/>
              <a:pPr/>
              <a:t>‹Nr.›</a:t>
            </a:fld>
            <a:endParaRPr lang="de-DE" dirty="0"/>
          </a:p>
        </p:txBody>
      </p:sp>
      <p:sp>
        <p:nvSpPr>
          <p:cNvPr id="7" name="Textplatzhalter 6"/>
          <p:cNvSpPr>
            <a:spLocks noGrp="1"/>
          </p:cNvSpPr>
          <p:nvPr>
            <p:ph type="body" sz="quarter" idx="13"/>
          </p:nvPr>
        </p:nvSpPr>
        <p:spPr>
          <a:xfrm>
            <a:off x="457200" y="1600201"/>
            <a:ext cx="8229600" cy="1295399"/>
          </a:xfrm>
        </p:spPr>
        <p:txBody>
          <a:bodyPr/>
          <a:lstStyle>
            <a:lvl1pPr>
              <a:defRPr>
                <a:solidFill>
                  <a:schemeClr val="tx1"/>
                </a:solidFill>
              </a:defRPr>
            </a:lvl1pPr>
            <a:lvl2pPr>
              <a:buClr>
                <a:schemeClr val="accent1"/>
              </a:buClr>
              <a:buSzPct val="80000"/>
              <a:buFont typeface="Wingdings" charset="2"/>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Layout3_Zwei_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Mastertitelformat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solidFill>
                  <a:schemeClr val="tx1"/>
                </a:solidFill>
              </a:defRPr>
            </a:lvl1pPr>
            <a:lvl2pPr>
              <a:buClr>
                <a:schemeClr val="accent1"/>
              </a:buClr>
              <a:buSzPct val="80000"/>
              <a:buFont typeface="Wingdings" charset="2"/>
              <a:buChar char="§"/>
              <a:defRPr sz="2400">
                <a:solidFill>
                  <a:schemeClr val="tx1"/>
                </a:solidFill>
              </a:defRPr>
            </a:lvl2pPr>
            <a:lvl3pPr>
              <a:buClr>
                <a:schemeClr val="accent1"/>
              </a:buClr>
              <a:buFont typeface="Wingdings" charset="2"/>
              <a:buChar char="§"/>
              <a:defRPr sz="2000">
                <a:solidFill>
                  <a:schemeClr val="tx1"/>
                </a:solidFill>
              </a:defRPr>
            </a:lvl3pPr>
            <a:lvl4pPr>
              <a:buClr>
                <a:schemeClr val="accent1"/>
              </a:buClr>
              <a:buFont typeface="Wingdings" charset="2"/>
              <a:buChar char="§"/>
              <a:defRPr sz="1800">
                <a:solidFill>
                  <a:schemeClr val="tx1"/>
                </a:solidFill>
              </a:defRPr>
            </a:lvl4pPr>
            <a:lvl5pPr>
              <a:buClr>
                <a:schemeClr val="accent1"/>
              </a:buClr>
              <a:buFont typeface="Wingdings" charset="2"/>
              <a:buChar char="§"/>
              <a:defRPr sz="1800">
                <a:solidFill>
                  <a:schemeClr val="tx1"/>
                </a:solidFill>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solidFill>
                  <a:schemeClr val="tx1"/>
                </a:solidFill>
              </a:defRPr>
            </a:lvl1pPr>
            <a:lvl2pPr>
              <a:buClr>
                <a:schemeClr val="accent1"/>
              </a:buClr>
              <a:buSzPct val="80000"/>
              <a:buFont typeface="Wingdings" charset="2"/>
              <a:buChar cha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342900" indent="-342900" algn="r">
              <a:buFont typeface="+mj-lt"/>
              <a:buNone/>
              <a:defRPr sz="1400">
                <a:solidFill>
                  <a:srgbClr val="95B921"/>
                </a:solidFill>
              </a:defRPr>
            </a:lvl1pPr>
          </a:lstStyle>
          <a:p>
            <a:fld id="{5329A043-0766-1548-9A9D-397ABFBA1FAD}"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Layout4_Vier_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Mastertitelformat bearbeiten</a:t>
            </a:r>
            <a:endParaRPr lang="de-DE" dirty="0"/>
          </a:p>
        </p:txBody>
      </p:sp>
      <p:sp>
        <p:nvSpPr>
          <p:cNvPr id="3" name="Inhaltsplatzhalter 2"/>
          <p:cNvSpPr>
            <a:spLocks noGrp="1"/>
          </p:cNvSpPr>
          <p:nvPr>
            <p:ph sz="half" idx="1"/>
          </p:nvPr>
        </p:nvSpPr>
        <p:spPr>
          <a:xfrm>
            <a:off x="457200" y="1600201"/>
            <a:ext cx="4038600" cy="2286000"/>
          </a:xfrm>
        </p:spPr>
        <p:txBody>
          <a:bodyPr/>
          <a:lstStyle>
            <a:lvl1pPr>
              <a:defRPr sz="2800">
                <a:solidFill>
                  <a:schemeClr val="tx1"/>
                </a:solidFill>
              </a:defRPr>
            </a:lvl1pPr>
            <a:lvl2pPr>
              <a:buClr>
                <a:schemeClr val="accent1"/>
              </a:buClr>
              <a:buSzPct val="80000"/>
              <a:buFont typeface="Wingdings" charset="2"/>
              <a:buChar cha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1"/>
            <a:ext cx="4038600" cy="2286000"/>
          </a:xfrm>
        </p:spPr>
        <p:txBody>
          <a:bodyPr/>
          <a:lstStyle>
            <a:lvl1pPr>
              <a:defRPr sz="2800">
                <a:solidFill>
                  <a:schemeClr val="tx1"/>
                </a:solidFill>
              </a:defRPr>
            </a:lvl1pPr>
            <a:lvl2pPr>
              <a:buClr>
                <a:schemeClr val="accent1"/>
              </a:buClr>
              <a:buSzPct val="80000"/>
              <a:buFont typeface="Wingdings" charset="2"/>
              <a:buChar cha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342900" indent="-342900" algn="r">
              <a:buFont typeface="+mj-lt"/>
              <a:buNone/>
              <a:defRPr sz="1400">
                <a:solidFill>
                  <a:srgbClr val="95B921"/>
                </a:solidFill>
              </a:defRPr>
            </a:lvl1pPr>
          </a:lstStyle>
          <a:p>
            <a:fld id="{5329A043-0766-1548-9A9D-397ABFBA1FAD}" type="slidenum">
              <a:rPr lang="de-DE" smtClean="0"/>
              <a:pPr/>
              <a:t>‹Nr.›</a:t>
            </a:fld>
            <a:endParaRPr lang="de-DE" dirty="0"/>
          </a:p>
        </p:txBody>
      </p:sp>
      <p:sp>
        <p:nvSpPr>
          <p:cNvPr id="7" name="Inhaltsplatzhalter 2"/>
          <p:cNvSpPr>
            <a:spLocks noGrp="1"/>
          </p:cNvSpPr>
          <p:nvPr>
            <p:ph sz="half" idx="10"/>
          </p:nvPr>
        </p:nvSpPr>
        <p:spPr>
          <a:xfrm>
            <a:off x="457200" y="3886201"/>
            <a:ext cx="4038600" cy="2286000"/>
          </a:xfrm>
        </p:spPr>
        <p:txBody>
          <a:bodyPr/>
          <a:lstStyle>
            <a:lvl1pPr>
              <a:defRPr sz="2800">
                <a:solidFill>
                  <a:schemeClr val="tx1"/>
                </a:solidFill>
              </a:defRPr>
            </a:lvl1pPr>
            <a:lvl2pPr>
              <a:buClr>
                <a:schemeClr val="accent1"/>
              </a:buClr>
              <a:buSzPct val="80000"/>
              <a:buFont typeface="Wingdings" charset="2"/>
              <a:buChar cha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3"/>
          <p:cNvSpPr>
            <a:spLocks noGrp="1"/>
          </p:cNvSpPr>
          <p:nvPr>
            <p:ph sz="half" idx="11"/>
          </p:nvPr>
        </p:nvSpPr>
        <p:spPr>
          <a:xfrm>
            <a:off x="4648200" y="3886201"/>
            <a:ext cx="4038600" cy="2286000"/>
          </a:xfrm>
        </p:spPr>
        <p:txBody>
          <a:bodyPr/>
          <a:lstStyle>
            <a:lvl1pPr>
              <a:defRPr sz="2800">
                <a:solidFill>
                  <a:schemeClr val="tx1"/>
                </a:solidFill>
              </a:defRPr>
            </a:lvl1pPr>
            <a:lvl2pPr>
              <a:buClr>
                <a:schemeClr val="accent1"/>
              </a:buClr>
              <a:buSzPct val="80000"/>
              <a:buFont typeface="Wingdings" charset="2"/>
              <a:buChar cha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smtClean="0"/>
              <a:t>Mastertitelformat bearbeiten</a:t>
            </a:r>
            <a:endParaRPr lang="de-DE" dirty="0"/>
          </a:p>
        </p:txBody>
      </p:sp>
      <p:sp>
        <p:nvSpPr>
          <p:cNvPr id="3" name="Textplatzhalter 2"/>
          <p:cNvSpPr>
            <a:spLocks noGrp="1"/>
          </p:cNvSpPr>
          <p:nvPr>
            <p:ph type="body" idx="1"/>
          </p:nvPr>
        </p:nvSpPr>
        <p:spPr>
          <a:xfrm>
            <a:off x="457200" y="1535113"/>
            <a:ext cx="4040188" cy="639762"/>
          </a:xfrm>
        </p:spPr>
        <p:txBody>
          <a:bodyPr anchor="b">
            <a:no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solidFill>
                  <a:schemeClr val="tx1"/>
                </a:solidFill>
              </a:defRPr>
            </a:lvl1pPr>
            <a:lvl2pPr>
              <a:buClr>
                <a:schemeClr val="accent1"/>
              </a:buClr>
              <a:buSzPct val="80000"/>
              <a:buFont typeface="Wingdings" charset="2"/>
              <a:buChar cha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solidFill>
                  <a:schemeClr val="tx1"/>
                </a:solidFill>
              </a:defRPr>
            </a:lvl1pPr>
            <a:lvl2pPr>
              <a:buClr>
                <a:schemeClr val="accent1"/>
              </a:buClr>
              <a:buSzPct val="80000"/>
              <a:buFont typeface="Wingdings" charset="2"/>
              <a:buChar cha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lvl1pPr algn="r">
              <a:defRPr/>
            </a:lvl1pPr>
          </a:lstStyle>
          <a:p>
            <a:fld id="{6C6CA861-EC5F-0345-8424-414E04E681D1}"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95B921"/>
                </a:solidFill>
              </a:defRPr>
            </a:lvl1pPr>
          </a:lstStyle>
          <a:p>
            <a:r>
              <a:rPr lang="de-DE" dirty="0" smtClean="0"/>
              <a:t>Mastertitelformat bearbeiten</a:t>
            </a:r>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6C6CA861-EC5F-0345-8424-414E04E681D1}"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ayout_2">
    <p:spTree>
      <p:nvGrpSpPr>
        <p:cNvPr id="1" name=""/>
        <p:cNvGrpSpPr/>
        <p:nvPr/>
      </p:nvGrpSpPr>
      <p:grpSpPr>
        <a:xfrm>
          <a:off x="0" y="0"/>
          <a:ext cx="0" cy="0"/>
          <a:chOff x="0" y="0"/>
          <a:chExt cx="0" cy="0"/>
        </a:xfrm>
      </p:grpSpPr>
      <p:pic>
        <p:nvPicPr>
          <p:cNvPr id="3" name="Bild 2" descr="tra_bg-25.jpg"/>
          <p:cNvPicPr>
            <a:picLocks noChangeAspect="1"/>
          </p:cNvPicPr>
          <p:nvPr userDrawn="1"/>
        </p:nvPicPr>
        <p:blipFill>
          <a:blip r:embed="rId2"/>
          <a:stretch>
            <a:fillRect/>
          </a:stretch>
        </p:blipFill>
        <p:spPr>
          <a:xfrm>
            <a:off x="6781800" y="0"/>
            <a:ext cx="2362200" cy="1676400"/>
          </a:xfrm>
          <a:prstGeom prst="rect">
            <a:avLst/>
          </a:prstGeom>
        </p:spPr>
      </p:pic>
      <p:sp>
        <p:nvSpPr>
          <p:cNvPr id="4" name="Foliennummernplatzhalter 3"/>
          <p:cNvSpPr>
            <a:spLocks noGrp="1"/>
          </p:cNvSpPr>
          <p:nvPr>
            <p:ph type="sldNum" sz="quarter" idx="12"/>
          </p:nvPr>
        </p:nvSpPr>
        <p:spPr>
          <a:xfrm>
            <a:off x="6553200" y="6356350"/>
            <a:ext cx="2133600" cy="365125"/>
          </a:xfrm>
          <a:prstGeom prst="rect">
            <a:avLst/>
          </a:prstGeom>
        </p:spPr>
        <p:txBody>
          <a:bodyPr/>
          <a:lstStyle>
            <a:lvl1pPr algn="r">
              <a:defRPr/>
            </a:lvl1pPr>
          </a:lstStyle>
          <a:p>
            <a:fld id="{6C6CA861-EC5F-0345-8424-414E04E681D1}" type="slidenum">
              <a:rPr lang="de-DE" smtClean="0"/>
              <a:pPr/>
              <a:t>‹Nr.›</a:t>
            </a:fld>
            <a:endParaRPr lang="de-DE" dirty="0"/>
          </a:p>
        </p:txBody>
      </p:sp>
      <p:pic>
        <p:nvPicPr>
          <p:cNvPr id="5" name="Bild 4" descr="tra_logo_web Kopie Kopie.jpg"/>
          <p:cNvPicPr>
            <a:picLocks noChangeAspect="1"/>
          </p:cNvPicPr>
          <p:nvPr userDrawn="1"/>
        </p:nvPicPr>
        <p:blipFill>
          <a:blip r:embed="rId3"/>
          <a:stretch>
            <a:fillRect/>
          </a:stretch>
        </p:blipFill>
        <p:spPr>
          <a:xfrm>
            <a:off x="6934201" y="327660"/>
            <a:ext cx="1828799" cy="8915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3" name="Bild 12" descr="tra_bg-30.jpg"/>
          <p:cNvPicPr>
            <a:picLocks noChangeAspect="1"/>
          </p:cNvPicPr>
          <p:nvPr userDrawn="1"/>
        </p:nvPicPr>
        <p:blipFill>
          <a:blip r:embed="rId16"/>
          <a:stretch>
            <a:fillRect/>
          </a:stretch>
        </p:blipFill>
        <p:spPr>
          <a:xfrm>
            <a:off x="0" y="0"/>
            <a:ext cx="9144000" cy="6858000"/>
          </a:xfrm>
          <a:prstGeom prst="rect">
            <a:avLst/>
          </a:prstGeom>
        </p:spPr>
      </p:pic>
      <p:sp>
        <p:nvSpPr>
          <p:cNvPr id="2" name="Titelplatzhalter 1"/>
          <p:cNvSpPr>
            <a:spLocks noGrp="1"/>
          </p:cNvSpPr>
          <p:nvPr>
            <p:ph type="title"/>
          </p:nvPr>
        </p:nvSpPr>
        <p:spPr>
          <a:xfrm>
            <a:off x="457200" y="457200"/>
            <a:ext cx="5813669" cy="960438"/>
          </a:xfrm>
          <a:prstGeom prst="rect">
            <a:avLst/>
          </a:prstGeom>
        </p:spPr>
        <p:txBody>
          <a:bodyPr vert="horz" lIns="91440" tIns="45720" rIns="91440" bIns="45720" rtlCol="0" anchor="ctr">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Mastertextformat bearbeiten</a:t>
            </a:r>
          </a:p>
          <a:p>
            <a:pPr lvl="2"/>
            <a:r>
              <a:rPr lang="de-DE" dirty="0" smtClean="0"/>
              <a:t>Zweite Ebene</a:t>
            </a:r>
          </a:p>
          <a:p>
            <a:pPr lvl="3"/>
            <a:r>
              <a:rPr lang="de-DE" dirty="0" smtClean="0"/>
              <a:t>Dritte Ebene</a:t>
            </a:r>
          </a:p>
          <a:p>
            <a:pPr lvl="4"/>
            <a:r>
              <a:rPr lang="de-DE" dirty="0" smtClean="0"/>
              <a:t>Vierte Ebene</a:t>
            </a:r>
          </a:p>
          <a:p>
            <a:pPr lvl="5"/>
            <a:r>
              <a:rPr lang="de-DE" dirty="0" smtClean="0"/>
              <a:t>Fünfte Ebene</a:t>
            </a:r>
            <a:endParaRPr lang="de-DE" dirty="0"/>
          </a:p>
        </p:txBody>
      </p:sp>
      <p:pic>
        <p:nvPicPr>
          <p:cNvPr id="11" name="Bild 10" descr="tra_logo_web Kopie Kopie.jpg"/>
          <p:cNvPicPr>
            <a:picLocks noChangeAspect="1"/>
          </p:cNvPicPr>
          <p:nvPr userDrawn="1"/>
        </p:nvPicPr>
        <p:blipFill>
          <a:blip r:embed="rId17"/>
          <a:stretch>
            <a:fillRect/>
          </a:stretch>
        </p:blipFill>
        <p:spPr>
          <a:xfrm>
            <a:off x="6934201" y="327660"/>
            <a:ext cx="1828799" cy="891540"/>
          </a:xfrm>
          <a:prstGeom prst="rect">
            <a:avLst/>
          </a:prstGeom>
        </p:spPr>
      </p:pic>
      <p:sp>
        <p:nvSpPr>
          <p:cNvPr id="8" name="Foliennummernplatzhalt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342900" indent="-342900" algn="r">
              <a:buFont typeface="+mj-lt"/>
              <a:buNone/>
              <a:defRPr sz="1400">
                <a:solidFill>
                  <a:schemeClr val="accent1"/>
                </a:solidFill>
              </a:defRPr>
            </a:lvl1pPr>
          </a:lstStyle>
          <a:p>
            <a:fld id="{5329A043-0766-1548-9A9D-397ABFBA1FAD}"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78" r:id="rId1"/>
    <p:sldLayoutId id="2147483651" r:id="rId2"/>
    <p:sldLayoutId id="2147483674" r:id="rId3"/>
    <p:sldLayoutId id="2147483650" r:id="rId4"/>
    <p:sldLayoutId id="2147483652" r:id="rId5"/>
    <p:sldLayoutId id="2147483685" r:id="rId6"/>
    <p:sldLayoutId id="2147483653" r:id="rId7"/>
    <p:sldLayoutId id="2147483654" r:id="rId8"/>
    <p:sldLayoutId id="2147483655" r:id="rId9"/>
    <p:sldLayoutId id="2147483656" r:id="rId10"/>
    <p:sldLayoutId id="2147483657" r:id="rId11"/>
    <p:sldLayoutId id="2147483658" r:id="rId12"/>
    <p:sldLayoutId id="2147483659" r:id="rId13"/>
    <p:sldLayoutId id="2147483686" r:id="rId14"/>
  </p:sldLayoutIdLst>
  <p:hf hdr="0" ftr="0" dt="0"/>
  <p:txStyles>
    <p:titleStyle>
      <a:lvl1pPr algn="l" defTabSz="457200" rtl="0" eaLnBrk="1" latinLnBrk="0" hangingPunct="1">
        <a:spcBef>
          <a:spcPct val="0"/>
        </a:spcBef>
        <a:buNone/>
        <a:defRPr sz="2800" kern="1200" cap="all">
          <a:solidFill>
            <a:schemeClr val="accent1"/>
          </a:solidFill>
          <a:latin typeface="Verdana"/>
          <a:ea typeface="+mj-ea"/>
          <a:cs typeface="Verdana"/>
        </a:defRPr>
      </a:lvl1pPr>
    </p:titleStyle>
    <p:bodyStyle>
      <a:lvl1pPr marL="342900" indent="-342900" algn="l" defTabSz="457200" rtl="0" eaLnBrk="1" latinLnBrk="0" hangingPunct="1">
        <a:spcBef>
          <a:spcPct val="20000"/>
        </a:spcBef>
        <a:buClr>
          <a:schemeClr val="accent1"/>
        </a:buClr>
        <a:buSzPct val="80000"/>
        <a:buFont typeface="Wingdings" charset="2"/>
        <a:buNone/>
        <a:defRPr sz="26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595959"/>
          </a:solidFill>
          <a:latin typeface="Verdana"/>
          <a:ea typeface="+mn-ea"/>
          <a:cs typeface="Verdana"/>
        </a:defRPr>
      </a:lvl2pPr>
      <a:lvl3pPr marL="1143000" indent="-228600" algn="l" defTabSz="457200" rtl="0" eaLnBrk="1" latinLnBrk="0" hangingPunct="1">
        <a:spcBef>
          <a:spcPct val="20000"/>
        </a:spcBef>
        <a:buClr>
          <a:schemeClr val="accent1"/>
        </a:buClr>
        <a:buSzPct val="80000"/>
        <a:buFont typeface="Wingdings" charset="2"/>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1"/>
        </a:buClr>
        <a:buSzPct val="80000"/>
        <a:buFont typeface="Wingdings" charset="2"/>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1"/>
        </a:buClr>
        <a:buSzPct val="80000"/>
        <a:buFont typeface="Wingdings" charset="2"/>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Clr>
          <a:schemeClr val="accent1"/>
        </a:buClr>
        <a:buSzPct val="80000"/>
        <a:buFont typeface="Wingdings" charset="2"/>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3"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4" Type="http://schemas.openxmlformats.org/officeDocument/2006/relationships/tags" Target="../tags/tag14.xml"/><Relationship Id="rId20" Type="http://schemas.openxmlformats.org/officeDocument/2006/relationships/tags" Target="../tags/tag20.xml"/><Relationship Id="rId4" Type="http://schemas.openxmlformats.org/officeDocument/2006/relationships/tags" Target="../tags/tag4.xml"/><Relationship Id="rId21" Type="http://schemas.openxmlformats.org/officeDocument/2006/relationships/slideLayout" Target="../slideLayouts/slideLayout8.xml"/><Relationship Id="rId7" Type="http://schemas.openxmlformats.org/officeDocument/2006/relationships/tags" Target="../tags/tag7.xml"/><Relationship Id="rId11" Type="http://schemas.openxmlformats.org/officeDocument/2006/relationships/tags" Target="../tags/tag11.xml"/><Relationship Id="rId1" Type="http://schemas.openxmlformats.org/officeDocument/2006/relationships/tags" Target="../tags/tag1.xml"/><Relationship Id="rId6" Type="http://schemas.openxmlformats.org/officeDocument/2006/relationships/tags" Target="../tags/tag6.xml"/><Relationship Id="rId16" Type="http://schemas.openxmlformats.org/officeDocument/2006/relationships/tags" Target="../tags/tag16.xml"/><Relationship Id="rId8" Type="http://schemas.openxmlformats.org/officeDocument/2006/relationships/tags" Target="../tags/tag8.xml"/><Relationship Id="rId13" Type="http://schemas.openxmlformats.org/officeDocument/2006/relationships/tags" Target="../tags/tag13.xml"/><Relationship Id="rId10" Type="http://schemas.openxmlformats.org/officeDocument/2006/relationships/tags" Target="../tags/tag10.xml"/><Relationship Id="rId5" Type="http://schemas.openxmlformats.org/officeDocument/2006/relationships/tags" Target="../tags/tag5.xml"/><Relationship Id="rId15" Type="http://schemas.openxmlformats.org/officeDocument/2006/relationships/tags" Target="../tags/tag15.xml"/><Relationship Id="rId12" Type="http://schemas.openxmlformats.org/officeDocument/2006/relationships/tags" Target="../tags/tag12.xml"/><Relationship Id="rId17" Type="http://schemas.openxmlformats.org/officeDocument/2006/relationships/tags" Target="../tags/tag17.xml"/><Relationship Id="rId19" Type="http://schemas.openxmlformats.org/officeDocument/2006/relationships/tags" Target="../tags/tag19.xml"/><Relationship Id="rId2" Type="http://schemas.openxmlformats.org/officeDocument/2006/relationships/tags" Target="../tags/tag2.xml"/><Relationship Id="rId9" Type="http://schemas.openxmlformats.org/officeDocument/2006/relationships/tags" Target="../tags/tag9.xml"/><Relationship Id="rId3" Type="http://schemas.openxmlformats.org/officeDocument/2006/relationships/tags" Target="../tags/tag3.xml"/><Relationship Id="rId18" Type="http://schemas.openxmlformats.org/officeDocument/2006/relationships/tags" Target="../tags/tag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xml"/><Relationship Id="rId4" Type="http://schemas.openxmlformats.org/officeDocument/2006/relationships/diagramLayout" Target="../diagrams/layout1.xml"/><Relationship Id="rId10" Type="http://schemas.openxmlformats.org/officeDocument/2006/relationships/diagramColors" Target="../diagrams/colors2.xml"/><Relationship Id="rId5" Type="http://schemas.openxmlformats.org/officeDocument/2006/relationships/diagramQuickStyle" Target="../diagrams/quickStyle1.xml"/><Relationship Id="rId7" Type="http://schemas.openxmlformats.org/officeDocument/2006/relationships/diagramData" Target="../diagrams/data2.xml"/><Relationship Id="rId1" Type="http://schemas.openxmlformats.org/officeDocument/2006/relationships/slideLayout" Target="../slideLayouts/slideLayout8.xml"/><Relationship Id="rId2" Type="http://schemas.openxmlformats.org/officeDocument/2006/relationships/notesSlide" Target="../notesSlides/notesSlide3.xml"/><Relationship Id="rId9" Type="http://schemas.openxmlformats.org/officeDocument/2006/relationships/diagramQuickStyle" Target="../diagrams/quickStyle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el 12"/>
          <p:cNvSpPr>
            <a:spLocks noGrp="1"/>
          </p:cNvSpPr>
          <p:nvPr>
            <p:ph type="ctrTitle"/>
          </p:nvPr>
        </p:nvSpPr>
        <p:spPr/>
        <p:txBody>
          <a:bodyPr/>
          <a:lstStyle/>
          <a:p>
            <a:r>
              <a:rPr lang="de-DE" dirty="0" smtClean="0"/>
              <a:t>Überschrift</a:t>
            </a:r>
            <a:br>
              <a:rPr lang="de-DE" dirty="0" smtClean="0"/>
            </a:br>
            <a:r>
              <a:rPr lang="de-DE" dirty="0" smtClean="0"/>
              <a:t>Max. 2 Zeilen</a:t>
            </a:r>
            <a:endParaRPr lang="de-DE" dirty="0"/>
          </a:p>
        </p:txBody>
      </p:sp>
      <p:sp>
        <p:nvSpPr>
          <p:cNvPr id="15" name="Textplatzhalter 14"/>
          <p:cNvSpPr>
            <a:spLocks noGrp="1"/>
          </p:cNvSpPr>
          <p:nvPr>
            <p:ph type="subTitle" idx="1"/>
          </p:nvPr>
        </p:nvSpPr>
        <p:spPr/>
        <p:txBody>
          <a:bodyPr/>
          <a:lstStyle/>
          <a:p>
            <a:r>
              <a:rPr lang="de-DE" dirty="0" smtClean="0">
                <a:solidFill>
                  <a:schemeClr val="accent1"/>
                </a:solidFill>
              </a:rPr>
              <a:t>Untertitel</a:t>
            </a:r>
            <a:endParaRPr lang="de-DE" dirty="0">
              <a:solidFill>
                <a:schemeClr val="accent1"/>
              </a:solidFill>
            </a:endParaRPr>
          </a:p>
        </p:txBody>
      </p:sp>
      <p:sp>
        <p:nvSpPr>
          <p:cNvPr id="6" name="Textplatzhalter 5"/>
          <p:cNvSpPr>
            <a:spLocks noGrp="1"/>
          </p:cNvSpPr>
          <p:nvPr>
            <p:ph type="body" sz="quarter" idx="13"/>
          </p:nvPr>
        </p:nvSpPr>
        <p:spPr/>
        <p:txBody>
          <a:bodyPr>
            <a:normAutofit/>
          </a:bodyPr>
          <a:lstStyle/>
          <a:p>
            <a:pPr>
              <a:buNone/>
            </a:pPr>
            <a:r>
              <a:rPr lang="de-DE" sz="1600" dirty="0" smtClean="0"/>
              <a:t>München, den XX. Monat 20XX</a:t>
            </a:r>
            <a:endParaRPr lang="de-DE" sz="16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25" name="Inhaltsplatzhalter 24"/>
          <p:cNvSpPr>
            <a:spLocks noGrp="1"/>
          </p:cNvSpPr>
          <p:nvPr>
            <p:ph idx="1"/>
          </p:nvPr>
        </p:nvSpPr>
        <p:spPr/>
        <p:txBody>
          <a:bodyPr>
            <a:normAutofit/>
          </a:bodyPr>
          <a:lstStyle/>
          <a:p>
            <a:pPr marL="0" algn="just">
              <a:buClr>
                <a:schemeClr val="accent1"/>
              </a:buClr>
              <a:buNone/>
            </a:pPr>
            <a:r>
              <a:rPr lang="de-DE" sz="2000" dirty="0" err="1" smtClean="0"/>
              <a:t>Lorem</a:t>
            </a:r>
            <a:r>
              <a:rPr lang="de-DE" sz="2000" dirty="0" smtClean="0"/>
              <a:t> </a:t>
            </a:r>
            <a:r>
              <a:rPr lang="de-DE" sz="2000" dirty="0" err="1" smtClean="0"/>
              <a:t>ipsum</a:t>
            </a:r>
            <a:r>
              <a:rPr lang="de-DE" sz="2000" dirty="0" smtClean="0"/>
              <a:t> </a:t>
            </a:r>
            <a:r>
              <a:rPr lang="de-DE" sz="2000" dirty="0" err="1" smtClean="0"/>
              <a:t>dolor</a:t>
            </a:r>
            <a:r>
              <a:rPr lang="de-DE" sz="2000" dirty="0" smtClean="0"/>
              <a:t> </a:t>
            </a:r>
            <a:r>
              <a:rPr lang="de-DE" sz="2000" dirty="0" err="1" smtClean="0"/>
              <a:t>sit</a:t>
            </a:r>
            <a:r>
              <a:rPr lang="de-DE" sz="2000" dirty="0" smtClean="0"/>
              <a:t> </a:t>
            </a:r>
            <a:r>
              <a:rPr lang="de-DE" sz="2000" dirty="0" err="1" smtClean="0"/>
              <a:t>amet</a:t>
            </a:r>
            <a:r>
              <a:rPr lang="de-DE" sz="2000" dirty="0" smtClean="0"/>
              <a:t>, </a:t>
            </a:r>
            <a:r>
              <a:rPr lang="de-DE" sz="2000" dirty="0" err="1" smtClean="0"/>
              <a:t>consectetuer</a:t>
            </a:r>
            <a:r>
              <a:rPr lang="de-DE" sz="2000" dirty="0" smtClean="0"/>
              <a:t> </a:t>
            </a:r>
            <a:r>
              <a:rPr lang="de-DE" sz="2000" dirty="0" err="1" smtClean="0"/>
              <a:t>adipiscing</a:t>
            </a:r>
            <a:r>
              <a:rPr lang="de-DE" sz="2000" dirty="0" smtClean="0"/>
              <a:t> </a:t>
            </a:r>
            <a:r>
              <a:rPr lang="de-DE" sz="2000" dirty="0" err="1" smtClean="0"/>
              <a:t>elit</a:t>
            </a:r>
            <a:r>
              <a:rPr lang="de-DE" sz="2000" dirty="0" smtClean="0"/>
              <a:t>. </a:t>
            </a:r>
            <a:r>
              <a:rPr lang="de-DE" sz="2000" dirty="0" err="1" smtClean="0"/>
              <a:t>Aenean</a:t>
            </a:r>
            <a:r>
              <a:rPr lang="de-DE" sz="2000" dirty="0" smtClean="0"/>
              <a:t> </a:t>
            </a:r>
            <a:r>
              <a:rPr lang="de-DE" sz="2000" dirty="0" err="1" smtClean="0"/>
              <a:t>commodo</a:t>
            </a:r>
            <a:r>
              <a:rPr lang="de-DE" sz="2000" dirty="0" smtClean="0"/>
              <a:t> </a:t>
            </a:r>
            <a:r>
              <a:rPr lang="de-DE" sz="2000" dirty="0" err="1" smtClean="0"/>
              <a:t>ligula</a:t>
            </a:r>
            <a:r>
              <a:rPr lang="de-DE" sz="2000" dirty="0" smtClean="0"/>
              <a:t> </a:t>
            </a:r>
            <a:r>
              <a:rPr lang="de-DE" sz="2000" dirty="0" err="1" smtClean="0"/>
              <a:t>eget</a:t>
            </a:r>
            <a:r>
              <a:rPr lang="de-DE" sz="2000" dirty="0" smtClean="0"/>
              <a:t> </a:t>
            </a:r>
            <a:r>
              <a:rPr lang="de-DE" sz="2000" dirty="0" err="1" smtClean="0"/>
              <a:t>dolor</a:t>
            </a:r>
            <a:r>
              <a:rPr lang="de-DE" sz="2000" dirty="0" smtClean="0"/>
              <a:t>. </a:t>
            </a:r>
            <a:r>
              <a:rPr lang="de-DE" sz="2000" dirty="0" err="1" smtClean="0"/>
              <a:t>Aenean</a:t>
            </a:r>
            <a:r>
              <a:rPr lang="de-DE" sz="2000" dirty="0" smtClean="0"/>
              <a:t> massa. Cum </a:t>
            </a:r>
            <a:r>
              <a:rPr lang="de-DE" sz="2000" dirty="0" err="1" smtClean="0"/>
              <a:t>sociis</a:t>
            </a:r>
            <a:r>
              <a:rPr lang="de-DE" sz="2000" dirty="0" smtClean="0"/>
              <a:t> </a:t>
            </a:r>
            <a:r>
              <a:rPr lang="de-DE" sz="2000" dirty="0" err="1" smtClean="0"/>
              <a:t>natoque</a:t>
            </a:r>
            <a:r>
              <a:rPr lang="de-DE" sz="2000" dirty="0" smtClean="0"/>
              <a:t> </a:t>
            </a:r>
            <a:r>
              <a:rPr lang="de-DE" sz="2000" dirty="0" err="1" smtClean="0"/>
              <a:t>penatibus</a:t>
            </a:r>
            <a:r>
              <a:rPr lang="de-DE" sz="2000" dirty="0" smtClean="0"/>
              <a:t> et </a:t>
            </a:r>
            <a:r>
              <a:rPr lang="de-DE" sz="2000" dirty="0" err="1" smtClean="0"/>
              <a:t>magnis</a:t>
            </a:r>
            <a:r>
              <a:rPr lang="de-DE" sz="2000" dirty="0" smtClean="0"/>
              <a:t> dis </a:t>
            </a:r>
            <a:r>
              <a:rPr lang="de-DE" sz="2000" dirty="0" err="1" smtClean="0"/>
              <a:t>parturient</a:t>
            </a:r>
            <a:r>
              <a:rPr lang="de-DE" sz="2000" dirty="0" smtClean="0"/>
              <a:t> </a:t>
            </a:r>
            <a:r>
              <a:rPr lang="de-DE" sz="2000" dirty="0" err="1" smtClean="0"/>
              <a:t>montes</a:t>
            </a:r>
            <a:r>
              <a:rPr lang="de-DE" sz="2000" dirty="0" smtClean="0"/>
              <a:t>, </a:t>
            </a:r>
            <a:r>
              <a:rPr lang="de-DE" sz="2000" dirty="0" err="1" smtClean="0"/>
              <a:t>nascetur</a:t>
            </a:r>
            <a:r>
              <a:rPr lang="de-DE" sz="2000" dirty="0" smtClean="0"/>
              <a:t> </a:t>
            </a:r>
            <a:r>
              <a:rPr lang="de-DE" sz="2000" dirty="0" err="1" smtClean="0"/>
              <a:t>ridiculus</a:t>
            </a:r>
            <a:r>
              <a:rPr lang="de-DE" sz="2000" dirty="0" smtClean="0"/>
              <a:t> </a:t>
            </a:r>
            <a:r>
              <a:rPr lang="de-DE" sz="2000" dirty="0" err="1" smtClean="0"/>
              <a:t>mus</a:t>
            </a:r>
            <a:r>
              <a:rPr lang="de-DE" sz="2000" dirty="0" smtClean="0"/>
              <a:t>. </a:t>
            </a:r>
            <a:r>
              <a:rPr lang="de-DE" sz="2000" dirty="0" err="1" smtClean="0"/>
              <a:t>Donec</a:t>
            </a:r>
            <a:r>
              <a:rPr lang="de-DE" sz="2000" dirty="0" smtClean="0"/>
              <a:t> </a:t>
            </a:r>
            <a:r>
              <a:rPr lang="de-DE" sz="2000" dirty="0" err="1" smtClean="0"/>
              <a:t>quam</a:t>
            </a:r>
            <a:r>
              <a:rPr lang="de-DE" sz="2000" dirty="0" smtClean="0"/>
              <a:t> </a:t>
            </a:r>
            <a:r>
              <a:rPr lang="de-DE" sz="2000" dirty="0" err="1" smtClean="0"/>
              <a:t>felis</a:t>
            </a:r>
            <a:r>
              <a:rPr lang="de-DE" sz="2000" dirty="0" smtClean="0"/>
              <a:t>, </a:t>
            </a:r>
            <a:r>
              <a:rPr lang="de-DE" sz="2000" dirty="0" err="1" smtClean="0"/>
              <a:t>ultricies</a:t>
            </a:r>
            <a:r>
              <a:rPr lang="de-DE" sz="2000" dirty="0" smtClean="0"/>
              <a:t> </a:t>
            </a:r>
            <a:r>
              <a:rPr lang="de-DE" sz="2000" dirty="0" err="1" smtClean="0"/>
              <a:t>nec</a:t>
            </a:r>
            <a:r>
              <a:rPr lang="de-DE" sz="2000" dirty="0" smtClean="0"/>
              <a:t>, </a:t>
            </a:r>
            <a:r>
              <a:rPr lang="de-DE" sz="2000" dirty="0" err="1" smtClean="0"/>
              <a:t>pellentesque</a:t>
            </a:r>
            <a:r>
              <a:rPr lang="de-DE" sz="2000" dirty="0" smtClean="0"/>
              <a:t> </a:t>
            </a:r>
            <a:r>
              <a:rPr lang="de-DE" sz="2000" dirty="0" err="1" smtClean="0"/>
              <a:t>eu</a:t>
            </a:r>
            <a:r>
              <a:rPr lang="de-DE" sz="2000" dirty="0" smtClean="0"/>
              <a:t>, </a:t>
            </a:r>
            <a:r>
              <a:rPr lang="de-DE" sz="2000" dirty="0" err="1" smtClean="0"/>
              <a:t>pretium</a:t>
            </a:r>
            <a:r>
              <a:rPr lang="de-DE" sz="2000" dirty="0" smtClean="0"/>
              <a:t> </a:t>
            </a:r>
            <a:r>
              <a:rPr lang="de-DE" sz="2000" dirty="0" err="1" smtClean="0"/>
              <a:t>quis</a:t>
            </a:r>
            <a:r>
              <a:rPr lang="de-DE" sz="2000" dirty="0" smtClean="0"/>
              <a:t>, </a:t>
            </a:r>
            <a:r>
              <a:rPr lang="de-DE" sz="2000" dirty="0" err="1" smtClean="0"/>
              <a:t>sem</a:t>
            </a:r>
            <a:r>
              <a:rPr lang="de-DE" sz="2000" dirty="0" smtClean="0"/>
              <a:t>. </a:t>
            </a:r>
            <a:r>
              <a:rPr lang="de-DE" sz="2000" dirty="0" err="1" smtClean="0"/>
              <a:t>Nulla</a:t>
            </a:r>
            <a:r>
              <a:rPr lang="de-DE" sz="2000" dirty="0" smtClean="0"/>
              <a:t> </a:t>
            </a:r>
            <a:r>
              <a:rPr lang="de-DE" sz="2000" dirty="0" err="1" smtClean="0"/>
              <a:t>consequat</a:t>
            </a:r>
            <a:r>
              <a:rPr lang="de-DE" sz="2000" dirty="0" smtClean="0"/>
              <a:t> massa </a:t>
            </a:r>
            <a:r>
              <a:rPr lang="de-DE" sz="2000" dirty="0" err="1" smtClean="0"/>
              <a:t>quis</a:t>
            </a:r>
            <a:r>
              <a:rPr lang="de-DE" sz="2000" dirty="0" smtClean="0"/>
              <a:t> </a:t>
            </a:r>
            <a:r>
              <a:rPr lang="de-DE" sz="2000" dirty="0" err="1" smtClean="0"/>
              <a:t>enim</a:t>
            </a:r>
            <a:r>
              <a:rPr lang="de-DE" sz="2000" dirty="0" smtClean="0"/>
              <a:t>.</a:t>
            </a:r>
            <a:endParaRPr lang="de-DE" dirty="0"/>
          </a:p>
        </p:txBody>
      </p:sp>
      <p:sp>
        <p:nvSpPr>
          <p:cNvPr id="4" name="Foliennummernplatzhalter 3"/>
          <p:cNvSpPr>
            <a:spLocks noGrp="1"/>
          </p:cNvSpPr>
          <p:nvPr>
            <p:ph type="sldNum" sz="quarter" idx="4"/>
          </p:nvPr>
        </p:nvSpPr>
        <p:spPr/>
        <p:txBody>
          <a:bodyPr/>
          <a:lstStyle/>
          <a:p>
            <a:fld id="{5329A043-0766-1548-9A9D-397ABFBA1FAD}" type="slidenum">
              <a:rPr lang="de-DE" smtClean="0"/>
              <a:pPr/>
              <a:t>10</a:t>
            </a:fld>
            <a:endParaRPr lang="de-DE" dirty="0"/>
          </a:p>
        </p:txBody>
      </p:sp>
      <p:pic>
        <p:nvPicPr>
          <p:cNvPr id="26" name="Picture 2"/>
          <p:cNvPicPr>
            <a:picLocks noChangeAspect="1" noChangeArrowheads="1"/>
          </p:cNvPicPr>
          <p:nvPr/>
        </p:nvPicPr>
        <p:blipFill>
          <a:blip r:embed="rId2" cstate="print"/>
          <a:srcRect/>
          <a:stretch>
            <a:fillRect/>
          </a:stretch>
        </p:blipFill>
        <p:spPr bwMode="auto">
          <a:xfrm>
            <a:off x="609599" y="4050541"/>
            <a:ext cx="2320879" cy="1740659"/>
          </a:xfrm>
          <a:prstGeom prst="rect">
            <a:avLst/>
          </a:prstGeom>
          <a:noFill/>
          <a:ln w="9525">
            <a:noFill/>
            <a:miter lim="800000"/>
            <a:headEnd/>
            <a:tailEnd/>
          </a:ln>
        </p:spPr>
      </p:pic>
      <p:pic>
        <p:nvPicPr>
          <p:cNvPr id="27" name="Grafik 3" descr="4.jpg"/>
          <p:cNvPicPr>
            <a:picLocks noChangeAspect="1"/>
          </p:cNvPicPr>
          <p:nvPr/>
        </p:nvPicPr>
        <p:blipFill>
          <a:blip r:embed="rId3" cstate="print"/>
          <a:srcRect/>
          <a:stretch>
            <a:fillRect/>
          </a:stretch>
        </p:blipFill>
        <p:spPr bwMode="auto">
          <a:xfrm>
            <a:off x="3394235" y="4049712"/>
            <a:ext cx="2320765" cy="1741488"/>
          </a:xfrm>
          <a:prstGeom prst="rect">
            <a:avLst/>
          </a:prstGeom>
          <a:noFill/>
          <a:ln w="9525">
            <a:noFill/>
            <a:miter lim="800000"/>
            <a:headEnd/>
            <a:tailEnd/>
          </a:ln>
        </p:spPr>
      </p:pic>
      <p:pic>
        <p:nvPicPr>
          <p:cNvPr id="28" name="Picture 2" descr="D:\Profiles\j.kayser\Desktop\Minga\Travian\Bild 099.jpg"/>
          <p:cNvPicPr>
            <a:picLocks noChangeAspect="1" noChangeArrowheads="1"/>
          </p:cNvPicPr>
          <p:nvPr/>
        </p:nvPicPr>
        <p:blipFill>
          <a:blip r:embed="rId4" cstate="print"/>
          <a:srcRect/>
          <a:stretch>
            <a:fillRect/>
          </a:stretch>
        </p:blipFill>
        <p:spPr bwMode="auto">
          <a:xfrm>
            <a:off x="6270869" y="4022911"/>
            <a:ext cx="2356481" cy="1768289"/>
          </a:xfrm>
          <a:prstGeom prst="rect">
            <a:avLst/>
          </a:prstGeom>
          <a:noFill/>
          <a:ln w="9525">
            <a:noFill/>
            <a:miter lim="800000"/>
            <a:headEnd/>
            <a:tailEnd/>
          </a:ln>
        </p:spPr>
      </p:pic>
      <p:sp>
        <p:nvSpPr>
          <p:cNvPr id="8" name="Textfeld 7"/>
          <p:cNvSpPr txBox="1"/>
          <p:nvPr/>
        </p:nvSpPr>
        <p:spPr>
          <a:xfrm>
            <a:off x="4114800" y="685800"/>
            <a:ext cx="1371600" cy="731838"/>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de-DE" sz="2000" b="0" i="0" u="none" strike="noStrike" kern="1200" cap="none" spc="0" normalizeH="0" baseline="0" noProof="0" dirty="0" smtClean="0">
              <a:ln>
                <a:noFill/>
              </a:ln>
              <a:solidFill>
                <a:srgbClr val="5A5A5A"/>
              </a:solidFill>
              <a:effectLst/>
              <a:uLnTx/>
              <a:uFillTx/>
              <a:ea typeface="+mj-e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25" name="Inhaltsplatzhalter 24"/>
          <p:cNvSpPr>
            <a:spLocks noGrp="1"/>
          </p:cNvSpPr>
          <p:nvPr>
            <p:ph idx="1"/>
          </p:nvPr>
        </p:nvSpPr>
        <p:spPr>
          <a:xfrm>
            <a:off x="457200" y="1600200"/>
            <a:ext cx="8001000" cy="4525963"/>
          </a:xfrm>
        </p:spPr>
        <p:txBody>
          <a:bodyPr>
            <a:normAutofit/>
          </a:bodyPr>
          <a:lstStyle/>
          <a:p>
            <a:pPr marL="360000">
              <a:spcBef>
                <a:spcPts val="0"/>
              </a:spcBef>
              <a:buClr>
                <a:srgbClr val="95B921"/>
              </a:buClr>
              <a:buSzPct val="80000"/>
              <a:buNone/>
            </a:pPr>
            <a:r>
              <a:rPr lang="de-DE" sz="2000" dirty="0" err="1" smtClean="0"/>
              <a:t>Lorem</a:t>
            </a:r>
            <a:r>
              <a:rPr lang="de-DE" sz="2000" dirty="0" smtClean="0"/>
              <a:t> </a:t>
            </a:r>
            <a:r>
              <a:rPr lang="de-DE" sz="2000" dirty="0" err="1" smtClean="0"/>
              <a:t>ipsum</a:t>
            </a:r>
            <a:r>
              <a:rPr lang="de-DE" sz="2000" dirty="0" smtClean="0"/>
              <a:t> </a:t>
            </a:r>
            <a:r>
              <a:rPr lang="de-DE" sz="2000" dirty="0" err="1" smtClean="0"/>
              <a:t>dolor</a:t>
            </a:r>
            <a:r>
              <a:rPr lang="de-DE" sz="2000" dirty="0" smtClean="0"/>
              <a:t> </a:t>
            </a:r>
            <a:r>
              <a:rPr lang="de-DE" sz="2000" dirty="0" err="1" smtClean="0"/>
              <a:t>sit</a:t>
            </a:r>
            <a:r>
              <a:rPr lang="de-DE" sz="2000" dirty="0" smtClean="0"/>
              <a:t> </a:t>
            </a:r>
            <a:r>
              <a:rPr lang="de-DE" sz="2000" dirty="0" err="1" smtClean="0"/>
              <a:t>amet</a:t>
            </a:r>
            <a:r>
              <a:rPr lang="de-DE" sz="2000" dirty="0" smtClean="0"/>
              <a:t>, </a:t>
            </a:r>
            <a:r>
              <a:rPr lang="de-DE" sz="2000" dirty="0" err="1" smtClean="0"/>
              <a:t>consectetuer</a:t>
            </a:r>
            <a:r>
              <a:rPr lang="de-DE" sz="2000" dirty="0" smtClean="0"/>
              <a:t> </a:t>
            </a:r>
            <a:r>
              <a:rPr lang="de-DE" sz="2000" dirty="0" err="1" smtClean="0"/>
              <a:t>adipiscing</a:t>
            </a:r>
            <a:r>
              <a:rPr lang="de-DE" sz="2000" dirty="0" smtClean="0"/>
              <a:t> </a:t>
            </a:r>
            <a:r>
              <a:rPr lang="de-DE" sz="2000" dirty="0" err="1" smtClean="0"/>
              <a:t>elit</a:t>
            </a:r>
            <a:r>
              <a:rPr lang="de-DE" sz="2000" dirty="0" smtClean="0"/>
              <a:t>:</a:t>
            </a:r>
          </a:p>
          <a:p>
            <a:pPr marL="360000">
              <a:spcBef>
                <a:spcPts val="0"/>
              </a:spcBef>
              <a:buClr>
                <a:srgbClr val="95B921"/>
              </a:buClr>
              <a:buSzPct val="80000"/>
              <a:buFont typeface="Wingdings" charset="2"/>
              <a:buChar char="§"/>
            </a:pPr>
            <a:endParaRPr lang="de-DE" sz="1400" dirty="0" smtClean="0">
              <a:solidFill>
                <a:srgbClr val="5F5F5F"/>
              </a:solidFill>
            </a:endParaRPr>
          </a:p>
          <a:p>
            <a:pPr marL="360000">
              <a:spcBef>
                <a:spcPts val="0"/>
              </a:spcBef>
              <a:buClr>
                <a:srgbClr val="95B921"/>
              </a:buClr>
              <a:buSzPct val="80000"/>
              <a:buFont typeface="Wingdings" charset="2"/>
              <a:buChar char="§"/>
            </a:pPr>
            <a:r>
              <a:rPr lang="de-DE" sz="1400" dirty="0" err="1" smtClean="0"/>
              <a:t>Nam</a:t>
            </a:r>
            <a:r>
              <a:rPr lang="de-DE" sz="1400" dirty="0" smtClean="0"/>
              <a:t> </a:t>
            </a:r>
            <a:r>
              <a:rPr lang="de-DE" sz="1400" dirty="0" err="1" smtClean="0"/>
              <a:t>eget</a:t>
            </a:r>
            <a:r>
              <a:rPr lang="de-DE" sz="1400" dirty="0" smtClean="0"/>
              <a:t> </a:t>
            </a:r>
            <a:r>
              <a:rPr lang="de-DE" sz="1400" dirty="0" err="1" smtClean="0"/>
              <a:t>dui</a:t>
            </a:r>
            <a:r>
              <a:rPr lang="de-DE" sz="1400" dirty="0" smtClean="0"/>
              <a:t>. </a:t>
            </a:r>
            <a:r>
              <a:rPr lang="de-DE" sz="1400" dirty="0" err="1" smtClean="0"/>
              <a:t>Etiam</a:t>
            </a:r>
            <a:r>
              <a:rPr lang="de-DE" sz="1400" dirty="0" smtClean="0"/>
              <a:t> </a:t>
            </a:r>
            <a:r>
              <a:rPr lang="de-DE" sz="1400" dirty="0" err="1" smtClean="0"/>
              <a:t>rhoncus</a:t>
            </a:r>
            <a:r>
              <a:rPr lang="de-DE" sz="1400" dirty="0" smtClean="0"/>
              <a:t>. </a:t>
            </a:r>
            <a:r>
              <a:rPr lang="de-DE" sz="1400" dirty="0" err="1" smtClean="0"/>
              <a:t>Maecenas</a:t>
            </a:r>
            <a:r>
              <a:rPr lang="de-DE" sz="1400" dirty="0" smtClean="0"/>
              <a:t> </a:t>
            </a:r>
            <a:r>
              <a:rPr lang="de-DE" sz="1400" dirty="0" err="1" smtClean="0"/>
              <a:t>tempus</a:t>
            </a:r>
            <a:r>
              <a:rPr lang="de-DE" sz="1400" dirty="0" smtClean="0"/>
              <a:t>, </a:t>
            </a:r>
            <a:r>
              <a:rPr lang="de-DE" sz="1400" dirty="0" err="1" smtClean="0"/>
              <a:t>tellus</a:t>
            </a:r>
            <a:r>
              <a:rPr lang="de-DE" sz="1400" dirty="0" smtClean="0"/>
              <a:t> </a:t>
            </a:r>
            <a:r>
              <a:rPr lang="de-DE" sz="1400" dirty="0" err="1" smtClean="0"/>
              <a:t>eget</a:t>
            </a:r>
            <a:r>
              <a:rPr lang="de-DE" sz="1400" dirty="0" smtClean="0"/>
              <a:t> </a:t>
            </a:r>
            <a:r>
              <a:rPr lang="de-DE" sz="1400" dirty="0" err="1" smtClean="0"/>
              <a:t>condimentum</a:t>
            </a:r>
            <a:r>
              <a:rPr lang="de-DE" sz="1400" dirty="0" smtClean="0"/>
              <a:t> </a:t>
            </a:r>
            <a:r>
              <a:rPr lang="de-DE" sz="1400" dirty="0" err="1" smtClean="0"/>
              <a:t>rhoncus</a:t>
            </a:r>
            <a:r>
              <a:rPr lang="de-DE" sz="1400" dirty="0" smtClean="0"/>
              <a:t>, </a:t>
            </a:r>
            <a:r>
              <a:rPr lang="de-DE" sz="1400" dirty="0" err="1" smtClean="0"/>
              <a:t>sem</a:t>
            </a:r>
            <a:r>
              <a:rPr lang="de-DE" sz="1400" dirty="0" smtClean="0"/>
              <a:t> </a:t>
            </a:r>
            <a:r>
              <a:rPr lang="de-DE" sz="1400" dirty="0" err="1" smtClean="0"/>
              <a:t>quam</a:t>
            </a:r>
            <a:r>
              <a:rPr lang="de-DE" sz="1400" dirty="0" smtClean="0"/>
              <a:t> </a:t>
            </a:r>
            <a:r>
              <a:rPr lang="de-DE" sz="1400" dirty="0" err="1" smtClean="0"/>
              <a:t>semper</a:t>
            </a:r>
            <a:r>
              <a:rPr lang="de-DE" sz="1400" dirty="0" smtClean="0"/>
              <a:t> </a:t>
            </a:r>
            <a:r>
              <a:rPr lang="de-DE" sz="1400" dirty="0" err="1" smtClean="0"/>
              <a:t>libero</a:t>
            </a:r>
            <a:r>
              <a:rPr lang="de-DE" sz="1400" dirty="0" smtClean="0"/>
              <a:t>, </a:t>
            </a:r>
            <a:r>
              <a:rPr lang="de-DE" sz="1400" dirty="0" err="1" smtClean="0"/>
              <a:t>sit</a:t>
            </a:r>
            <a:r>
              <a:rPr lang="de-DE" sz="1400" dirty="0" smtClean="0"/>
              <a:t> </a:t>
            </a:r>
            <a:r>
              <a:rPr lang="de-DE" sz="1400" dirty="0" err="1" smtClean="0"/>
              <a:t>amet</a:t>
            </a:r>
            <a:r>
              <a:rPr lang="de-DE" sz="1400" dirty="0" smtClean="0"/>
              <a:t> </a:t>
            </a:r>
            <a:r>
              <a:rPr lang="de-DE" sz="1400" dirty="0" err="1" smtClean="0"/>
              <a:t>adipiscing</a:t>
            </a:r>
            <a:r>
              <a:rPr lang="de-DE" sz="1400" dirty="0" smtClean="0"/>
              <a:t> </a:t>
            </a:r>
            <a:r>
              <a:rPr lang="de-DE" sz="1400" dirty="0" err="1" smtClean="0"/>
              <a:t>sem</a:t>
            </a:r>
            <a:r>
              <a:rPr lang="de-DE" sz="1400" dirty="0" smtClean="0"/>
              <a:t> </a:t>
            </a:r>
            <a:r>
              <a:rPr lang="de-DE" sz="1400" dirty="0" err="1" smtClean="0"/>
              <a:t>neque</a:t>
            </a:r>
            <a:r>
              <a:rPr lang="de-DE" sz="1400" dirty="0" smtClean="0"/>
              <a:t> </a:t>
            </a:r>
            <a:r>
              <a:rPr lang="de-DE" sz="1400" dirty="0" err="1" smtClean="0"/>
              <a:t>sed</a:t>
            </a:r>
            <a:r>
              <a:rPr lang="de-DE" sz="1400" dirty="0" smtClean="0"/>
              <a:t> </a:t>
            </a:r>
            <a:r>
              <a:rPr lang="de-DE" sz="1400" dirty="0" err="1" smtClean="0"/>
              <a:t>ipsum</a:t>
            </a:r>
            <a:r>
              <a:rPr lang="de-DE" sz="1400" dirty="0" smtClean="0"/>
              <a:t>.</a:t>
            </a:r>
          </a:p>
          <a:p>
            <a:pPr marL="360000">
              <a:spcBef>
                <a:spcPts val="0"/>
              </a:spcBef>
              <a:buClr>
                <a:srgbClr val="95B921"/>
              </a:buClr>
              <a:buSzPct val="80000"/>
              <a:buFont typeface="Wingdings" charset="2"/>
              <a:buChar char="§"/>
            </a:pPr>
            <a:endParaRPr lang="de-DE" sz="1400" dirty="0" smtClean="0">
              <a:solidFill>
                <a:srgbClr val="5F5F5F"/>
              </a:solidFill>
            </a:endParaRPr>
          </a:p>
          <a:p>
            <a:pPr marL="360000">
              <a:spcBef>
                <a:spcPts val="0"/>
              </a:spcBef>
              <a:buClr>
                <a:srgbClr val="95B921"/>
              </a:buClr>
              <a:buSzPct val="80000"/>
              <a:buFont typeface="Wingdings" charset="2"/>
              <a:buChar char="§"/>
            </a:pPr>
            <a:r>
              <a:rPr lang="de-DE" sz="1400" dirty="0" err="1" smtClean="0"/>
              <a:t>Nam</a:t>
            </a:r>
            <a:r>
              <a:rPr lang="de-DE" sz="1400" dirty="0" smtClean="0"/>
              <a:t> </a:t>
            </a:r>
            <a:r>
              <a:rPr lang="de-DE" sz="1400" dirty="0" err="1" smtClean="0"/>
              <a:t>quam</a:t>
            </a:r>
            <a:r>
              <a:rPr lang="de-DE" sz="1400" dirty="0" smtClean="0"/>
              <a:t> nunc, </a:t>
            </a:r>
            <a:r>
              <a:rPr lang="de-DE" sz="1400" dirty="0" err="1" smtClean="0"/>
              <a:t>blandit</a:t>
            </a:r>
            <a:r>
              <a:rPr lang="de-DE" sz="1400" dirty="0" smtClean="0"/>
              <a:t> </a:t>
            </a:r>
            <a:r>
              <a:rPr lang="de-DE" sz="1400" dirty="0" err="1" smtClean="0"/>
              <a:t>vel</a:t>
            </a:r>
            <a:r>
              <a:rPr lang="de-DE" sz="1400" dirty="0" smtClean="0"/>
              <a:t>, </a:t>
            </a:r>
            <a:r>
              <a:rPr lang="de-DE" sz="1400" dirty="0" err="1" smtClean="0"/>
              <a:t>luctus</a:t>
            </a:r>
            <a:r>
              <a:rPr lang="de-DE" sz="1400" dirty="0" smtClean="0"/>
              <a:t> </a:t>
            </a:r>
            <a:r>
              <a:rPr lang="de-DE" sz="1400" dirty="0" err="1" smtClean="0"/>
              <a:t>pulvinar</a:t>
            </a:r>
            <a:r>
              <a:rPr lang="de-DE" sz="1400" dirty="0" smtClean="0"/>
              <a:t>, </a:t>
            </a:r>
            <a:r>
              <a:rPr lang="de-DE" sz="1400" dirty="0" err="1" smtClean="0"/>
              <a:t>hendrerit</a:t>
            </a:r>
            <a:r>
              <a:rPr lang="de-DE" sz="1400" dirty="0" smtClean="0"/>
              <a:t> </a:t>
            </a:r>
            <a:r>
              <a:rPr lang="de-DE" sz="1400" dirty="0" err="1" smtClean="0"/>
              <a:t>id</a:t>
            </a:r>
            <a:r>
              <a:rPr lang="de-DE" sz="1400" dirty="0" smtClean="0"/>
              <a:t>, </a:t>
            </a:r>
            <a:r>
              <a:rPr lang="de-DE" sz="1400" dirty="0" err="1" smtClean="0"/>
              <a:t>lorem</a:t>
            </a:r>
            <a:r>
              <a:rPr lang="de-DE" sz="1400" dirty="0" smtClean="0"/>
              <a:t>. </a:t>
            </a:r>
            <a:r>
              <a:rPr lang="de-DE" sz="1400" dirty="0" err="1" smtClean="0"/>
              <a:t>Maecenas</a:t>
            </a:r>
            <a:r>
              <a:rPr lang="de-DE" sz="1400" dirty="0" smtClean="0"/>
              <a:t> </a:t>
            </a:r>
            <a:r>
              <a:rPr lang="de-DE" sz="1400" dirty="0" err="1" smtClean="0"/>
              <a:t>nec</a:t>
            </a:r>
            <a:r>
              <a:rPr lang="de-DE" sz="1400" dirty="0" smtClean="0"/>
              <a:t> </a:t>
            </a:r>
            <a:r>
              <a:rPr lang="de-DE" sz="1400" dirty="0" err="1" smtClean="0"/>
              <a:t>odio</a:t>
            </a:r>
            <a:r>
              <a:rPr lang="de-DE" sz="1400" dirty="0" smtClean="0"/>
              <a:t> et ante </a:t>
            </a:r>
            <a:r>
              <a:rPr lang="de-DE" sz="1400" dirty="0" err="1" smtClean="0"/>
              <a:t>tincidunt</a:t>
            </a:r>
            <a:r>
              <a:rPr lang="de-DE" sz="1400" dirty="0" smtClean="0"/>
              <a:t> </a:t>
            </a:r>
            <a:r>
              <a:rPr lang="de-DE" sz="1400" dirty="0" err="1" smtClean="0"/>
              <a:t>tempus</a:t>
            </a:r>
            <a:r>
              <a:rPr lang="de-DE" sz="1400" dirty="0" smtClean="0"/>
              <a:t>. (</a:t>
            </a:r>
            <a:r>
              <a:rPr lang="de-DE" sz="1400" dirty="0" err="1" smtClean="0"/>
              <a:t>Donec</a:t>
            </a:r>
            <a:r>
              <a:rPr lang="de-DE" sz="1400" dirty="0" smtClean="0"/>
              <a:t> vitae </a:t>
            </a:r>
            <a:r>
              <a:rPr lang="de-DE" sz="1400" dirty="0" err="1" smtClean="0"/>
              <a:t>sapien</a:t>
            </a:r>
            <a:r>
              <a:rPr lang="de-DE" sz="1400" dirty="0" smtClean="0"/>
              <a:t> </a:t>
            </a:r>
            <a:r>
              <a:rPr lang="de-DE" sz="1400" dirty="0" err="1" smtClean="0"/>
              <a:t>ut</a:t>
            </a:r>
            <a:r>
              <a:rPr lang="de-DE" sz="1400" dirty="0" smtClean="0"/>
              <a:t> </a:t>
            </a:r>
            <a:r>
              <a:rPr lang="de-DE" sz="1400" dirty="0" err="1" smtClean="0"/>
              <a:t>libero</a:t>
            </a:r>
            <a:r>
              <a:rPr lang="de-DE" sz="1400" dirty="0" smtClean="0"/>
              <a:t> </a:t>
            </a:r>
            <a:r>
              <a:rPr lang="de-DE" sz="1400" dirty="0" err="1" smtClean="0"/>
              <a:t>venenatis</a:t>
            </a:r>
            <a:r>
              <a:rPr lang="de-DE" sz="1400" dirty="0" smtClean="0"/>
              <a:t> </a:t>
            </a:r>
            <a:r>
              <a:rPr lang="de-DE" sz="1400" dirty="0" err="1" smtClean="0"/>
              <a:t>faucibus</a:t>
            </a:r>
            <a:r>
              <a:rPr lang="de-DE" sz="1400" dirty="0" smtClean="0"/>
              <a:t>. </a:t>
            </a:r>
            <a:r>
              <a:rPr lang="de-DE" sz="1400" dirty="0" err="1" smtClean="0"/>
              <a:t>Nullam</a:t>
            </a:r>
            <a:r>
              <a:rPr lang="de-DE" sz="1400" dirty="0" smtClean="0"/>
              <a:t> </a:t>
            </a:r>
            <a:r>
              <a:rPr lang="de-DE" sz="1400" dirty="0" err="1" smtClean="0"/>
              <a:t>quis</a:t>
            </a:r>
            <a:r>
              <a:rPr lang="de-DE" sz="1400" dirty="0" smtClean="0"/>
              <a:t> ante.)</a:t>
            </a:r>
          </a:p>
          <a:p>
            <a:pPr marL="360000">
              <a:spcBef>
                <a:spcPts val="0"/>
              </a:spcBef>
              <a:buClr>
                <a:srgbClr val="95B921"/>
              </a:buClr>
              <a:buSzPct val="80000"/>
              <a:buFont typeface="Wingdings" charset="2"/>
              <a:buChar char="§"/>
            </a:pPr>
            <a:endParaRPr lang="de-DE" sz="1400" dirty="0" smtClean="0">
              <a:solidFill>
                <a:srgbClr val="5F5F5F"/>
              </a:solidFill>
            </a:endParaRPr>
          </a:p>
          <a:p>
            <a:pPr marL="360000">
              <a:spcBef>
                <a:spcPts val="0"/>
              </a:spcBef>
              <a:buClr>
                <a:srgbClr val="95B921"/>
              </a:buClr>
              <a:buSzPct val="80000"/>
              <a:buFont typeface="Wingdings" charset="2"/>
              <a:buChar char="§"/>
            </a:pPr>
            <a:r>
              <a:rPr lang="de-DE" sz="1400" dirty="0" err="1" smtClean="0"/>
              <a:t>Etiam</a:t>
            </a:r>
            <a:r>
              <a:rPr lang="de-DE" sz="1400" dirty="0" smtClean="0"/>
              <a:t> </a:t>
            </a:r>
            <a:r>
              <a:rPr lang="de-DE" sz="1400" dirty="0" err="1" smtClean="0"/>
              <a:t>sit</a:t>
            </a:r>
            <a:r>
              <a:rPr lang="de-DE" sz="1400" dirty="0" smtClean="0"/>
              <a:t> </a:t>
            </a:r>
            <a:r>
              <a:rPr lang="de-DE" sz="1400" dirty="0" err="1" smtClean="0"/>
              <a:t>amet</a:t>
            </a:r>
            <a:r>
              <a:rPr lang="de-DE" sz="1400" dirty="0" smtClean="0"/>
              <a:t> </a:t>
            </a:r>
            <a:r>
              <a:rPr lang="de-DE" sz="1400" dirty="0" err="1" smtClean="0"/>
              <a:t>orci</a:t>
            </a:r>
            <a:r>
              <a:rPr lang="de-DE" sz="1400" dirty="0" smtClean="0"/>
              <a:t> </a:t>
            </a:r>
            <a:r>
              <a:rPr lang="de-DE" sz="1400" dirty="0" err="1" smtClean="0"/>
              <a:t>eget</a:t>
            </a:r>
            <a:r>
              <a:rPr lang="de-DE" sz="1400" dirty="0" smtClean="0"/>
              <a:t> </a:t>
            </a:r>
            <a:r>
              <a:rPr lang="de-DE" sz="1400" dirty="0" err="1" smtClean="0"/>
              <a:t>eros</a:t>
            </a:r>
            <a:r>
              <a:rPr lang="de-DE" sz="1400" dirty="0" smtClean="0"/>
              <a:t> </a:t>
            </a:r>
            <a:r>
              <a:rPr lang="de-DE" sz="1400" dirty="0" err="1" smtClean="0"/>
              <a:t>faucibus</a:t>
            </a:r>
            <a:r>
              <a:rPr lang="de-DE" sz="1400" dirty="0" smtClean="0"/>
              <a:t> </a:t>
            </a:r>
            <a:r>
              <a:rPr lang="de-DE" sz="1400" dirty="0" err="1" smtClean="0"/>
              <a:t>tincidunt</a:t>
            </a:r>
            <a:r>
              <a:rPr lang="de-DE" sz="1400" dirty="0" smtClean="0"/>
              <a:t>. </a:t>
            </a:r>
            <a:r>
              <a:rPr lang="de-DE" sz="1400" dirty="0" err="1" smtClean="0"/>
              <a:t>Duis</a:t>
            </a:r>
            <a:r>
              <a:rPr lang="de-DE" sz="1400" dirty="0" smtClean="0"/>
              <a:t> </a:t>
            </a:r>
            <a:r>
              <a:rPr lang="de-DE" sz="1400" dirty="0" err="1" smtClean="0"/>
              <a:t>leo</a:t>
            </a:r>
            <a:r>
              <a:rPr lang="de-DE" sz="1400" dirty="0" smtClean="0"/>
              <a:t>. </a:t>
            </a:r>
            <a:r>
              <a:rPr lang="de-DE" sz="1400" dirty="0" err="1" smtClean="0"/>
              <a:t>Sed</a:t>
            </a:r>
            <a:r>
              <a:rPr lang="de-DE" sz="1400" dirty="0" smtClean="0"/>
              <a:t> </a:t>
            </a:r>
            <a:r>
              <a:rPr lang="de-DE" sz="1400" dirty="0" err="1" smtClean="0"/>
              <a:t>fringilla</a:t>
            </a:r>
            <a:r>
              <a:rPr lang="de-DE" sz="1400" dirty="0" smtClean="0"/>
              <a:t> </a:t>
            </a:r>
            <a:r>
              <a:rPr lang="de-DE" sz="1400" dirty="0" err="1" smtClean="0"/>
              <a:t>mauris</a:t>
            </a:r>
            <a:r>
              <a:rPr lang="de-DE" sz="1400" dirty="0" smtClean="0"/>
              <a:t> </a:t>
            </a:r>
            <a:r>
              <a:rPr lang="de-DE" sz="1400" dirty="0" err="1" smtClean="0"/>
              <a:t>sit</a:t>
            </a:r>
            <a:r>
              <a:rPr lang="de-DE" sz="1400" dirty="0" smtClean="0"/>
              <a:t> </a:t>
            </a:r>
            <a:r>
              <a:rPr lang="de-DE" sz="1400" dirty="0" err="1" smtClean="0"/>
              <a:t>amet</a:t>
            </a:r>
            <a:r>
              <a:rPr lang="de-DE" sz="1400" dirty="0" smtClean="0"/>
              <a:t> </a:t>
            </a:r>
            <a:r>
              <a:rPr lang="de-DE" sz="1400" dirty="0" err="1" smtClean="0"/>
              <a:t>nibh</a:t>
            </a:r>
            <a:r>
              <a:rPr lang="de-DE" sz="1400" dirty="0" smtClean="0"/>
              <a:t>. </a:t>
            </a:r>
            <a:r>
              <a:rPr lang="de-DE" sz="1400" dirty="0" err="1" smtClean="0"/>
              <a:t>Donec</a:t>
            </a:r>
            <a:r>
              <a:rPr lang="de-DE" sz="1400" dirty="0" smtClean="0"/>
              <a:t> </a:t>
            </a:r>
            <a:r>
              <a:rPr lang="de-DE" sz="1400" dirty="0" err="1" smtClean="0"/>
              <a:t>sodales</a:t>
            </a:r>
            <a:r>
              <a:rPr lang="de-DE" sz="1400" dirty="0" smtClean="0"/>
              <a:t> </a:t>
            </a:r>
            <a:r>
              <a:rPr lang="de-DE" sz="1400" dirty="0" err="1" smtClean="0"/>
              <a:t>sagittis</a:t>
            </a:r>
            <a:r>
              <a:rPr lang="de-DE" sz="1400" dirty="0" smtClean="0"/>
              <a:t> magna. </a:t>
            </a:r>
            <a:r>
              <a:rPr lang="de-DE" sz="1400" dirty="0" err="1" smtClean="0"/>
              <a:t>Sed</a:t>
            </a:r>
            <a:r>
              <a:rPr lang="de-DE" sz="1400" dirty="0" smtClean="0"/>
              <a:t> </a:t>
            </a:r>
            <a:r>
              <a:rPr lang="de-DE" sz="1400" dirty="0" err="1" smtClean="0"/>
              <a:t>consequat</a:t>
            </a:r>
            <a:r>
              <a:rPr lang="de-DE" sz="1400" dirty="0" smtClean="0"/>
              <a:t>, </a:t>
            </a:r>
            <a:r>
              <a:rPr lang="de-DE" sz="1400" dirty="0" err="1" smtClean="0"/>
              <a:t>leo</a:t>
            </a:r>
            <a:r>
              <a:rPr lang="de-DE" sz="1400" dirty="0" smtClean="0"/>
              <a:t> </a:t>
            </a:r>
            <a:r>
              <a:rPr lang="de-DE" sz="1400" dirty="0" err="1" smtClean="0"/>
              <a:t>eget</a:t>
            </a:r>
            <a:r>
              <a:rPr lang="de-DE" sz="1400" dirty="0" smtClean="0"/>
              <a:t> </a:t>
            </a:r>
            <a:r>
              <a:rPr lang="de-DE" sz="1400" dirty="0" err="1" smtClean="0"/>
              <a:t>bibendum</a:t>
            </a:r>
            <a:r>
              <a:rPr lang="de-DE" sz="1400" dirty="0" smtClean="0"/>
              <a:t>.</a:t>
            </a:r>
          </a:p>
          <a:p>
            <a:pPr marL="360000">
              <a:spcBef>
                <a:spcPts val="0"/>
              </a:spcBef>
              <a:buClr>
                <a:srgbClr val="95B921"/>
              </a:buClr>
              <a:buSzPct val="80000"/>
              <a:buFont typeface="Wingdings" charset="2"/>
              <a:buChar char="§"/>
            </a:pPr>
            <a:endParaRPr lang="de-DE" sz="1400" dirty="0" smtClean="0">
              <a:solidFill>
                <a:srgbClr val="5F5F5F"/>
              </a:solidFill>
            </a:endParaRPr>
          </a:p>
          <a:p>
            <a:pPr marL="360000">
              <a:spcBef>
                <a:spcPts val="0"/>
              </a:spcBef>
              <a:buClr>
                <a:srgbClr val="95B921"/>
              </a:buClr>
              <a:buSzPct val="80000"/>
              <a:buFont typeface="Wingdings" charset="2"/>
              <a:buChar char="§"/>
            </a:pPr>
            <a:r>
              <a:rPr lang="de-DE" sz="1400" dirty="0" err="1" smtClean="0"/>
              <a:t>Cras</a:t>
            </a:r>
            <a:r>
              <a:rPr lang="de-DE" sz="1400" dirty="0" smtClean="0"/>
              <a:t> </a:t>
            </a:r>
            <a:r>
              <a:rPr lang="de-DE" sz="1400" dirty="0" err="1" smtClean="0"/>
              <a:t>dapibus</a:t>
            </a:r>
            <a:r>
              <a:rPr lang="de-DE" sz="1400" dirty="0" smtClean="0"/>
              <a:t>. </a:t>
            </a:r>
            <a:r>
              <a:rPr lang="de-DE" sz="1400" dirty="0" err="1" smtClean="0"/>
              <a:t>Vivamus</a:t>
            </a:r>
            <a:r>
              <a:rPr lang="de-DE" sz="1400" dirty="0" smtClean="0"/>
              <a:t> </a:t>
            </a:r>
            <a:r>
              <a:rPr lang="de-DE" sz="1400" dirty="0" err="1" smtClean="0"/>
              <a:t>elementum</a:t>
            </a:r>
            <a:r>
              <a:rPr lang="de-DE" sz="1400" dirty="0" smtClean="0"/>
              <a:t> </a:t>
            </a:r>
            <a:r>
              <a:rPr lang="de-DE" sz="1400" dirty="0" err="1" smtClean="0"/>
              <a:t>semper</a:t>
            </a:r>
            <a:r>
              <a:rPr lang="de-DE" sz="1400" dirty="0" smtClean="0"/>
              <a:t> </a:t>
            </a:r>
            <a:r>
              <a:rPr lang="de-DE" sz="1400" dirty="0" err="1" smtClean="0"/>
              <a:t>nisi</a:t>
            </a:r>
            <a:r>
              <a:rPr lang="de-DE" sz="1400" dirty="0" smtClean="0"/>
              <a:t>. </a:t>
            </a:r>
            <a:r>
              <a:rPr lang="de-DE" sz="1400" dirty="0" err="1" smtClean="0"/>
              <a:t>Aenean</a:t>
            </a:r>
            <a:r>
              <a:rPr lang="de-DE" sz="1400" dirty="0" smtClean="0"/>
              <a:t> </a:t>
            </a:r>
            <a:r>
              <a:rPr lang="de-DE" sz="1400" dirty="0" err="1" smtClean="0"/>
              <a:t>vulputate</a:t>
            </a:r>
            <a:r>
              <a:rPr lang="de-DE" sz="1400" dirty="0" smtClean="0"/>
              <a:t> </a:t>
            </a:r>
            <a:r>
              <a:rPr lang="de-DE" sz="1400" dirty="0" err="1" smtClean="0"/>
              <a:t>eleifend</a:t>
            </a:r>
            <a:r>
              <a:rPr lang="de-DE" sz="1400" dirty="0" smtClean="0"/>
              <a:t> </a:t>
            </a:r>
            <a:r>
              <a:rPr lang="de-DE" sz="1400" dirty="0" err="1" smtClean="0"/>
              <a:t>tellus</a:t>
            </a:r>
            <a:r>
              <a:rPr lang="de-DE" sz="1400" dirty="0" smtClean="0"/>
              <a:t>. </a:t>
            </a:r>
            <a:r>
              <a:rPr lang="de-DE" sz="1400" dirty="0" err="1" smtClean="0"/>
              <a:t>Aenean</a:t>
            </a:r>
            <a:r>
              <a:rPr lang="de-DE" sz="1400" dirty="0" smtClean="0"/>
              <a:t> </a:t>
            </a:r>
            <a:r>
              <a:rPr lang="de-DE" sz="1400" dirty="0" err="1" smtClean="0"/>
              <a:t>leo</a:t>
            </a:r>
            <a:r>
              <a:rPr lang="de-DE" sz="1400" dirty="0" smtClean="0"/>
              <a:t> </a:t>
            </a:r>
            <a:r>
              <a:rPr lang="de-DE" sz="1400" dirty="0" err="1" smtClean="0"/>
              <a:t>ligula</a:t>
            </a:r>
            <a:r>
              <a:rPr lang="de-DE" sz="1400" dirty="0" smtClean="0"/>
              <a:t>, </a:t>
            </a:r>
            <a:r>
              <a:rPr lang="de-DE" sz="1400" dirty="0" err="1" smtClean="0"/>
              <a:t>porttitor</a:t>
            </a:r>
            <a:r>
              <a:rPr lang="de-DE" sz="1400" dirty="0" smtClean="0"/>
              <a:t> </a:t>
            </a:r>
            <a:r>
              <a:rPr lang="de-DE" sz="1400" dirty="0" err="1" smtClean="0"/>
              <a:t>eu</a:t>
            </a:r>
            <a:r>
              <a:rPr lang="de-DE" sz="1400" dirty="0" smtClean="0"/>
              <a:t>, </a:t>
            </a:r>
            <a:r>
              <a:rPr lang="de-DE" sz="1400" dirty="0" err="1" smtClean="0"/>
              <a:t>consequat</a:t>
            </a:r>
            <a:r>
              <a:rPr lang="de-DE" sz="1400" dirty="0" smtClean="0"/>
              <a:t> vitae, </a:t>
            </a:r>
            <a:r>
              <a:rPr lang="de-DE" sz="1400" dirty="0" err="1" smtClean="0"/>
              <a:t>eleifend</a:t>
            </a:r>
            <a:r>
              <a:rPr lang="de-DE" sz="1400" dirty="0" smtClean="0"/>
              <a:t> </a:t>
            </a:r>
            <a:r>
              <a:rPr lang="de-DE" sz="1400" dirty="0" err="1" smtClean="0"/>
              <a:t>ac</a:t>
            </a:r>
            <a:r>
              <a:rPr lang="de-DE" sz="1400" dirty="0" smtClean="0"/>
              <a:t>, </a:t>
            </a:r>
            <a:r>
              <a:rPr lang="de-DE" sz="1400" dirty="0" err="1" smtClean="0"/>
              <a:t>enim</a:t>
            </a:r>
            <a:r>
              <a:rPr lang="de-DE" sz="1400" dirty="0" smtClean="0"/>
              <a:t>. </a:t>
            </a:r>
            <a:r>
              <a:rPr lang="de-DE" sz="1400" dirty="0" err="1" smtClean="0"/>
              <a:t>Aliquam</a:t>
            </a:r>
            <a:r>
              <a:rPr lang="de-DE" sz="1400" dirty="0" smtClean="0"/>
              <a:t> </a:t>
            </a:r>
            <a:r>
              <a:rPr lang="de-DE" sz="1400" dirty="0" err="1" smtClean="0"/>
              <a:t>lorem</a:t>
            </a:r>
            <a:r>
              <a:rPr lang="de-DE" sz="1400" dirty="0" smtClean="0"/>
              <a:t> ante, </a:t>
            </a:r>
            <a:r>
              <a:rPr lang="de-DE" sz="1400" dirty="0" err="1" smtClean="0"/>
              <a:t>dapibus</a:t>
            </a:r>
            <a:r>
              <a:rPr lang="de-DE" sz="1400" dirty="0" smtClean="0"/>
              <a:t> in, </a:t>
            </a:r>
            <a:r>
              <a:rPr lang="de-DE" sz="1400" dirty="0" err="1" smtClean="0"/>
              <a:t>viverra</a:t>
            </a:r>
            <a:r>
              <a:rPr lang="de-DE" sz="1400" dirty="0" smtClean="0"/>
              <a:t> </a:t>
            </a:r>
            <a:r>
              <a:rPr lang="de-DE" sz="1400" dirty="0" err="1" smtClean="0"/>
              <a:t>quis</a:t>
            </a:r>
            <a:r>
              <a:rPr lang="de-DE" sz="1400" dirty="0" smtClean="0"/>
              <a:t>, </a:t>
            </a:r>
            <a:r>
              <a:rPr lang="de-DE" sz="1400" dirty="0" err="1" smtClean="0"/>
              <a:t>feugiat</a:t>
            </a:r>
            <a:r>
              <a:rPr lang="de-DE" sz="1400" dirty="0" smtClean="0"/>
              <a:t> a, </a:t>
            </a:r>
            <a:r>
              <a:rPr lang="de-DE" sz="1400" dirty="0" err="1" smtClean="0"/>
              <a:t>tellus</a:t>
            </a:r>
            <a:r>
              <a:rPr lang="de-DE" sz="1400" dirty="0" smtClean="0"/>
              <a:t>.</a:t>
            </a:r>
          </a:p>
        </p:txBody>
      </p:sp>
      <p:sp>
        <p:nvSpPr>
          <p:cNvPr id="4" name="Foliennummernplatzhalter 3"/>
          <p:cNvSpPr>
            <a:spLocks noGrp="1"/>
          </p:cNvSpPr>
          <p:nvPr>
            <p:ph type="sldNum" sz="quarter" idx="4"/>
          </p:nvPr>
        </p:nvSpPr>
        <p:spPr/>
        <p:txBody>
          <a:bodyPr/>
          <a:lstStyle/>
          <a:p>
            <a:fld id="{5329A043-0766-1548-9A9D-397ABFBA1FAD}" type="slidenum">
              <a:rPr lang="de-DE" smtClean="0"/>
              <a:pPr/>
              <a:t>11</a:t>
            </a:fld>
            <a:endParaRPr lang="de-DE" dirty="0"/>
          </a:p>
        </p:txBody>
      </p:sp>
      <p:sp>
        <p:nvSpPr>
          <p:cNvPr id="5" name="Textfeld 4"/>
          <p:cNvSpPr txBox="1"/>
          <p:nvPr/>
        </p:nvSpPr>
        <p:spPr>
          <a:xfrm>
            <a:off x="4343400" y="6721475"/>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de-DE" sz="2800" b="0" i="0" u="none" strike="noStrike" kern="1200" cap="none" spc="0" normalizeH="0" baseline="0" noProof="0" dirty="0" smtClean="0">
              <a:ln>
                <a:noFill/>
              </a:ln>
              <a:solidFill>
                <a:srgbClr val="95B921"/>
              </a:solidFill>
              <a:effectLst/>
              <a:uLnTx/>
              <a:uFillTx/>
              <a:latin typeface="Verdana"/>
              <a:ea typeface="+mj-e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platzhalter 6"/>
          <p:cNvSpPr>
            <a:spLocks noGrp="1"/>
          </p:cNvSpPr>
          <p:nvPr>
            <p:ph type="body" sz="half" idx="2"/>
          </p:nvPr>
        </p:nvSpPr>
        <p:spPr>
          <a:xfrm>
            <a:off x="457200" y="2057400"/>
            <a:ext cx="3581400" cy="4068763"/>
          </a:xfrm>
        </p:spPr>
        <p:txBody>
          <a:bodyPr>
            <a:normAutofit/>
          </a:bodyPr>
          <a:lstStyle/>
          <a:p>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consectetuer</a:t>
            </a:r>
            <a:r>
              <a:rPr lang="de-DE" dirty="0" smtClean="0"/>
              <a:t> </a:t>
            </a:r>
            <a:r>
              <a:rPr lang="de-DE" dirty="0" err="1" smtClean="0"/>
              <a:t>adipiscing</a:t>
            </a:r>
            <a:r>
              <a:rPr lang="de-DE" dirty="0" smtClean="0"/>
              <a:t> </a:t>
            </a:r>
            <a:r>
              <a:rPr lang="de-DE" dirty="0" err="1" smtClean="0"/>
              <a:t>elit</a:t>
            </a:r>
            <a:r>
              <a:rPr lang="de-DE" dirty="0" smtClean="0"/>
              <a:t>. </a:t>
            </a:r>
            <a:r>
              <a:rPr lang="de-DE" dirty="0" err="1" smtClean="0"/>
              <a:t>Aenean</a:t>
            </a:r>
            <a:r>
              <a:rPr lang="de-DE" dirty="0" smtClean="0"/>
              <a:t> </a:t>
            </a:r>
            <a:r>
              <a:rPr lang="de-DE" dirty="0" err="1" smtClean="0"/>
              <a:t>commodo</a:t>
            </a:r>
            <a:r>
              <a:rPr lang="de-DE" dirty="0" smtClean="0"/>
              <a:t> </a:t>
            </a:r>
            <a:r>
              <a:rPr lang="de-DE" dirty="0" err="1" smtClean="0"/>
              <a:t>ligula</a:t>
            </a:r>
            <a:r>
              <a:rPr lang="de-DE" dirty="0" smtClean="0"/>
              <a:t> </a:t>
            </a:r>
            <a:r>
              <a:rPr lang="de-DE" dirty="0" err="1" smtClean="0"/>
              <a:t>eget</a:t>
            </a:r>
            <a:r>
              <a:rPr lang="de-DE" dirty="0" smtClean="0"/>
              <a:t> </a:t>
            </a:r>
            <a:r>
              <a:rPr lang="de-DE" dirty="0" err="1" smtClean="0"/>
              <a:t>dolor</a:t>
            </a:r>
            <a:r>
              <a:rPr lang="de-DE" dirty="0" smtClean="0"/>
              <a:t>. </a:t>
            </a:r>
            <a:r>
              <a:rPr lang="de-DE" dirty="0" err="1" smtClean="0"/>
              <a:t>Aenean</a:t>
            </a:r>
            <a:r>
              <a:rPr lang="de-DE" dirty="0" smtClean="0"/>
              <a:t> massa. Cum </a:t>
            </a:r>
            <a:r>
              <a:rPr lang="de-DE" dirty="0" err="1" smtClean="0"/>
              <a:t>sociis</a:t>
            </a:r>
            <a:r>
              <a:rPr lang="de-DE" dirty="0" smtClean="0"/>
              <a:t> </a:t>
            </a:r>
            <a:r>
              <a:rPr lang="de-DE" dirty="0" err="1" smtClean="0"/>
              <a:t>natoque</a:t>
            </a:r>
            <a:r>
              <a:rPr lang="de-DE" dirty="0" smtClean="0"/>
              <a:t> </a:t>
            </a:r>
            <a:r>
              <a:rPr lang="de-DE" dirty="0" err="1" smtClean="0"/>
              <a:t>penatibus</a:t>
            </a:r>
            <a:r>
              <a:rPr lang="de-DE" dirty="0" smtClean="0"/>
              <a:t> et </a:t>
            </a:r>
            <a:r>
              <a:rPr lang="de-DE" dirty="0" err="1" smtClean="0"/>
              <a:t>magnis</a:t>
            </a:r>
            <a:r>
              <a:rPr lang="de-DE" dirty="0" smtClean="0"/>
              <a:t> dis </a:t>
            </a:r>
            <a:r>
              <a:rPr lang="de-DE" dirty="0" err="1" smtClean="0"/>
              <a:t>parturient</a:t>
            </a:r>
            <a:r>
              <a:rPr lang="de-DE" dirty="0" smtClean="0"/>
              <a:t> </a:t>
            </a:r>
            <a:r>
              <a:rPr lang="de-DE" dirty="0" err="1" smtClean="0"/>
              <a:t>montes</a:t>
            </a:r>
            <a:r>
              <a:rPr lang="de-DE" dirty="0" smtClean="0"/>
              <a:t>, </a:t>
            </a:r>
            <a:r>
              <a:rPr lang="de-DE" dirty="0" err="1" smtClean="0"/>
              <a:t>nascetur</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ultricies</a:t>
            </a:r>
            <a:r>
              <a:rPr lang="de-DE" dirty="0" smtClean="0"/>
              <a:t> </a:t>
            </a:r>
            <a:r>
              <a:rPr lang="de-DE" dirty="0" err="1" smtClean="0"/>
              <a:t>nec</a:t>
            </a:r>
            <a:r>
              <a:rPr lang="de-DE" dirty="0" smtClean="0"/>
              <a:t>, </a:t>
            </a:r>
            <a:r>
              <a:rPr lang="de-DE" dirty="0" err="1" smtClean="0"/>
              <a:t>pellentesque</a:t>
            </a:r>
            <a:r>
              <a:rPr lang="de-DE" dirty="0" smtClean="0"/>
              <a:t> </a:t>
            </a:r>
            <a:r>
              <a:rPr lang="de-DE" dirty="0" err="1" smtClean="0"/>
              <a:t>eu</a:t>
            </a:r>
            <a:r>
              <a:rPr lang="de-DE" dirty="0" smtClean="0"/>
              <a:t>, </a:t>
            </a:r>
            <a:r>
              <a:rPr lang="de-DE" dirty="0" err="1" smtClean="0"/>
              <a:t>pretium</a:t>
            </a:r>
            <a:r>
              <a:rPr lang="de-DE" dirty="0" smtClean="0"/>
              <a:t> </a:t>
            </a:r>
            <a:r>
              <a:rPr lang="de-DE" dirty="0" err="1" smtClean="0"/>
              <a:t>quis</a:t>
            </a:r>
            <a:r>
              <a:rPr lang="de-DE" dirty="0" smtClean="0"/>
              <a:t>, </a:t>
            </a:r>
            <a:r>
              <a:rPr lang="de-DE" dirty="0" err="1" smtClean="0"/>
              <a:t>sem</a:t>
            </a:r>
            <a:r>
              <a:rPr lang="de-DE" dirty="0" smtClean="0"/>
              <a:t>. </a:t>
            </a:r>
            <a:r>
              <a:rPr lang="de-DE" dirty="0" err="1" smtClean="0"/>
              <a:t>Nulla</a:t>
            </a:r>
            <a:r>
              <a:rPr lang="de-DE" dirty="0" smtClean="0"/>
              <a:t> </a:t>
            </a:r>
            <a:r>
              <a:rPr lang="de-DE" dirty="0" err="1" smtClean="0"/>
              <a:t>consequat</a:t>
            </a:r>
            <a:r>
              <a:rPr lang="de-DE" dirty="0" smtClean="0"/>
              <a:t> massa </a:t>
            </a:r>
            <a:r>
              <a:rPr lang="de-DE" dirty="0" err="1" smtClean="0"/>
              <a:t>quis</a:t>
            </a:r>
            <a:r>
              <a:rPr lang="de-DE" dirty="0" smtClean="0"/>
              <a:t> </a:t>
            </a:r>
            <a:r>
              <a:rPr lang="de-DE" dirty="0" err="1" smtClean="0"/>
              <a:t>enim</a:t>
            </a:r>
            <a:r>
              <a:rPr lang="de-DE" dirty="0" smtClean="0"/>
              <a:t>. </a:t>
            </a:r>
            <a:r>
              <a:rPr lang="de-DE" dirty="0" err="1" smtClean="0"/>
              <a:t>Donec</a:t>
            </a:r>
            <a:r>
              <a:rPr lang="de-DE" dirty="0" smtClean="0"/>
              <a:t> </a:t>
            </a:r>
            <a:r>
              <a:rPr lang="de-DE" dirty="0" err="1" smtClean="0"/>
              <a:t>pede</a:t>
            </a:r>
            <a:r>
              <a:rPr lang="de-DE" dirty="0" smtClean="0"/>
              <a:t> </a:t>
            </a:r>
            <a:r>
              <a:rPr lang="de-DE" dirty="0" err="1" smtClean="0"/>
              <a:t>justo</a:t>
            </a:r>
            <a:r>
              <a:rPr lang="de-DE" dirty="0" smtClean="0"/>
              <a:t>, </a:t>
            </a:r>
            <a:r>
              <a:rPr lang="de-DE" dirty="0" err="1" smtClean="0"/>
              <a:t>fringilla</a:t>
            </a:r>
            <a:r>
              <a:rPr lang="de-DE" dirty="0" smtClean="0"/>
              <a:t> </a:t>
            </a:r>
            <a:r>
              <a:rPr lang="de-DE" dirty="0" err="1" smtClean="0"/>
              <a:t>vel</a:t>
            </a:r>
            <a:r>
              <a:rPr lang="de-DE" dirty="0" smtClean="0"/>
              <a:t>, </a:t>
            </a:r>
            <a:r>
              <a:rPr lang="de-DE" dirty="0" err="1" smtClean="0"/>
              <a:t>aliquet</a:t>
            </a:r>
            <a:r>
              <a:rPr lang="de-DE" dirty="0" smtClean="0"/>
              <a:t> </a:t>
            </a:r>
            <a:r>
              <a:rPr lang="de-DE" dirty="0" err="1" smtClean="0"/>
              <a:t>nec</a:t>
            </a:r>
            <a:r>
              <a:rPr lang="de-DE" dirty="0" smtClean="0"/>
              <a:t>, </a:t>
            </a:r>
            <a:r>
              <a:rPr lang="de-DE" dirty="0" err="1" smtClean="0"/>
              <a:t>vulputate</a:t>
            </a:r>
            <a:r>
              <a:rPr lang="de-DE" dirty="0" smtClean="0"/>
              <a:t> </a:t>
            </a:r>
            <a:r>
              <a:rPr lang="de-DE" dirty="0" err="1" smtClean="0"/>
              <a:t>eget</a:t>
            </a:r>
            <a:r>
              <a:rPr lang="de-DE" dirty="0" smtClean="0"/>
              <a:t>, </a:t>
            </a:r>
            <a:r>
              <a:rPr lang="de-DE" dirty="0" err="1" smtClean="0"/>
              <a:t>arcu</a:t>
            </a:r>
            <a:r>
              <a:rPr lang="de-DE" dirty="0" smtClean="0"/>
              <a:t>. In </a:t>
            </a:r>
            <a:r>
              <a:rPr lang="de-DE" dirty="0" err="1" smtClean="0"/>
              <a:t>enim</a:t>
            </a:r>
            <a:r>
              <a:rPr lang="de-DE" dirty="0" smtClean="0"/>
              <a:t> </a:t>
            </a:r>
            <a:r>
              <a:rPr lang="de-DE" dirty="0" err="1" smtClean="0"/>
              <a:t>justo</a:t>
            </a:r>
            <a:r>
              <a:rPr lang="de-DE" dirty="0" smtClean="0"/>
              <a:t>, </a:t>
            </a:r>
            <a:r>
              <a:rPr lang="de-DE" dirty="0" err="1" smtClean="0"/>
              <a:t>rhoncus</a:t>
            </a:r>
            <a:r>
              <a:rPr lang="de-DE" dirty="0" smtClean="0"/>
              <a:t> </a:t>
            </a:r>
            <a:r>
              <a:rPr lang="de-DE" dirty="0" err="1" smtClean="0"/>
              <a:t>ut</a:t>
            </a:r>
            <a:r>
              <a:rPr lang="de-DE" dirty="0" smtClean="0"/>
              <a:t>, </a:t>
            </a:r>
            <a:r>
              <a:rPr lang="de-DE" dirty="0" err="1" smtClean="0"/>
              <a:t>imperdiet</a:t>
            </a:r>
            <a:r>
              <a:rPr lang="de-DE" dirty="0" smtClean="0"/>
              <a:t> a, </a:t>
            </a:r>
            <a:r>
              <a:rPr lang="de-DE" dirty="0" err="1" smtClean="0"/>
              <a:t>venenatis</a:t>
            </a:r>
            <a:r>
              <a:rPr lang="de-DE" dirty="0" smtClean="0"/>
              <a:t> vitae, </a:t>
            </a:r>
            <a:r>
              <a:rPr lang="de-DE" dirty="0" err="1" smtClean="0"/>
              <a:t>justo</a:t>
            </a:r>
            <a:r>
              <a:rPr lang="de-DE" dirty="0" smtClean="0"/>
              <a:t>.</a:t>
            </a:r>
            <a:r>
              <a:rPr lang="de-DE" sz="1600" dirty="0" smtClean="0">
                <a:solidFill>
                  <a:srgbClr val="5F5F5F"/>
                </a:solidFill>
              </a:rPr>
              <a:t>.</a:t>
            </a:r>
            <a:endParaRPr lang="de-DE" dirty="0" smtClean="0">
              <a:solidFill>
                <a:srgbClr val="5F5F5F"/>
              </a:solidFill>
            </a:endParaRPr>
          </a:p>
          <a:p>
            <a:endParaRPr lang="de-DE" dirty="0"/>
          </a:p>
        </p:txBody>
      </p:sp>
      <p:sp>
        <p:nvSpPr>
          <p:cNvPr id="4" name="Foliennummernplatzhalter 3"/>
          <p:cNvSpPr>
            <a:spLocks noGrp="1"/>
          </p:cNvSpPr>
          <p:nvPr>
            <p:ph type="sldNum" sz="quarter" idx="12"/>
          </p:nvPr>
        </p:nvSpPr>
        <p:spPr/>
        <p:txBody>
          <a:bodyPr/>
          <a:lstStyle/>
          <a:p>
            <a:fld id="{6C6CA861-EC5F-0345-8424-414E04E681D1}" type="slidenum">
              <a:rPr lang="de-DE" smtClean="0"/>
              <a:pPr/>
              <a:t>12</a:t>
            </a:fld>
            <a:endParaRPr lang="de-DE" dirty="0"/>
          </a:p>
        </p:txBody>
      </p:sp>
      <p:sp>
        <p:nvSpPr>
          <p:cNvPr id="5" name="Titel 4"/>
          <p:cNvSpPr>
            <a:spLocks noGrp="1"/>
          </p:cNvSpPr>
          <p:nvPr>
            <p:ph type="title"/>
          </p:nvPr>
        </p:nvSpPr>
        <p:spPr>
          <a:xfrm>
            <a:off x="457200" y="457200"/>
            <a:ext cx="6324600" cy="960438"/>
          </a:xfrm>
        </p:spPr>
        <p:txBody>
          <a:bodyPr>
            <a:noAutofit/>
          </a:bodyPr>
          <a:lstStyle/>
          <a:p>
            <a:r>
              <a:rPr lang="de-DE" dirty="0" smtClean="0"/>
              <a:t>Überschrift-</a:t>
            </a:r>
            <a:br>
              <a:rPr lang="de-DE" dirty="0" smtClean="0"/>
            </a:br>
            <a:r>
              <a:rPr lang="de-DE" dirty="0" smtClean="0"/>
              <a:t>Max. 2 Zeilen</a:t>
            </a:r>
            <a:endParaRPr lang="de-DE" dirty="0"/>
          </a:p>
        </p:txBody>
      </p:sp>
      <p:pic>
        <p:nvPicPr>
          <p:cNvPr id="9" name="Picture 3"/>
          <p:cNvPicPr>
            <a:picLocks noGrp="1" noChangeAspect="1" noChangeArrowheads="1"/>
          </p:cNvPicPr>
          <p:nvPr>
            <p:ph idx="1"/>
          </p:nvPr>
        </p:nvPicPr>
        <p:blipFill>
          <a:blip r:embed="rId2" cstate="print"/>
          <a:srcRect t="-10783" b="-10783"/>
          <a:stretch>
            <a:fillRect/>
          </a:stretch>
        </p:blipFill>
        <p:spPr bwMode="auto">
          <a:xfrm>
            <a:off x="3886200" y="2057400"/>
            <a:ext cx="4648200" cy="3145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de-DE" dirty="0" smtClean="0"/>
              <a:t>Überschrift-</a:t>
            </a:r>
            <a:br>
              <a:rPr lang="de-DE" dirty="0" smtClean="0"/>
            </a:br>
            <a:r>
              <a:rPr lang="de-DE" dirty="0" smtClean="0"/>
              <a:t>Max. 2 Zeilen</a:t>
            </a:r>
            <a:endParaRPr lang="de-DE" dirty="0"/>
          </a:p>
        </p:txBody>
      </p:sp>
      <p:sp>
        <p:nvSpPr>
          <p:cNvPr id="7" name="Inhaltsplatzhalter 6"/>
          <p:cNvSpPr>
            <a:spLocks noGrp="1"/>
          </p:cNvSpPr>
          <p:nvPr>
            <p:ph idx="1"/>
          </p:nvPr>
        </p:nvSpPr>
        <p:spPr>
          <a:xfrm>
            <a:off x="457200" y="1828800"/>
            <a:ext cx="8229600" cy="4297363"/>
          </a:xfrm>
        </p:spPr>
        <p:txBody>
          <a:bodyPr>
            <a:noAutofit/>
          </a:bodyPr>
          <a:lstStyle/>
          <a:p>
            <a:pPr marL="252000" indent="-270000">
              <a:lnSpc>
                <a:spcPct val="120000"/>
              </a:lnSpc>
              <a:spcBef>
                <a:spcPts val="984"/>
              </a:spcBef>
              <a:buSzPct val="80000"/>
              <a:buFont typeface="Wingdings" charset="2"/>
              <a:buChar char="§"/>
              <a:defRPr/>
            </a:pPr>
            <a:r>
              <a:rPr lang="de-DE" sz="1400" dirty="0" err="1" smtClean="0"/>
              <a:t>Nullam</a:t>
            </a:r>
            <a:r>
              <a:rPr lang="de-DE" sz="1400" dirty="0" smtClean="0"/>
              <a:t> </a:t>
            </a:r>
            <a:r>
              <a:rPr lang="de-DE" sz="1400" dirty="0" err="1" smtClean="0"/>
              <a:t>dictum</a:t>
            </a:r>
            <a:r>
              <a:rPr lang="de-DE" sz="1400" dirty="0" smtClean="0"/>
              <a:t> </a:t>
            </a:r>
            <a:r>
              <a:rPr lang="de-DE" sz="1400" dirty="0" err="1" smtClean="0"/>
              <a:t>felis</a:t>
            </a:r>
            <a:r>
              <a:rPr lang="de-DE" sz="1400" dirty="0" smtClean="0"/>
              <a:t> </a:t>
            </a:r>
            <a:r>
              <a:rPr lang="de-DE" sz="1400" dirty="0" err="1" smtClean="0"/>
              <a:t>eu</a:t>
            </a:r>
            <a:r>
              <a:rPr lang="de-DE" sz="1400" dirty="0" smtClean="0"/>
              <a:t> </a:t>
            </a:r>
            <a:r>
              <a:rPr lang="de-DE" sz="1400" dirty="0" err="1" smtClean="0"/>
              <a:t>pede</a:t>
            </a:r>
            <a:r>
              <a:rPr lang="de-DE" sz="1400" dirty="0" smtClean="0"/>
              <a:t> </a:t>
            </a:r>
            <a:r>
              <a:rPr lang="de-DE" sz="1400" dirty="0" err="1" smtClean="0"/>
              <a:t>mollis</a:t>
            </a:r>
            <a:r>
              <a:rPr lang="de-DE" sz="1400" dirty="0" smtClean="0"/>
              <a:t> </a:t>
            </a:r>
            <a:r>
              <a:rPr lang="de-DE" sz="1400" dirty="0" err="1" smtClean="0"/>
              <a:t>pretium</a:t>
            </a:r>
            <a:r>
              <a:rPr lang="de-DE" sz="1400" dirty="0" smtClean="0"/>
              <a:t>. Integer </a:t>
            </a:r>
            <a:r>
              <a:rPr lang="de-DE" sz="1400" dirty="0" err="1" smtClean="0"/>
              <a:t>tincidunt</a:t>
            </a:r>
            <a:r>
              <a:rPr lang="de-DE" sz="1400" dirty="0" smtClean="0"/>
              <a:t>. </a:t>
            </a:r>
            <a:r>
              <a:rPr lang="de-DE" sz="1400" dirty="0" err="1" smtClean="0"/>
              <a:t>Cras</a:t>
            </a:r>
            <a:r>
              <a:rPr lang="de-DE" sz="1400" dirty="0" smtClean="0"/>
              <a:t> </a:t>
            </a:r>
            <a:r>
              <a:rPr lang="de-DE" sz="1400" dirty="0" err="1" smtClean="0"/>
              <a:t>dapibus</a:t>
            </a:r>
            <a:r>
              <a:rPr lang="de-DE" sz="1400" dirty="0" smtClean="0"/>
              <a:t>. </a:t>
            </a:r>
            <a:r>
              <a:rPr lang="de-DE" sz="1400" dirty="0" err="1" smtClean="0"/>
              <a:t>Vivamus</a:t>
            </a:r>
            <a:r>
              <a:rPr lang="de-DE" sz="1400" dirty="0" smtClean="0"/>
              <a:t> </a:t>
            </a:r>
            <a:r>
              <a:rPr lang="de-DE" sz="1400" dirty="0" err="1" smtClean="0"/>
              <a:t>elementum</a:t>
            </a:r>
            <a:r>
              <a:rPr lang="de-DE" sz="1400" dirty="0" smtClean="0"/>
              <a:t> </a:t>
            </a:r>
            <a:r>
              <a:rPr lang="de-DE" sz="1400" dirty="0" err="1" smtClean="0"/>
              <a:t>semper</a:t>
            </a:r>
            <a:r>
              <a:rPr lang="de-DE" sz="1400" dirty="0" smtClean="0"/>
              <a:t> </a:t>
            </a:r>
            <a:r>
              <a:rPr lang="de-DE" sz="1400" dirty="0" err="1" smtClean="0"/>
              <a:t>nisi</a:t>
            </a:r>
            <a:r>
              <a:rPr lang="de-DE" sz="1400" dirty="0" smtClean="0"/>
              <a:t>. </a:t>
            </a:r>
            <a:r>
              <a:rPr lang="de-DE" sz="1400" dirty="0" err="1" smtClean="0"/>
              <a:t>Aenean</a:t>
            </a:r>
            <a:r>
              <a:rPr lang="de-DE" sz="1400" dirty="0" smtClean="0"/>
              <a:t> </a:t>
            </a:r>
            <a:r>
              <a:rPr lang="de-DE" sz="1400" dirty="0" err="1" smtClean="0"/>
              <a:t>vulputate</a:t>
            </a:r>
            <a:r>
              <a:rPr lang="de-DE" sz="1400" dirty="0" smtClean="0"/>
              <a:t> </a:t>
            </a:r>
            <a:r>
              <a:rPr lang="de-DE" sz="1400" dirty="0" err="1" smtClean="0"/>
              <a:t>eleifend</a:t>
            </a:r>
            <a:r>
              <a:rPr lang="de-DE" sz="1400" dirty="0" smtClean="0"/>
              <a:t> </a:t>
            </a:r>
            <a:r>
              <a:rPr lang="de-DE" sz="1400" dirty="0" err="1" smtClean="0"/>
              <a:t>tellus</a:t>
            </a:r>
            <a:r>
              <a:rPr lang="de-DE" sz="1400" dirty="0" smtClean="0"/>
              <a:t>. </a:t>
            </a:r>
            <a:r>
              <a:rPr lang="de-DE" sz="1400" dirty="0" err="1" smtClean="0"/>
              <a:t>Aenean</a:t>
            </a:r>
            <a:r>
              <a:rPr lang="de-DE" sz="1400" dirty="0" smtClean="0"/>
              <a:t> </a:t>
            </a:r>
            <a:r>
              <a:rPr lang="de-DE" sz="1400" dirty="0" err="1" smtClean="0"/>
              <a:t>leo</a:t>
            </a:r>
            <a:r>
              <a:rPr lang="de-DE" sz="1400" dirty="0" smtClean="0"/>
              <a:t> </a:t>
            </a:r>
            <a:r>
              <a:rPr lang="de-DE" sz="1400" dirty="0" err="1" smtClean="0"/>
              <a:t>ligula</a:t>
            </a:r>
            <a:r>
              <a:rPr lang="de-DE" sz="1400" dirty="0" smtClean="0"/>
              <a:t>, </a:t>
            </a:r>
            <a:r>
              <a:rPr lang="de-DE" sz="1400" dirty="0" err="1" smtClean="0"/>
              <a:t>porttitor</a:t>
            </a:r>
            <a:r>
              <a:rPr lang="de-DE" sz="1400" dirty="0" smtClean="0"/>
              <a:t> </a:t>
            </a:r>
            <a:r>
              <a:rPr lang="de-DE" sz="1400" dirty="0" err="1" smtClean="0"/>
              <a:t>eu</a:t>
            </a:r>
            <a:r>
              <a:rPr lang="de-DE" sz="1400" dirty="0" smtClean="0"/>
              <a:t>, </a:t>
            </a:r>
            <a:r>
              <a:rPr lang="de-DE" sz="1400" dirty="0" err="1" smtClean="0"/>
              <a:t>consequat</a:t>
            </a:r>
            <a:r>
              <a:rPr lang="de-DE" sz="1400" dirty="0" smtClean="0"/>
              <a:t> vitae, </a:t>
            </a:r>
            <a:r>
              <a:rPr lang="de-DE" sz="1400" dirty="0" err="1" smtClean="0"/>
              <a:t>eleifend</a:t>
            </a:r>
            <a:r>
              <a:rPr lang="de-DE" sz="1400" dirty="0" smtClean="0"/>
              <a:t> </a:t>
            </a:r>
            <a:r>
              <a:rPr lang="de-DE" sz="1400" dirty="0" err="1" smtClean="0"/>
              <a:t>ac</a:t>
            </a:r>
            <a:r>
              <a:rPr lang="de-DE" sz="1400" dirty="0" smtClean="0"/>
              <a:t>, </a:t>
            </a:r>
            <a:r>
              <a:rPr lang="de-DE" sz="1400" dirty="0" err="1" smtClean="0"/>
              <a:t>enim</a:t>
            </a:r>
            <a:r>
              <a:rPr lang="de-DE" sz="1400" dirty="0" smtClean="0"/>
              <a:t>. </a:t>
            </a:r>
            <a:endParaRPr lang="de-DE" sz="1400" dirty="0" smtClean="0">
              <a:solidFill>
                <a:srgbClr val="5F5F5F"/>
              </a:solidFill>
            </a:endParaRPr>
          </a:p>
          <a:p>
            <a:pPr marL="252000" indent="-270000">
              <a:lnSpc>
                <a:spcPct val="120000"/>
              </a:lnSpc>
              <a:spcBef>
                <a:spcPts val="984"/>
              </a:spcBef>
              <a:buSzPct val="80000"/>
              <a:buFont typeface="Wingdings" charset="2"/>
              <a:buChar char="§"/>
              <a:defRPr/>
            </a:pPr>
            <a:endParaRPr lang="de-DE" sz="1400" dirty="0" smtClean="0"/>
          </a:p>
          <a:p>
            <a:pPr marL="252000" indent="-270000">
              <a:lnSpc>
                <a:spcPct val="120000"/>
              </a:lnSpc>
              <a:spcBef>
                <a:spcPts val="984"/>
              </a:spcBef>
              <a:buSzPct val="80000"/>
              <a:buFont typeface="Wingdings" charset="2"/>
              <a:buChar char="§"/>
              <a:defRPr/>
            </a:pPr>
            <a:r>
              <a:rPr lang="de-DE" sz="1400" dirty="0" err="1" smtClean="0"/>
              <a:t>Aenean</a:t>
            </a:r>
            <a:r>
              <a:rPr lang="de-DE" sz="1400" dirty="0" smtClean="0"/>
              <a:t> </a:t>
            </a:r>
            <a:r>
              <a:rPr lang="de-DE" sz="1400" dirty="0" err="1" smtClean="0"/>
              <a:t>imperdiet</a:t>
            </a:r>
            <a:r>
              <a:rPr lang="de-DE" sz="1400" dirty="0" smtClean="0"/>
              <a:t>. </a:t>
            </a:r>
            <a:r>
              <a:rPr lang="de-DE" sz="1400" dirty="0" err="1" smtClean="0"/>
              <a:t>Etiam</a:t>
            </a:r>
            <a:r>
              <a:rPr lang="de-DE" sz="1400" dirty="0" smtClean="0"/>
              <a:t> </a:t>
            </a:r>
            <a:r>
              <a:rPr lang="de-DE" sz="1400" dirty="0" err="1" smtClean="0"/>
              <a:t>ultricies</a:t>
            </a:r>
            <a:r>
              <a:rPr lang="de-DE" sz="1400" dirty="0" smtClean="0"/>
              <a:t> </a:t>
            </a:r>
            <a:r>
              <a:rPr lang="de-DE" sz="1400" dirty="0" err="1" smtClean="0"/>
              <a:t>nisi</a:t>
            </a:r>
            <a:r>
              <a:rPr lang="de-DE" sz="1400" dirty="0" smtClean="0"/>
              <a:t> </a:t>
            </a:r>
            <a:r>
              <a:rPr lang="de-DE" sz="1400" dirty="0" err="1" smtClean="0"/>
              <a:t>vel</a:t>
            </a:r>
            <a:r>
              <a:rPr lang="de-DE" sz="1400" dirty="0" smtClean="0"/>
              <a:t> </a:t>
            </a:r>
            <a:r>
              <a:rPr lang="de-DE" sz="1400" dirty="0" err="1" smtClean="0"/>
              <a:t>augue</a:t>
            </a:r>
            <a:r>
              <a:rPr lang="de-DE" sz="1400" dirty="0" smtClean="0"/>
              <a:t>. </a:t>
            </a:r>
            <a:r>
              <a:rPr lang="de-DE" sz="1400" dirty="0" err="1" smtClean="0"/>
              <a:t>Curabitur</a:t>
            </a:r>
            <a:r>
              <a:rPr lang="de-DE" sz="1400" dirty="0" smtClean="0"/>
              <a:t> </a:t>
            </a:r>
            <a:r>
              <a:rPr lang="de-DE" sz="1400" dirty="0" err="1" smtClean="0"/>
              <a:t>ullamcorper</a:t>
            </a:r>
            <a:r>
              <a:rPr lang="de-DE" sz="1400" dirty="0" smtClean="0"/>
              <a:t> </a:t>
            </a:r>
            <a:r>
              <a:rPr lang="de-DE" sz="1400" dirty="0" err="1" smtClean="0"/>
              <a:t>ultricies</a:t>
            </a:r>
            <a:r>
              <a:rPr lang="de-DE" sz="1400" dirty="0" smtClean="0"/>
              <a:t> </a:t>
            </a:r>
            <a:r>
              <a:rPr lang="de-DE" sz="1400" dirty="0" err="1" smtClean="0"/>
              <a:t>nisi</a:t>
            </a:r>
            <a:r>
              <a:rPr lang="de-DE" sz="1400" dirty="0" smtClean="0"/>
              <a:t>. </a:t>
            </a:r>
            <a:r>
              <a:rPr lang="de-DE" sz="1400" dirty="0" err="1" smtClean="0"/>
              <a:t>Nam</a:t>
            </a:r>
            <a:r>
              <a:rPr lang="de-DE" sz="1400" dirty="0" smtClean="0"/>
              <a:t> </a:t>
            </a:r>
            <a:r>
              <a:rPr lang="de-DE" sz="1400" dirty="0" err="1" smtClean="0"/>
              <a:t>eget</a:t>
            </a:r>
            <a:r>
              <a:rPr lang="de-DE" sz="1400" dirty="0" smtClean="0"/>
              <a:t> </a:t>
            </a:r>
            <a:r>
              <a:rPr lang="de-DE" sz="1400" dirty="0" err="1" smtClean="0"/>
              <a:t>dui</a:t>
            </a:r>
            <a:r>
              <a:rPr lang="de-DE" sz="1400" dirty="0" smtClean="0"/>
              <a:t>. </a:t>
            </a:r>
            <a:r>
              <a:rPr lang="de-DE" sz="1400" dirty="0" err="1" smtClean="0"/>
              <a:t>Etiam</a:t>
            </a:r>
            <a:r>
              <a:rPr lang="de-DE" sz="1400" dirty="0" smtClean="0"/>
              <a:t> </a:t>
            </a:r>
            <a:r>
              <a:rPr lang="de-DE" sz="1400" dirty="0" err="1" smtClean="0"/>
              <a:t>rhoncus</a:t>
            </a:r>
            <a:r>
              <a:rPr lang="de-DE" sz="1400" dirty="0" smtClean="0"/>
              <a:t>. </a:t>
            </a:r>
            <a:r>
              <a:rPr lang="de-DE" sz="1400" dirty="0" err="1" smtClean="0"/>
              <a:t>Maecenas</a:t>
            </a:r>
            <a:r>
              <a:rPr lang="de-DE" sz="1400" dirty="0" smtClean="0"/>
              <a:t> </a:t>
            </a:r>
            <a:r>
              <a:rPr lang="de-DE" sz="1400" dirty="0" err="1" smtClean="0"/>
              <a:t>tempus</a:t>
            </a:r>
            <a:r>
              <a:rPr lang="de-DE" sz="1400" dirty="0" smtClean="0"/>
              <a:t>, </a:t>
            </a:r>
            <a:r>
              <a:rPr lang="de-DE" sz="1400" dirty="0" err="1" smtClean="0"/>
              <a:t>tellus</a:t>
            </a:r>
            <a:r>
              <a:rPr lang="de-DE" sz="1400" dirty="0" smtClean="0"/>
              <a:t> </a:t>
            </a:r>
            <a:r>
              <a:rPr lang="de-DE" sz="1400" dirty="0" err="1" smtClean="0"/>
              <a:t>eget</a:t>
            </a:r>
            <a:r>
              <a:rPr lang="de-DE" sz="1400" dirty="0" smtClean="0"/>
              <a:t> </a:t>
            </a:r>
            <a:r>
              <a:rPr lang="de-DE" sz="1400" dirty="0" err="1" smtClean="0"/>
              <a:t>condimentum</a:t>
            </a:r>
            <a:r>
              <a:rPr lang="de-DE" sz="1400" dirty="0" smtClean="0"/>
              <a:t> </a:t>
            </a:r>
            <a:r>
              <a:rPr lang="de-DE" sz="1400" dirty="0" err="1" smtClean="0"/>
              <a:t>rhoncus</a:t>
            </a:r>
            <a:r>
              <a:rPr lang="de-DE" sz="1400" dirty="0" smtClean="0"/>
              <a:t>.</a:t>
            </a:r>
            <a:endParaRPr lang="de-DE" sz="1400" dirty="0" smtClean="0">
              <a:solidFill>
                <a:srgbClr val="5F5F5F"/>
              </a:solidFill>
            </a:endParaRPr>
          </a:p>
          <a:p>
            <a:pPr marL="252000" indent="-270000">
              <a:lnSpc>
                <a:spcPct val="120000"/>
              </a:lnSpc>
              <a:spcBef>
                <a:spcPts val="984"/>
              </a:spcBef>
              <a:buSzPct val="80000"/>
              <a:buFont typeface="Wingdings" charset="2"/>
              <a:buChar char="§"/>
              <a:defRPr/>
            </a:pPr>
            <a:endParaRPr lang="de-DE" sz="1400" dirty="0" smtClean="0"/>
          </a:p>
          <a:p>
            <a:pPr marL="252000" indent="-270000">
              <a:lnSpc>
                <a:spcPct val="120000"/>
              </a:lnSpc>
              <a:spcBef>
                <a:spcPts val="984"/>
              </a:spcBef>
              <a:buSzPct val="80000"/>
              <a:buFont typeface="Wingdings" charset="2"/>
              <a:buChar char="§"/>
              <a:defRPr/>
            </a:pPr>
            <a:r>
              <a:rPr lang="de-DE" sz="1400" dirty="0" err="1" smtClean="0"/>
              <a:t>Donec</a:t>
            </a:r>
            <a:r>
              <a:rPr lang="de-DE" sz="1400" dirty="0" smtClean="0"/>
              <a:t> </a:t>
            </a:r>
            <a:r>
              <a:rPr lang="de-DE" sz="1400" dirty="0" err="1" smtClean="0"/>
              <a:t>pede</a:t>
            </a:r>
            <a:r>
              <a:rPr lang="de-DE" sz="1400" dirty="0" smtClean="0"/>
              <a:t> </a:t>
            </a:r>
            <a:r>
              <a:rPr lang="de-DE" sz="1400" dirty="0" err="1" smtClean="0"/>
              <a:t>justo</a:t>
            </a:r>
            <a:r>
              <a:rPr lang="de-DE" sz="1400" dirty="0" smtClean="0"/>
              <a:t>, </a:t>
            </a:r>
            <a:r>
              <a:rPr lang="de-DE" sz="1400" dirty="0" err="1" smtClean="0"/>
              <a:t>fringilla</a:t>
            </a:r>
            <a:r>
              <a:rPr lang="de-DE" sz="1400" dirty="0" smtClean="0"/>
              <a:t> </a:t>
            </a:r>
            <a:r>
              <a:rPr lang="de-DE" sz="1400" dirty="0" err="1" smtClean="0"/>
              <a:t>vel</a:t>
            </a:r>
            <a:r>
              <a:rPr lang="de-DE" sz="1400" dirty="0" smtClean="0"/>
              <a:t>, </a:t>
            </a:r>
            <a:r>
              <a:rPr lang="de-DE" sz="1400" dirty="0" err="1" smtClean="0"/>
              <a:t>aliquet</a:t>
            </a:r>
            <a:r>
              <a:rPr lang="de-DE" sz="1400" dirty="0" smtClean="0"/>
              <a:t> </a:t>
            </a:r>
            <a:r>
              <a:rPr lang="de-DE" sz="1400" dirty="0" err="1" smtClean="0"/>
              <a:t>nec</a:t>
            </a:r>
            <a:r>
              <a:rPr lang="de-DE" sz="1400" dirty="0" smtClean="0"/>
              <a:t>, </a:t>
            </a:r>
            <a:r>
              <a:rPr lang="de-DE" sz="1400" dirty="0" err="1" smtClean="0"/>
              <a:t>vulputate</a:t>
            </a:r>
            <a:r>
              <a:rPr lang="de-DE" sz="1400" dirty="0" smtClean="0"/>
              <a:t> </a:t>
            </a:r>
            <a:r>
              <a:rPr lang="de-DE" sz="1400" dirty="0" err="1" smtClean="0"/>
              <a:t>eget</a:t>
            </a:r>
            <a:r>
              <a:rPr lang="de-DE" sz="1400" dirty="0" smtClean="0"/>
              <a:t>, </a:t>
            </a:r>
            <a:r>
              <a:rPr lang="de-DE" sz="1400" dirty="0" err="1" smtClean="0"/>
              <a:t>arcu</a:t>
            </a:r>
            <a:r>
              <a:rPr lang="de-DE" sz="1400" dirty="0" smtClean="0"/>
              <a:t>. In </a:t>
            </a:r>
            <a:r>
              <a:rPr lang="de-DE" sz="1400" dirty="0" err="1" smtClean="0"/>
              <a:t>enim</a:t>
            </a:r>
            <a:r>
              <a:rPr lang="de-DE" sz="1400" dirty="0" smtClean="0"/>
              <a:t> </a:t>
            </a:r>
            <a:r>
              <a:rPr lang="de-DE" sz="1400" dirty="0" err="1" smtClean="0"/>
              <a:t>justo</a:t>
            </a:r>
            <a:r>
              <a:rPr lang="de-DE" sz="1400" dirty="0" smtClean="0"/>
              <a:t>, </a:t>
            </a:r>
            <a:r>
              <a:rPr lang="de-DE" sz="1400" dirty="0" err="1" smtClean="0"/>
              <a:t>rhoncus</a:t>
            </a:r>
            <a:r>
              <a:rPr lang="de-DE" sz="1400" dirty="0" smtClean="0"/>
              <a:t> </a:t>
            </a:r>
            <a:r>
              <a:rPr lang="de-DE" sz="1400" dirty="0" err="1" smtClean="0"/>
              <a:t>ut</a:t>
            </a:r>
            <a:r>
              <a:rPr lang="de-DE" sz="1400" dirty="0" smtClean="0"/>
              <a:t>, </a:t>
            </a:r>
            <a:r>
              <a:rPr lang="de-DE" sz="1400" dirty="0" err="1" smtClean="0"/>
              <a:t>imperdiet</a:t>
            </a:r>
            <a:r>
              <a:rPr lang="de-DE" sz="1400" dirty="0" smtClean="0"/>
              <a:t> a, </a:t>
            </a:r>
            <a:r>
              <a:rPr lang="de-DE" sz="1400" dirty="0" err="1" smtClean="0"/>
              <a:t>venenatis</a:t>
            </a:r>
            <a:r>
              <a:rPr lang="de-DE" sz="1400" dirty="0" smtClean="0"/>
              <a:t> vitae, </a:t>
            </a:r>
            <a:r>
              <a:rPr lang="de-DE" sz="1400" dirty="0" err="1" smtClean="0"/>
              <a:t>justo</a:t>
            </a:r>
            <a:r>
              <a:rPr lang="de-DE" sz="1400" dirty="0" smtClean="0"/>
              <a:t>.</a:t>
            </a:r>
            <a:endParaRPr lang="de-DE" sz="1400" dirty="0" smtClean="0">
              <a:solidFill>
                <a:srgbClr val="5F5F5F"/>
              </a:solidFill>
            </a:endParaRPr>
          </a:p>
          <a:p>
            <a:pPr marL="252000" indent="-270000">
              <a:lnSpc>
                <a:spcPct val="120000"/>
              </a:lnSpc>
              <a:spcBef>
                <a:spcPts val="984"/>
              </a:spcBef>
              <a:buSzPct val="80000"/>
              <a:buFont typeface="Wingdings" charset="2"/>
              <a:buChar char="§"/>
              <a:defRPr/>
            </a:pPr>
            <a:endParaRPr lang="de-DE" sz="1400" dirty="0" smtClean="0"/>
          </a:p>
          <a:p>
            <a:pPr marL="252000" indent="-270000">
              <a:lnSpc>
                <a:spcPct val="120000"/>
              </a:lnSpc>
              <a:spcBef>
                <a:spcPts val="984"/>
              </a:spcBef>
              <a:buSzPct val="80000"/>
              <a:buFont typeface="Wingdings" charset="2"/>
              <a:buChar char="§"/>
              <a:defRPr/>
            </a:pPr>
            <a:r>
              <a:rPr lang="de-DE" sz="1400" dirty="0" err="1" smtClean="0"/>
              <a:t>Aenean</a:t>
            </a:r>
            <a:r>
              <a:rPr lang="de-DE" sz="1400" dirty="0" smtClean="0"/>
              <a:t> massa. Cum </a:t>
            </a:r>
            <a:r>
              <a:rPr lang="de-DE" sz="1400" dirty="0" err="1" smtClean="0"/>
              <a:t>sociis</a:t>
            </a:r>
            <a:r>
              <a:rPr lang="de-DE" sz="1400" dirty="0" smtClean="0"/>
              <a:t> </a:t>
            </a:r>
            <a:r>
              <a:rPr lang="de-DE" sz="1400" dirty="0" err="1" smtClean="0"/>
              <a:t>natoque</a:t>
            </a:r>
            <a:r>
              <a:rPr lang="de-DE" sz="1400" dirty="0" smtClean="0"/>
              <a:t> </a:t>
            </a:r>
            <a:r>
              <a:rPr lang="de-DE" sz="1400" dirty="0" err="1" smtClean="0"/>
              <a:t>penatibus</a:t>
            </a:r>
            <a:r>
              <a:rPr lang="de-DE" sz="1400" dirty="0" smtClean="0"/>
              <a:t> et </a:t>
            </a:r>
            <a:r>
              <a:rPr lang="de-DE" sz="1400" dirty="0" err="1" smtClean="0"/>
              <a:t>magnis</a:t>
            </a:r>
            <a:r>
              <a:rPr lang="de-DE" sz="1400" dirty="0" smtClean="0"/>
              <a:t> dis </a:t>
            </a:r>
            <a:r>
              <a:rPr lang="de-DE" sz="1400" dirty="0" err="1" smtClean="0"/>
              <a:t>parturient</a:t>
            </a:r>
            <a:r>
              <a:rPr lang="de-DE" sz="1400" dirty="0" smtClean="0"/>
              <a:t> </a:t>
            </a:r>
            <a:r>
              <a:rPr lang="de-DE" sz="1400" dirty="0" err="1" smtClean="0"/>
              <a:t>montes</a:t>
            </a:r>
            <a:r>
              <a:rPr lang="de-DE" sz="1400" dirty="0" smtClean="0"/>
              <a:t>, </a:t>
            </a:r>
            <a:r>
              <a:rPr lang="de-DE" sz="1400" dirty="0" err="1" smtClean="0"/>
              <a:t>nascetur</a:t>
            </a:r>
            <a:r>
              <a:rPr lang="de-DE" sz="1400" dirty="0" smtClean="0"/>
              <a:t> </a:t>
            </a:r>
            <a:r>
              <a:rPr lang="de-DE" sz="1400" dirty="0" err="1" smtClean="0"/>
              <a:t>ridiculus</a:t>
            </a:r>
            <a:r>
              <a:rPr lang="de-DE" sz="1400" dirty="0" smtClean="0"/>
              <a:t> </a:t>
            </a:r>
            <a:r>
              <a:rPr lang="de-DE" sz="1400" dirty="0" err="1" smtClean="0"/>
              <a:t>mus</a:t>
            </a:r>
            <a:r>
              <a:rPr lang="de-DE" sz="1400" dirty="0" smtClean="0"/>
              <a:t>. </a:t>
            </a:r>
            <a:r>
              <a:rPr lang="de-DE" sz="1400" dirty="0" err="1" smtClean="0"/>
              <a:t>Donec</a:t>
            </a:r>
            <a:r>
              <a:rPr lang="de-DE" sz="1400" dirty="0" smtClean="0"/>
              <a:t> </a:t>
            </a:r>
            <a:r>
              <a:rPr lang="de-DE" sz="1400" dirty="0" err="1" smtClean="0"/>
              <a:t>quam</a:t>
            </a:r>
            <a:r>
              <a:rPr lang="de-DE" sz="1400" dirty="0" smtClean="0"/>
              <a:t> </a:t>
            </a:r>
            <a:r>
              <a:rPr lang="de-DE" sz="1400" dirty="0" err="1" smtClean="0"/>
              <a:t>felis</a:t>
            </a:r>
            <a:r>
              <a:rPr lang="de-DE" sz="1400" dirty="0" smtClean="0"/>
              <a:t>, </a:t>
            </a:r>
            <a:r>
              <a:rPr lang="de-DE" sz="1400" dirty="0" err="1" smtClean="0"/>
              <a:t>ultricies</a:t>
            </a:r>
            <a:r>
              <a:rPr lang="de-DE" sz="1400" dirty="0" smtClean="0"/>
              <a:t> </a:t>
            </a:r>
            <a:r>
              <a:rPr lang="de-DE" sz="1400" dirty="0" err="1" smtClean="0"/>
              <a:t>nec</a:t>
            </a:r>
            <a:r>
              <a:rPr lang="de-DE" sz="1400" dirty="0" smtClean="0"/>
              <a:t>, </a:t>
            </a:r>
            <a:r>
              <a:rPr lang="de-DE" sz="1400" dirty="0" err="1" smtClean="0"/>
              <a:t>pellentesque</a:t>
            </a:r>
            <a:r>
              <a:rPr lang="de-DE" sz="1400" dirty="0" smtClean="0"/>
              <a:t> </a:t>
            </a:r>
            <a:r>
              <a:rPr lang="de-DE" sz="1400" dirty="0" err="1" smtClean="0"/>
              <a:t>eu</a:t>
            </a:r>
            <a:r>
              <a:rPr lang="de-DE" sz="1400" dirty="0" smtClean="0"/>
              <a:t>, </a:t>
            </a:r>
            <a:r>
              <a:rPr lang="de-DE" sz="1400" dirty="0" err="1" smtClean="0"/>
              <a:t>pretium</a:t>
            </a:r>
            <a:r>
              <a:rPr lang="de-DE" sz="1400" dirty="0" smtClean="0"/>
              <a:t> </a:t>
            </a:r>
            <a:r>
              <a:rPr lang="de-DE" sz="1400" dirty="0" err="1" smtClean="0"/>
              <a:t>quis</a:t>
            </a:r>
            <a:r>
              <a:rPr lang="de-DE" sz="1400" dirty="0" smtClean="0"/>
              <a:t>, </a:t>
            </a:r>
            <a:r>
              <a:rPr lang="de-DE" sz="1400" dirty="0" err="1" smtClean="0"/>
              <a:t>sem</a:t>
            </a:r>
            <a:r>
              <a:rPr lang="de-DE" sz="1400" dirty="0" smtClean="0"/>
              <a:t>. </a:t>
            </a:r>
            <a:r>
              <a:rPr lang="de-DE" sz="1400" dirty="0" err="1" smtClean="0"/>
              <a:t>Nulla</a:t>
            </a:r>
            <a:r>
              <a:rPr lang="de-DE" sz="1400" dirty="0" smtClean="0"/>
              <a:t> </a:t>
            </a:r>
            <a:r>
              <a:rPr lang="de-DE" sz="1400" dirty="0" err="1" smtClean="0"/>
              <a:t>consequat</a:t>
            </a:r>
            <a:r>
              <a:rPr lang="de-DE" sz="1400" dirty="0" smtClean="0"/>
              <a:t> massa </a:t>
            </a:r>
            <a:r>
              <a:rPr lang="de-DE" sz="1400" dirty="0" err="1" smtClean="0"/>
              <a:t>quis</a:t>
            </a:r>
            <a:r>
              <a:rPr lang="de-DE" sz="1400" dirty="0" smtClean="0"/>
              <a:t> </a:t>
            </a:r>
            <a:r>
              <a:rPr lang="de-DE" sz="1400" dirty="0" err="1" smtClean="0"/>
              <a:t>enim</a:t>
            </a:r>
            <a:r>
              <a:rPr lang="de-DE" sz="1400" dirty="0" smtClean="0"/>
              <a:t>.</a:t>
            </a:r>
            <a:endParaRPr lang="de-DE" sz="1400" dirty="0"/>
          </a:p>
        </p:txBody>
      </p:sp>
      <p:sp>
        <p:nvSpPr>
          <p:cNvPr id="4" name="Foliennummernplatzhalter 3"/>
          <p:cNvSpPr>
            <a:spLocks noGrp="1"/>
          </p:cNvSpPr>
          <p:nvPr>
            <p:ph type="sldNum" sz="quarter" idx="4"/>
          </p:nvPr>
        </p:nvSpPr>
        <p:spPr/>
        <p:txBody>
          <a:bodyPr/>
          <a:lstStyle/>
          <a:p>
            <a:fld id="{6C6CA861-EC5F-0345-8424-414E04E681D1}" type="slidenum">
              <a:rPr lang="de-DE" smtClean="0"/>
              <a:pPr/>
              <a:t>13</a:t>
            </a:fld>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smtClean="0"/>
              <a:t>Überschrift-</a:t>
            </a:r>
            <a:br>
              <a:rPr lang="de-DE" smtClean="0"/>
            </a:br>
            <a:r>
              <a:rPr lang="de-DE" smtClean="0"/>
              <a:t>Max. 2 Zeilen</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C6CA861-EC5F-0345-8424-414E04E681D1}" type="slidenum">
              <a:rPr lang="de-DE" smtClean="0"/>
              <a:pPr/>
              <a:t>15</a:t>
            </a:fld>
            <a:endParaRPr lang="de-DE" dirty="0"/>
          </a:p>
        </p:txBody>
      </p:sp>
      <p:sp>
        <p:nvSpPr>
          <p:cNvPr id="17" name="Titel 16"/>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pic>
        <p:nvPicPr>
          <p:cNvPr id="7" name="Bild 6" descr="c805870a1ff90c372c1e8e8223e80968.jpg"/>
          <p:cNvPicPr>
            <a:picLocks noChangeAspect="1"/>
          </p:cNvPicPr>
          <p:nvPr/>
        </p:nvPicPr>
        <p:blipFill>
          <a:blip r:embed="rId2"/>
          <a:stretch>
            <a:fillRect/>
          </a:stretch>
        </p:blipFill>
        <p:spPr>
          <a:xfrm>
            <a:off x="457200" y="1752600"/>
            <a:ext cx="5303520" cy="4419600"/>
          </a:xfrm>
          <a:prstGeom prst="rect">
            <a:avLst/>
          </a:prstGeom>
        </p:spPr>
      </p:pic>
      <p:sp>
        <p:nvSpPr>
          <p:cNvPr id="25" name="Rechteck 24"/>
          <p:cNvSpPr/>
          <p:nvPr/>
        </p:nvSpPr>
        <p:spPr>
          <a:xfrm>
            <a:off x="5943600" y="1676400"/>
            <a:ext cx="2743200" cy="3213188"/>
          </a:xfrm>
          <a:prstGeom prst="rect">
            <a:avLst/>
          </a:prstGeom>
        </p:spPr>
        <p:txBody>
          <a:bodyPr wrap="square">
            <a:spAutoFit/>
          </a:bodyPr>
          <a:lstStyle/>
          <a:p>
            <a:pPr lvl="0">
              <a:spcBef>
                <a:spcPct val="20000"/>
              </a:spcBef>
              <a:defRPr/>
            </a:pPr>
            <a:r>
              <a:rPr lang="de-DE" sz="1400" dirty="0" smtClean="0">
                <a:solidFill>
                  <a:srgbClr val="595959"/>
                </a:solidFill>
                <a:cs typeface="Verdana"/>
              </a:rPr>
              <a:t>Beispiel Text</a:t>
            </a:r>
          </a:p>
          <a:p>
            <a:pPr lvl="0">
              <a:spcBef>
                <a:spcPct val="20000"/>
              </a:spcBef>
              <a:defRPr/>
            </a:pPr>
            <a:endParaRPr lang="de-DE" sz="1400" dirty="0" smtClean="0">
              <a:solidFill>
                <a:srgbClr val="595959"/>
              </a:solidFill>
              <a:cs typeface="Verdana"/>
            </a:endParaRPr>
          </a:p>
          <a:p>
            <a:r>
              <a:rPr lang="de-DE" sz="1400" dirty="0" err="1" smtClean="0"/>
              <a:t>Lorem</a:t>
            </a:r>
            <a:r>
              <a:rPr lang="de-DE" sz="1400" dirty="0" smtClean="0"/>
              <a:t> </a:t>
            </a:r>
            <a:r>
              <a:rPr lang="de-DE" sz="1400" dirty="0" err="1" smtClean="0"/>
              <a:t>ipsum</a:t>
            </a:r>
            <a:r>
              <a:rPr lang="de-DE" sz="1400" dirty="0" smtClean="0"/>
              <a:t> </a:t>
            </a:r>
            <a:r>
              <a:rPr lang="de-DE" sz="1400" dirty="0" err="1" smtClean="0"/>
              <a:t>dolor</a:t>
            </a:r>
            <a:r>
              <a:rPr lang="de-DE" sz="1400" dirty="0" smtClean="0"/>
              <a:t> </a:t>
            </a:r>
            <a:r>
              <a:rPr lang="de-DE" sz="1400" dirty="0" err="1" smtClean="0"/>
              <a:t>sit</a:t>
            </a:r>
            <a:r>
              <a:rPr lang="de-DE" sz="1400" dirty="0" smtClean="0"/>
              <a:t> </a:t>
            </a:r>
            <a:r>
              <a:rPr lang="de-DE" sz="1400" dirty="0" err="1" smtClean="0"/>
              <a:t>amet</a:t>
            </a:r>
            <a:r>
              <a:rPr lang="de-DE" sz="1400" dirty="0" smtClean="0"/>
              <a:t>, </a:t>
            </a:r>
            <a:r>
              <a:rPr lang="de-DE" sz="1400" dirty="0" err="1" smtClean="0"/>
              <a:t>consectetuer</a:t>
            </a:r>
            <a:r>
              <a:rPr lang="de-DE" sz="1400" dirty="0" smtClean="0"/>
              <a:t> </a:t>
            </a:r>
            <a:r>
              <a:rPr lang="de-DE" sz="1400" dirty="0" err="1" smtClean="0"/>
              <a:t>adipiscing</a:t>
            </a:r>
            <a:r>
              <a:rPr lang="de-DE" sz="1400" dirty="0" smtClean="0"/>
              <a:t> </a:t>
            </a:r>
            <a:r>
              <a:rPr lang="de-DE" sz="1400" dirty="0" err="1" smtClean="0"/>
              <a:t>elit</a:t>
            </a:r>
            <a:r>
              <a:rPr lang="de-DE" sz="1400" dirty="0" smtClean="0"/>
              <a:t>. </a:t>
            </a:r>
            <a:r>
              <a:rPr lang="de-DE" sz="1400" dirty="0" err="1" smtClean="0"/>
              <a:t>Aenean</a:t>
            </a:r>
            <a:r>
              <a:rPr lang="de-DE" sz="1400" dirty="0" smtClean="0"/>
              <a:t> </a:t>
            </a:r>
            <a:r>
              <a:rPr lang="de-DE" sz="1400" dirty="0" err="1" smtClean="0"/>
              <a:t>commodo</a:t>
            </a:r>
            <a:r>
              <a:rPr lang="de-DE" sz="1400" dirty="0" smtClean="0"/>
              <a:t> </a:t>
            </a:r>
            <a:r>
              <a:rPr lang="de-DE" sz="1400" dirty="0" err="1" smtClean="0"/>
              <a:t>ligula</a:t>
            </a:r>
            <a:r>
              <a:rPr lang="de-DE" sz="1400" dirty="0" smtClean="0"/>
              <a:t> </a:t>
            </a:r>
            <a:r>
              <a:rPr lang="de-DE" sz="1400" dirty="0" err="1" smtClean="0"/>
              <a:t>eget</a:t>
            </a:r>
            <a:r>
              <a:rPr lang="de-DE" sz="1400" dirty="0" smtClean="0"/>
              <a:t> </a:t>
            </a:r>
            <a:r>
              <a:rPr lang="de-DE" sz="1400" dirty="0" err="1" smtClean="0"/>
              <a:t>dolor</a:t>
            </a:r>
            <a:r>
              <a:rPr lang="de-DE" sz="1400" dirty="0" smtClean="0"/>
              <a:t>. </a:t>
            </a:r>
            <a:r>
              <a:rPr lang="de-DE" sz="1400" dirty="0" err="1" smtClean="0"/>
              <a:t>Aenean</a:t>
            </a:r>
            <a:r>
              <a:rPr lang="de-DE" sz="1400" dirty="0" smtClean="0"/>
              <a:t> massa. Cum </a:t>
            </a:r>
            <a:r>
              <a:rPr lang="de-DE" sz="1400" dirty="0" err="1" smtClean="0"/>
              <a:t>sociis</a:t>
            </a:r>
            <a:r>
              <a:rPr lang="de-DE" sz="1400" dirty="0" smtClean="0"/>
              <a:t> </a:t>
            </a:r>
            <a:r>
              <a:rPr lang="de-DE" sz="1400" dirty="0" err="1" smtClean="0"/>
              <a:t>natoque</a:t>
            </a:r>
            <a:r>
              <a:rPr lang="de-DE" sz="1400" dirty="0" smtClean="0"/>
              <a:t> </a:t>
            </a:r>
            <a:r>
              <a:rPr lang="de-DE" sz="1400" dirty="0" err="1" smtClean="0"/>
              <a:t>penatibus</a:t>
            </a:r>
            <a:r>
              <a:rPr lang="de-DE" sz="1400" dirty="0" smtClean="0"/>
              <a:t> et </a:t>
            </a:r>
            <a:r>
              <a:rPr lang="de-DE" sz="1400" dirty="0" err="1" smtClean="0"/>
              <a:t>magnis</a:t>
            </a:r>
            <a:r>
              <a:rPr lang="de-DE" sz="1400" dirty="0" smtClean="0"/>
              <a:t> dis </a:t>
            </a:r>
            <a:r>
              <a:rPr lang="de-DE" sz="1400" dirty="0" err="1" smtClean="0"/>
              <a:t>parturient</a:t>
            </a:r>
            <a:r>
              <a:rPr lang="de-DE" sz="1400" dirty="0" smtClean="0"/>
              <a:t> </a:t>
            </a:r>
            <a:r>
              <a:rPr lang="de-DE" sz="1400" dirty="0" err="1" smtClean="0"/>
              <a:t>montes</a:t>
            </a:r>
            <a:r>
              <a:rPr lang="de-DE" sz="1400" dirty="0" smtClean="0"/>
              <a:t>, </a:t>
            </a:r>
            <a:r>
              <a:rPr lang="de-DE" sz="1400" dirty="0" err="1" smtClean="0"/>
              <a:t>nascetur</a:t>
            </a:r>
            <a:r>
              <a:rPr lang="de-DE" sz="1400" dirty="0" smtClean="0"/>
              <a:t> </a:t>
            </a:r>
            <a:r>
              <a:rPr lang="de-DE" sz="1400" dirty="0" err="1" smtClean="0"/>
              <a:t>ridiculus</a:t>
            </a:r>
            <a:r>
              <a:rPr lang="de-DE" sz="1400" dirty="0" smtClean="0"/>
              <a:t> </a:t>
            </a:r>
            <a:r>
              <a:rPr lang="de-DE" sz="1400" dirty="0" err="1" smtClean="0"/>
              <a:t>mus</a:t>
            </a:r>
            <a:r>
              <a:rPr lang="de-DE" sz="1400" dirty="0" smtClean="0"/>
              <a:t>. </a:t>
            </a:r>
            <a:r>
              <a:rPr lang="de-DE" sz="1400" dirty="0" err="1" smtClean="0"/>
              <a:t>Donec</a:t>
            </a:r>
            <a:r>
              <a:rPr lang="de-DE" sz="1400" dirty="0" smtClean="0"/>
              <a:t> </a:t>
            </a:r>
            <a:r>
              <a:rPr lang="de-DE" sz="1400" dirty="0" err="1" smtClean="0"/>
              <a:t>quam</a:t>
            </a:r>
            <a:r>
              <a:rPr lang="de-DE" sz="1400" dirty="0" smtClean="0"/>
              <a:t> </a:t>
            </a:r>
            <a:r>
              <a:rPr lang="de-DE" sz="1400" dirty="0" err="1" smtClean="0"/>
              <a:t>felis</a:t>
            </a:r>
            <a:r>
              <a:rPr lang="de-DE" sz="1400" dirty="0" smtClean="0"/>
              <a:t>, </a:t>
            </a:r>
            <a:r>
              <a:rPr lang="de-DE" sz="1400" dirty="0" err="1" smtClean="0"/>
              <a:t>ultricies</a:t>
            </a:r>
            <a:r>
              <a:rPr lang="de-DE" sz="1400" dirty="0" smtClean="0"/>
              <a:t> </a:t>
            </a:r>
            <a:r>
              <a:rPr lang="de-DE" sz="1400" dirty="0" err="1" smtClean="0"/>
              <a:t>nec</a:t>
            </a:r>
            <a:r>
              <a:rPr lang="de-DE" sz="1400" dirty="0" smtClean="0"/>
              <a:t>, </a:t>
            </a:r>
            <a:r>
              <a:rPr lang="de-DE" sz="1400" dirty="0" err="1" smtClean="0"/>
              <a:t>pellentesque</a:t>
            </a:r>
            <a:r>
              <a:rPr lang="de-DE" sz="1400" dirty="0" smtClean="0"/>
              <a:t> </a:t>
            </a:r>
            <a:r>
              <a:rPr lang="de-DE" sz="1400" dirty="0" err="1" smtClean="0"/>
              <a:t>eu</a:t>
            </a:r>
            <a:r>
              <a:rPr lang="de-DE" sz="1400" dirty="0" smtClean="0"/>
              <a:t>, </a:t>
            </a:r>
            <a:r>
              <a:rPr lang="de-DE" sz="1400" dirty="0" err="1" smtClean="0"/>
              <a:t>pretium</a:t>
            </a:r>
            <a:r>
              <a:rPr lang="de-DE" sz="1400" dirty="0" smtClean="0"/>
              <a:t> </a:t>
            </a:r>
            <a:r>
              <a:rPr lang="de-DE" sz="1400" dirty="0" err="1" smtClean="0"/>
              <a:t>quis</a:t>
            </a:r>
            <a:r>
              <a:rPr lang="de-DE" sz="1400" dirty="0" smtClean="0"/>
              <a:t>, </a:t>
            </a:r>
            <a:r>
              <a:rPr lang="de-DE" sz="1400" dirty="0" err="1" smtClean="0"/>
              <a:t>sem</a:t>
            </a:r>
            <a:r>
              <a:rPr lang="de-DE" sz="1400" dirty="0" smtClean="0"/>
              <a:t>.</a:t>
            </a:r>
            <a:endParaRPr lang="de-DE" sz="1400" dirty="0" smtClean="0">
              <a:solidFill>
                <a:srgbClr val="5F5F5F"/>
              </a:solidFill>
            </a:endParaRPr>
          </a:p>
          <a:p>
            <a:pPr lvl="0">
              <a:spcBef>
                <a:spcPct val="20000"/>
              </a:spcBef>
              <a:defRPr/>
            </a:pPr>
            <a:endParaRPr lang="de-DE" dirty="0">
              <a:solidFill>
                <a:srgbClr val="595959"/>
              </a:solidFill>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4" name="Foliennummernplatzhalter 3"/>
          <p:cNvSpPr>
            <a:spLocks noGrp="1"/>
          </p:cNvSpPr>
          <p:nvPr>
            <p:ph type="sldNum" sz="quarter" idx="12"/>
          </p:nvPr>
        </p:nvSpPr>
        <p:spPr/>
        <p:txBody>
          <a:bodyPr/>
          <a:lstStyle/>
          <a:p>
            <a:fld id="{6C6CA861-EC5F-0345-8424-414E04E681D1}" type="slidenum">
              <a:rPr lang="de-DE" smtClean="0"/>
              <a:pPr/>
              <a:t>16</a:t>
            </a:fld>
            <a:endParaRPr lang="de-DE" dirty="0"/>
          </a:p>
        </p:txBody>
      </p:sp>
      <p:pic>
        <p:nvPicPr>
          <p:cNvPr id="7" name="Bild 6" descr="c805870a1ff90c372c1e8e8223e80968.jpg"/>
          <p:cNvPicPr>
            <a:picLocks noChangeAspect="1"/>
          </p:cNvPicPr>
          <p:nvPr/>
        </p:nvPicPr>
        <p:blipFill>
          <a:blip r:embed="rId2"/>
          <a:stretch>
            <a:fillRect/>
          </a:stretch>
        </p:blipFill>
        <p:spPr>
          <a:xfrm>
            <a:off x="472440" y="2286000"/>
            <a:ext cx="4023360" cy="3352800"/>
          </a:xfrm>
          <a:prstGeom prst="rect">
            <a:avLst/>
          </a:prstGeom>
        </p:spPr>
      </p:pic>
      <p:pic>
        <p:nvPicPr>
          <p:cNvPr id="6" name="Bild 5" descr="c805870a1ff90c372c1e8e8223e80968.jpg"/>
          <p:cNvPicPr>
            <a:picLocks noChangeAspect="1"/>
          </p:cNvPicPr>
          <p:nvPr/>
        </p:nvPicPr>
        <p:blipFill>
          <a:blip r:embed="rId2"/>
          <a:stretch>
            <a:fillRect/>
          </a:stretch>
        </p:blipFill>
        <p:spPr>
          <a:xfrm>
            <a:off x="4648200" y="2286000"/>
            <a:ext cx="4023360" cy="3352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4" name="Foliennummernplatzhalter 3"/>
          <p:cNvSpPr>
            <a:spLocks noGrp="1"/>
          </p:cNvSpPr>
          <p:nvPr>
            <p:ph type="sldNum" sz="quarter" idx="12"/>
          </p:nvPr>
        </p:nvSpPr>
        <p:spPr/>
        <p:txBody>
          <a:bodyPr/>
          <a:lstStyle/>
          <a:p>
            <a:fld id="{6C6CA861-EC5F-0345-8424-414E04E681D1}" type="slidenum">
              <a:rPr lang="de-DE" smtClean="0"/>
              <a:pPr/>
              <a:t>17</a:t>
            </a:fld>
            <a:endParaRPr lang="de-DE" dirty="0"/>
          </a:p>
        </p:txBody>
      </p:sp>
      <p:grpSp>
        <p:nvGrpSpPr>
          <p:cNvPr id="13" name="Gruppierung 12"/>
          <p:cNvGrpSpPr/>
          <p:nvPr/>
        </p:nvGrpSpPr>
        <p:grpSpPr>
          <a:xfrm>
            <a:off x="457200" y="1676400"/>
            <a:ext cx="8229600" cy="4539802"/>
            <a:chOff x="457200" y="304800"/>
            <a:chExt cx="10820400" cy="5969000"/>
          </a:xfrm>
        </p:grpSpPr>
        <p:pic>
          <p:nvPicPr>
            <p:cNvPr id="7" name="Bild 6" descr="c805870a1ff90c372c1e8e8223e80968.jpg"/>
            <p:cNvPicPr>
              <a:picLocks noChangeAspect="1"/>
            </p:cNvPicPr>
            <p:nvPr/>
          </p:nvPicPr>
          <p:blipFill>
            <a:blip r:embed="rId2"/>
            <a:stretch>
              <a:fillRect/>
            </a:stretch>
          </p:blipFill>
          <p:spPr>
            <a:xfrm>
              <a:off x="457200" y="304800"/>
              <a:ext cx="3504809" cy="2920674"/>
            </a:xfrm>
            <a:prstGeom prst="rect">
              <a:avLst/>
            </a:prstGeom>
          </p:spPr>
        </p:pic>
        <p:pic>
          <p:nvPicPr>
            <p:cNvPr id="8" name="Bild 7" descr="c805870a1ff90c372c1e8e8223e80968.jpg"/>
            <p:cNvPicPr>
              <a:picLocks noChangeAspect="1"/>
            </p:cNvPicPr>
            <p:nvPr/>
          </p:nvPicPr>
          <p:blipFill>
            <a:blip r:embed="rId2"/>
            <a:stretch>
              <a:fillRect/>
            </a:stretch>
          </p:blipFill>
          <p:spPr>
            <a:xfrm>
              <a:off x="4114800" y="304800"/>
              <a:ext cx="3504809" cy="2920674"/>
            </a:xfrm>
            <a:prstGeom prst="rect">
              <a:avLst/>
            </a:prstGeom>
          </p:spPr>
        </p:pic>
        <p:pic>
          <p:nvPicPr>
            <p:cNvPr id="9" name="Bild 8" descr="c805870a1ff90c372c1e8e8223e80968.jpg"/>
            <p:cNvPicPr>
              <a:picLocks noChangeAspect="1"/>
            </p:cNvPicPr>
            <p:nvPr/>
          </p:nvPicPr>
          <p:blipFill>
            <a:blip r:embed="rId2"/>
            <a:stretch>
              <a:fillRect/>
            </a:stretch>
          </p:blipFill>
          <p:spPr>
            <a:xfrm>
              <a:off x="457200" y="3353126"/>
              <a:ext cx="3504809" cy="2920674"/>
            </a:xfrm>
            <a:prstGeom prst="rect">
              <a:avLst/>
            </a:prstGeom>
          </p:spPr>
        </p:pic>
        <p:pic>
          <p:nvPicPr>
            <p:cNvPr id="10" name="Bild 9" descr="c805870a1ff90c372c1e8e8223e80968.jpg"/>
            <p:cNvPicPr>
              <a:picLocks noChangeAspect="1"/>
            </p:cNvPicPr>
            <p:nvPr/>
          </p:nvPicPr>
          <p:blipFill>
            <a:blip r:embed="rId2"/>
            <a:stretch>
              <a:fillRect/>
            </a:stretch>
          </p:blipFill>
          <p:spPr>
            <a:xfrm>
              <a:off x="4115191" y="3353126"/>
              <a:ext cx="3504809" cy="2920674"/>
            </a:xfrm>
            <a:prstGeom prst="rect">
              <a:avLst/>
            </a:prstGeom>
          </p:spPr>
        </p:pic>
        <p:pic>
          <p:nvPicPr>
            <p:cNvPr id="11" name="Bild 10" descr="c805870a1ff90c372c1e8e8223e80968.jpg"/>
            <p:cNvPicPr>
              <a:picLocks noChangeAspect="1"/>
            </p:cNvPicPr>
            <p:nvPr/>
          </p:nvPicPr>
          <p:blipFill>
            <a:blip r:embed="rId2"/>
            <a:stretch>
              <a:fillRect/>
            </a:stretch>
          </p:blipFill>
          <p:spPr>
            <a:xfrm>
              <a:off x="7772400" y="304800"/>
              <a:ext cx="3504809" cy="2920674"/>
            </a:xfrm>
            <a:prstGeom prst="rect">
              <a:avLst/>
            </a:prstGeom>
          </p:spPr>
        </p:pic>
        <p:pic>
          <p:nvPicPr>
            <p:cNvPr id="12" name="Bild 11" descr="c805870a1ff90c372c1e8e8223e80968.jpg"/>
            <p:cNvPicPr>
              <a:picLocks noChangeAspect="1"/>
            </p:cNvPicPr>
            <p:nvPr/>
          </p:nvPicPr>
          <p:blipFill>
            <a:blip r:embed="rId2"/>
            <a:stretch>
              <a:fillRect/>
            </a:stretch>
          </p:blipFill>
          <p:spPr>
            <a:xfrm>
              <a:off x="7772791" y="3353126"/>
              <a:ext cx="3504809" cy="2920674"/>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Quick Design Manual</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Inhaltsplatzhalter 4"/>
          <p:cNvSpPr>
            <a:spLocks noGrp="1"/>
          </p:cNvSpPr>
          <p:nvPr>
            <p:ph type="body" orient="vert" idx="1"/>
          </p:nvPr>
        </p:nvSpPr>
        <p:spPr>
          <a:xfrm>
            <a:off x="457200" y="1752600"/>
            <a:ext cx="5813669" cy="4373563"/>
          </a:xfrm>
        </p:spPr>
        <p:txBody>
          <a:bodyPr>
            <a:normAutofit fontScale="92500"/>
          </a:bodyPr>
          <a:lstStyle/>
          <a:p>
            <a:pPr marL="0">
              <a:lnSpc>
                <a:spcPct val="110000"/>
              </a:lnSpc>
              <a:buNone/>
            </a:pPr>
            <a:r>
              <a:rPr lang="de-DE" sz="2000" spc="50" dirty="0" smtClean="0"/>
              <a:t>Kommunikation ist ein universelles Medium, um Geschichten zu erzählen. Um unsere Markenwerte nach außen zu vermitteln, sollte unsere Kommunikation folgende Eigenschaften aufweisen</a:t>
            </a:r>
            <a:r>
              <a:rPr lang="de-DE" sz="2000" spc="50" dirty="0" smtClean="0">
                <a:solidFill>
                  <a:srgbClr val="4C4C4C"/>
                </a:solidFill>
              </a:rPr>
              <a:t>:</a:t>
            </a:r>
          </a:p>
          <a:p>
            <a:pPr>
              <a:spcBef>
                <a:spcPts val="2400"/>
              </a:spcBef>
              <a:buSzPct val="80000"/>
              <a:buFont typeface="Wingdings" charset="2"/>
              <a:buChar char="§"/>
            </a:pPr>
            <a:r>
              <a:rPr lang="de-DE" sz="2000" dirty="0" smtClean="0">
                <a:solidFill>
                  <a:schemeClr val="accent1"/>
                </a:solidFill>
              </a:rPr>
              <a:t> freundlich / optimistisch</a:t>
            </a:r>
          </a:p>
          <a:p>
            <a:pPr>
              <a:spcBef>
                <a:spcPts val="2400"/>
              </a:spcBef>
              <a:buSzPct val="80000"/>
              <a:buFont typeface="Wingdings" charset="2"/>
              <a:buChar char="§"/>
            </a:pPr>
            <a:r>
              <a:rPr lang="de-DE" sz="2000" dirty="0" smtClean="0">
                <a:solidFill>
                  <a:srgbClr val="95B921"/>
                </a:solidFill>
              </a:rPr>
              <a:t> </a:t>
            </a:r>
            <a:r>
              <a:rPr lang="de-DE" sz="2000" dirty="0" smtClean="0">
                <a:solidFill>
                  <a:schemeClr val="accent1"/>
                </a:solidFill>
              </a:rPr>
              <a:t>hochwertig</a:t>
            </a:r>
          </a:p>
          <a:p>
            <a:pPr>
              <a:spcBef>
                <a:spcPts val="2400"/>
              </a:spcBef>
              <a:buSzPct val="80000"/>
              <a:buFont typeface="Wingdings" charset="2"/>
              <a:buChar char="§"/>
            </a:pPr>
            <a:r>
              <a:rPr lang="de-DE" sz="2000" dirty="0" smtClean="0">
                <a:solidFill>
                  <a:srgbClr val="95B921"/>
                </a:solidFill>
              </a:rPr>
              <a:t> unkompliziert / einfach</a:t>
            </a:r>
          </a:p>
          <a:p>
            <a:pPr marL="0">
              <a:lnSpc>
                <a:spcPct val="110000"/>
              </a:lnSpc>
              <a:spcBef>
                <a:spcPts val="2400"/>
              </a:spcBef>
            </a:pPr>
            <a:r>
              <a:rPr lang="de-DE" sz="1200" dirty="0" smtClean="0">
                <a:solidFill>
                  <a:schemeClr val="tx1"/>
                </a:solidFill>
              </a:rPr>
              <a:t>Um diese Eigenschaften zu erreichen, sollte die Präsentation luftig gestaltet sein, d.h. zwischen Bild und Text sollte ausreichend Platz gelassen werden. Im Bezug auf Schrift, Fotos und Farbe gilt es, ein einheitliches Bild zu schaffen.</a:t>
            </a:r>
          </a:p>
          <a:p>
            <a:pPr>
              <a:spcBef>
                <a:spcPts val="2400"/>
              </a:spcBef>
              <a:buFontTx/>
              <a:buChar char="-"/>
            </a:pPr>
            <a:endParaRPr lang="de-DE" sz="2000" dirty="0" smtClean="0">
              <a:solidFill>
                <a:srgbClr val="95B921"/>
              </a:solidFill>
            </a:endParaRPr>
          </a:p>
          <a:p>
            <a:endParaRPr lang="de-DE" dirty="0"/>
          </a:p>
        </p:txBody>
      </p:sp>
      <p:sp>
        <p:nvSpPr>
          <p:cNvPr id="6" name="Titel 5"/>
          <p:cNvSpPr>
            <a:spLocks noGrp="1"/>
          </p:cNvSpPr>
          <p:nvPr>
            <p:ph type="title"/>
          </p:nvPr>
        </p:nvSpPr>
        <p:spPr/>
        <p:txBody>
          <a:bodyPr/>
          <a:lstStyle/>
          <a:p>
            <a:r>
              <a:rPr lang="de-DE" smtClean="0"/>
              <a:t>Kommunikation</a:t>
            </a:r>
            <a:endParaRPr lang="de-DE" dirty="0"/>
          </a:p>
        </p:txBody>
      </p:sp>
      <p:sp>
        <p:nvSpPr>
          <p:cNvPr id="7" name="Textplatzhalter 6"/>
          <p:cNvSpPr>
            <a:spLocks noGrp="1"/>
          </p:cNvSpPr>
          <p:nvPr>
            <p:ph type="body" sz="quarter" idx="13"/>
          </p:nvPr>
        </p:nvSpPr>
        <p:spPr>
          <a:xfrm>
            <a:off x="6553200" y="1752600"/>
            <a:ext cx="2133600" cy="4373563"/>
          </a:xfrm>
        </p:spPr>
        <p:txBody>
          <a:bodyPr/>
          <a:lstStyle/>
          <a:p>
            <a:r>
              <a:rPr lang="de-DE" sz="1400" i="1" dirty="0" smtClean="0"/>
              <a:t>Unsere Markenwerte: </a:t>
            </a:r>
          </a:p>
          <a:p>
            <a:pPr marL="0">
              <a:spcBef>
                <a:spcPts val="1200"/>
              </a:spcBef>
            </a:pPr>
            <a:r>
              <a:rPr lang="de-DE" sz="1400" i="1" dirty="0" smtClean="0"/>
              <a:t>- Nachhaltigkeit</a:t>
            </a:r>
          </a:p>
          <a:p>
            <a:pPr marL="0">
              <a:spcBef>
                <a:spcPts val="1200"/>
              </a:spcBef>
            </a:pPr>
            <a:r>
              <a:rPr lang="de-DE" sz="1400" i="1" dirty="0" smtClean="0"/>
              <a:t>- Fairness</a:t>
            </a:r>
          </a:p>
          <a:p>
            <a:pPr marL="0">
              <a:spcBef>
                <a:spcPts val="1200"/>
              </a:spcBef>
            </a:pPr>
            <a:r>
              <a:rPr lang="de-DE" sz="1400" i="1" dirty="0" smtClean="0"/>
              <a:t>- Menschlichkeit</a:t>
            </a:r>
          </a:p>
          <a:p>
            <a:pPr marL="0">
              <a:spcBef>
                <a:spcPts val="1200"/>
              </a:spcBef>
            </a:pPr>
            <a:r>
              <a:rPr lang="de-DE" sz="1400" i="1" dirty="0" smtClean="0"/>
              <a:t>- Qualitätsorientierung</a:t>
            </a:r>
          </a:p>
          <a:p>
            <a:pPr marL="0">
              <a:spcBef>
                <a:spcPts val="1200"/>
              </a:spcBef>
            </a:pPr>
            <a:r>
              <a:rPr lang="de-DE" sz="1400" i="1" dirty="0" smtClean="0"/>
              <a:t>- Erfolg</a:t>
            </a:r>
          </a:p>
          <a:p>
            <a:endParaRPr lang="de-DE" dirty="0"/>
          </a:p>
        </p:txBody>
      </p:sp>
      <p:sp>
        <p:nvSpPr>
          <p:cNvPr id="8" name="Foliennummernplatzhalter 2"/>
          <p:cNvSpPr>
            <a:spLocks noGrp="1"/>
          </p:cNvSpPr>
          <p:nvPr>
            <p:ph type="sldNum" sz="quarter" idx="12"/>
          </p:nvPr>
        </p:nvSpPr>
        <p:spPr>
          <a:xfrm>
            <a:off x="6553200" y="6356350"/>
            <a:ext cx="2133600" cy="365125"/>
          </a:xfrm>
        </p:spPr>
        <p:txBody>
          <a:bodyPr/>
          <a:lstStyle/>
          <a:p>
            <a:fld id="{6C6CA861-EC5F-0345-8424-414E04E681D1}" type="slidenum">
              <a:rPr lang="de-DE" smtClean="0"/>
              <a:pPr/>
              <a:t>19</a:t>
            </a:fld>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Inhaltsverzeichnis</a:t>
            </a:r>
            <a:endParaRPr lang="de-DE" dirty="0"/>
          </a:p>
        </p:txBody>
      </p:sp>
      <p:sp>
        <p:nvSpPr>
          <p:cNvPr id="6" name="Inhaltsplatzhalter 5"/>
          <p:cNvSpPr>
            <a:spLocks noGrp="1"/>
          </p:cNvSpPr>
          <p:nvPr>
            <p:ph idx="1"/>
          </p:nvPr>
        </p:nvSpPr>
        <p:spPr/>
        <p:txBody>
          <a:bodyPr>
            <a:normAutofit fontScale="62500" lnSpcReduction="20000"/>
          </a:bodyPr>
          <a:lstStyle/>
          <a:p>
            <a:pPr lvl="0"/>
            <a:r>
              <a:rPr lang="en-US" dirty="0" err="1" smtClean="0"/>
              <a:t>Überschrift</a:t>
            </a:r>
            <a:r>
              <a:rPr lang="en-US" dirty="0" smtClean="0"/>
              <a:t> 1</a:t>
            </a:r>
          </a:p>
          <a:p>
            <a:pPr lvl="2"/>
            <a:r>
              <a:rPr lang="de-DE" dirty="0" smtClean="0"/>
              <a:t>Zweite Ebene</a:t>
            </a:r>
          </a:p>
          <a:p>
            <a:pPr lvl="3"/>
            <a:r>
              <a:rPr lang="de-DE" dirty="0" smtClean="0"/>
              <a:t>Dritte Ebene</a:t>
            </a:r>
          </a:p>
          <a:p>
            <a:pPr lvl="4"/>
            <a:r>
              <a:rPr lang="de-DE" dirty="0" smtClean="0"/>
              <a:t>Vierte Ebene</a:t>
            </a:r>
          </a:p>
          <a:p>
            <a:pPr lvl="4"/>
            <a:endParaRPr lang="de-DE" dirty="0" smtClean="0"/>
          </a:p>
          <a:p>
            <a:pPr lvl="0"/>
            <a:r>
              <a:rPr lang="de-DE" dirty="0" smtClean="0"/>
              <a:t>Überschrift 2</a:t>
            </a:r>
          </a:p>
          <a:p>
            <a:pPr lvl="2"/>
            <a:r>
              <a:rPr lang="de-DE" dirty="0" smtClean="0"/>
              <a:t>Zweite Ebene</a:t>
            </a:r>
          </a:p>
          <a:p>
            <a:pPr lvl="3"/>
            <a:r>
              <a:rPr lang="de-DE" dirty="0" smtClean="0"/>
              <a:t>Dritte Ebene</a:t>
            </a:r>
          </a:p>
          <a:p>
            <a:pPr lvl="4"/>
            <a:r>
              <a:rPr lang="de-DE" dirty="0" smtClean="0"/>
              <a:t>Vierte Ebene</a:t>
            </a:r>
          </a:p>
          <a:p>
            <a:pPr lvl="4"/>
            <a:endParaRPr lang="de-DE" dirty="0" smtClean="0"/>
          </a:p>
          <a:p>
            <a:pPr lvl="0"/>
            <a:r>
              <a:rPr lang="de-DE" dirty="0" smtClean="0"/>
              <a:t>Überschrift 3</a:t>
            </a:r>
          </a:p>
          <a:p>
            <a:pPr lvl="2"/>
            <a:r>
              <a:rPr lang="de-DE" dirty="0" smtClean="0"/>
              <a:t>Zweite Ebene</a:t>
            </a:r>
          </a:p>
          <a:p>
            <a:pPr lvl="3"/>
            <a:r>
              <a:rPr lang="de-DE" dirty="0" smtClean="0"/>
              <a:t>Dritte Ebene</a:t>
            </a:r>
          </a:p>
          <a:p>
            <a:pPr lvl="4"/>
            <a:r>
              <a:rPr lang="de-DE" dirty="0" smtClean="0"/>
              <a:t>Vierte Ebene</a:t>
            </a:r>
          </a:p>
          <a:p>
            <a:pPr lvl="4"/>
            <a:endParaRPr lang="de-DE" dirty="0" smtClean="0"/>
          </a:p>
          <a:p>
            <a:pPr lvl="0"/>
            <a:r>
              <a:rPr lang="en-US" dirty="0" err="1" smtClean="0"/>
              <a:t>Überschrift</a:t>
            </a:r>
            <a:r>
              <a:rPr lang="en-US" dirty="0" smtClean="0"/>
              <a:t> 4</a:t>
            </a:r>
          </a:p>
          <a:p>
            <a:pPr lvl="2"/>
            <a:r>
              <a:rPr lang="de-DE" dirty="0" smtClean="0"/>
              <a:t>Zweite Ebene</a:t>
            </a:r>
          </a:p>
          <a:p>
            <a:pPr lvl="3"/>
            <a:r>
              <a:rPr lang="de-DE" dirty="0" smtClean="0"/>
              <a:t>Dritte Ebene</a:t>
            </a:r>
          </a:p>
          <a:p>
            <a:pPr lvl="4"/>
            <a:r>
              <a:rPr lang="de-DE" dirty="0" smtClean="0"/>
              <a:t>Vierte Ebene</a:t>
            </a:r>
          </a:p>
          <a:p>
            <a:pPr lvl="4"/>
            <a:endParaRPr lang="de-DE" dirty="0" smtClean="0"/>
          </a:p>
          <a:p>
            <a:pPr lvl="0"/>
            <a:endParaRPr lang="de-DE" dirty="0" smtClean="0"/>
          </a:p>
          <a:p>
            <a:pPr lvl="5"/>
            <a:endParaRPr lang="de-DE" dirty="0" smtClean="0"/>
          </a:p>
          <a:p>
            <a:pPr lvl="5"/>
            <a:endParaRPr lang="de-DE" dirty="0" smtClean="0"/>
          </a:p>
        </p:txBody>
      </p:sp>
      <p:sp>
        <p:nvSpPr>
          <p:cNvPr id="4" name="Foliennummernplatzhalter 3"/>
          <p:cNvSpPr>
            <a:spLocks noGrp="1"/>
          </p:cNvSpPr>
          <p:nvPr>
            <p:ph type="sldNum" sz="quarter" idx="4"/>
          </p:nvPr>
        </p:nvSpPr>
        <p:spPr/>
        <p:txBody>
          <a:bodyPr/>
          <a:lstStyle/>
          <a:p>
            <a:fld id="{5329A043-0766-1548-9A9D-397ABFBA1FAD}" type="slidenum">
              <a:rPr lang="de-DE" smtClean="0"/>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5813669" cy="1141412"/>
          </a:xfrm>
        </p:spPr>
        <p:txBody>
          <a:bodyPr>
            <a:normAutofit/>
          </a:bodyPr>
          <a:lstStyle/>
          <a:p>
            <a:r>
              <a:rPr lang="de-DE" dirty="0" smtClean="0"/>
              <a:t>Überschriftenbereich</a:t>
            </a:r>
            <a:br>
              <a:rPr lang="de-DE" dirty="0" smtClean="0"/>
            </a:br>
            <a:r>
              <a:rPr lang="de-DE" dirty="0" smtClean="0"/>
              <a:t>m</a:t>
            </a:r>
            <a:r>
              <a:rPr lang="de-DE" dirty="0" smtClean="0">
                <a:solidFill>
                  <a:schemeClr val="accent1"/>
                </a:solidFill>
              </a:rPr>
              <a:t>a</a:t>
            </a:r>
            <a:r>
              <a:rPr lang="de-DE" dirty="0" smtClean="0"/>
              <a:t>x. 2 </a:t>
            </a:r>
            <a:r>
              <a:rPr lang="de-DE" dirty="0" smtClean="0">
                <a:solidFill>
                  <a:schemeClr val="accent1"/>
                </a:solidFill>
              </a:rPr>
              <a:t>Zeilen</a:t>
            </a:r>
            <a:endParaRPr lang="de-DE" dirty="0">
              <a:solidFill>
                <a:schemeClr val="accent1"/>
              </a:solidFill>
            </a:endParaRPr>
          </a:p>
        </p:txBody>
      </p:sp>
      <p:sp>
        <p:nvSpPr>
          <p:cNvPr id="4" name="Rechteck 3"/>
          <p:cNvSpPr/>
          <p:nvPr/>
        </p:nvSpPr>
        <p:spPr>
          <a:xfrm>
            <a:off x="457200" y="381000"/>
            <a:ext cx="8229600" cy="5943600"/>
          </a:xfrm>
          <a:prstGeom prst="rect">
            <a:avLst/>
          </a:prstGeom>
          <a:noFill/>
          <a:ln w="9525" cap="flat" cmpd="sng" algn="ctr">
            <a:solidFill>
              <a:schemeClr val="tx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cxnSp>
        <p:nvCxnSpPr>
          <p:cNvPr id="5" name="Gerade Verbindung 4"/>
          <p:cNvCxnSpPr/>
          <p:nvPr/>
        </p:nvCxnSpPr>
        <p:spPr>
          <a:xfrm>
            <a:off x="457200" y="1598612"/>
            <a:ext cx="8229600" cy="1588"/>
          </a:xfrm>
          <a:prstGeom prst="line">
            <a:avLst/>
          </a:prstGeom>
          <a:ln>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6" name="Rechteck 5"/>
          <p:cNvSpPr/>
          <p:nvPr/>
        </p:nvSpPr>
        <p:spPr>
          <a:xfrm>
            <a:off x="6553200" y="0"/>
            <a:ext cx="2590800" cy="1600200"/>
          </a:xfrm>
          <a:prstGeom prst="rect">
            <a:avLst/>
          </a:prstGeom>
          <a:noFill/>
          <a:ln w="9525" cap="flat" cmpd="sng" algn="ctr">
            <a:solidFill>
              <a:schemeClr val="tx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cxnSp>
        <p:nvCxnSpPr>
          <p:cNvPr id="7" name="Gerade Verbindung 6"/>
          <p:cNvCxnSpPr/>
          <p:nvPr/>
        </p:nvCxnSpPr>
        <p:spPr>
          <a:xfrm flipV="1">
            <a:off x="457200" y="1598612"/>
            <a:ext cx="8229600" cy="4725988"/>
          </a:xfrm>
          <a:prstGeom prst="line">
            <a:avLst/>
          </a:prstGeom>
          <a:ln>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8" name="Textfeld 7"/>
          <p:cNvSpPr txBox="1"/>
          <p:nvPr/>
        </p:nvSpPr>
        <p:spPr>
          <a:xfrm>
            <a:off x="609600" y="1905000"/>
            <a:ext cx="2590800" cy="400110"/>
          </a:xfrm>
          <a:prstGeom prst="rect">
            <a:avLst/>
          </a:prstGeom>
          <a:noFill/>
        </p:spPr>
        <p:txBody>
          <a:bodyPr wrap="square" rtlCol="0">
            <a:spAutoFit/>
          </a:bodyPr>
          <a:lstStyle/>
          <a:p>
            <a:r>
              <a:rPr lang="de-DE" sz="2000" dirty="0" smtClean="0">
                <a:ln>
                  <a:noFill/>
                </a:ln>
                <a:latin typeface="Verdana"/>
                <a:cs typeface="Verdana"/>
              </a:rPr>
              <a:t>Arbeits</a:t>
            </a:r>
            <a:r>
              <a:rPr lang="de-DE" sz="2000" baseline="0" dirty="0" smtClean="0">
                <a:ln>
                  <a:noFill/>
                </a:ln>
                <a:latin typeface="Verdana"/>
                <a:cs typeface="Verdana"/>
              </a:rPr>
              <a:t>fläche</a:t>
            </a:r>
            <a:endParaRPr lang="de-DE" sz="2000" dirty="0">
              <a:ln>
                <a:noFill/>
              </a:ln>
              <a:latin typeface="Verdana"/>
              <a:cs typeface="Verdana"/>
            </a:endParaRPr>
          </a:p>
        </p:txBody>
      </p:sp>
      <p:sp>
        <p:nvSpPr>
          <p:cNvPr id="9" name="Textfeld 8"/>
          <p:cNvSpPr txBox="1"/>
          <p:nvPr/>
        </p:nvSpPr>
        <p:spPr>
          <a:xfrm>
            <a:off x="609600" y="2425005"/>
            <a:ext cx="3657600" cy="1384995"/>
          </a:xfrm>
          <a:prstGeom prst="rect">
            <a:avLst/>
          </a:prstGeom>
          <a:noFill/>
        </p:spPr>
        <p:txBody>
          <a:bodyPr wrap="square" rtlCol="0">
            <a:spAutoFit/>
          </a:bodyPr>
          <a:lstStyle/>
          <a:p>
            <a:r>
              <a:rPr lang="de-DE" sz="1400" dirty="0" smtClean="0">
                <a:ln>
                  <a:noFill/>
                </a:ln>
                <a:solidFill>
                  <a:schemeClr val="accent1"/>
                </a:solidFill>
                <a:latin typeface="Verdana"/>
                <a:cs typeface="Verdana"/>
              </a:rPr>
              <a:t>Bild</a:t>
            </a:r>
            <a:r>
              <a:rPr lang="de-DE" sz="1400" baseline="0" dirty="0" smtClean="0">
                <a:ln>
                  <a:noFill/>
                </a:ln>
                <a:solidFill>
                  <a:schemeClr val="accent1"/>
                </a:solidFill>
                <a:latin typeface="Verdana"/>
                <a:cs typeface="Verdana"/>
              </a:rPr>
              <a:t> und Text sollten nicht über die Arbeitsfläche laufen. </a:t>
            </a:r>
            <a:r>
              <a:rPr lang="de-DE" sz="1400" dirty="0" smtClean="0">
                <a:ln>
                  <a:noFill/>
                </a:ln>
                <a:solidFill>
                  <a:schemeClr val="accent1"/>
                </a:solidFill>
                <a:latin typeface="Verdana"/>
                <a:cs typeface="Verdana"/>
              </a:rPr>
              <a:t>Durch</a:t>
            </a:r>
            <a:r>
              <a:rPr lang="de-DE" sz="1400" baseline="0" dirty="0" smtClean="0">
                <a:ln>
                  <a:noFill/>
                </a:ln>
                <a:solidFill>
                  <a:schemeClr val="accent1"/>
                </a:solidFill>
                <a:latin typeface="Verdana"/>
                <a:cs typeface="Verdana"/>
              </a:rPr>
              <a:t> den gleichmäßigen Abstand zum Rand entsteht ein einheitliches Gesamtbild und das 20Grad Design kommt ganz zur Geltung.</a:t>
            </a:r>
            <a:endParaRPr lang="de-DE" sz="1400" dirty="0">
              <a:ln>
                <a:noFill/>
              </a:ln>
              <a:solidFill>
                <a:schemeClr val="accent1"/>
              </a:solidFill>
              <a:latin typeface="Verdana"/>
              <a:cs typeface="Verdana"/>
            </a:endParaRPr>
          </a:p>
        </p:txBody>
      </p:sp>
      <p:sp>
        <p:nvSpPr>
          <p:cNvPr id="10" name="Textfeld 9"/>
          <p:cNvSpPr txBox="1"/>
          <p:nvPr/>
        </p:nvSpPr>
        <p:spPr>
          <a:xfrm>
            <a:off x="6629400" y="1247001"/>
            <a:ext cx="1447800" cy="276999"/>
          </a:xfrm>
          <a:prstGeom prst="rect">
            <a:avLst/>
          </a:prstGeom>
          <a:noFill/>
        </p:spPr>
        <p:txBody>
          <a:bodyPr wrap="square" rtlCol="0">
            <a:spAutoFit/>
          </a:bodyPr>
          <a:lstStyle/>
          <a:p>
            <a:r>
              <a:rPr lang="de-DE" sz="1200" dirty="0" smtClean="0">
                <a:ln>
                  <a:noFill/>
                </a:ln>
                <a:latin typeface="Verdana"/>
                <a:cs typeface="Verdana"/>
              </a:rPr>
              <a:t>Logobereich</a:t>
            </a:r>
            <a:endParaRPr lang="de-DE" sz="1200" dirty="0">
              <a:ln>
                <a:noFill/>
              </a:ln>
              <a:latin typeface="Verdana"/>
              <a:cs typeface="Verdana"/>
            </a:endParaRPr>
          </a:p>
        </p:txBody>
      </p:sp>
      <p:cxnSp>
        <p:nvCxnSpPr>
          <p:cNvPr id="11" name="Gerade Verbindung 10"/>
          <p:cNvCxnSpPr/>
          <p:nvPr/>
        </p:nvCxnSpPr>
        <p:spPr>
          <a:xfrm flipV="1">
            <a:off x="6553200" y="0"/>
            <a:ext cx="2590800" cy="1600200"/>
          </a:xfrm>
          <a:prstGeom prst="line">
            <a:avLst/>
          </a:prstGeom>
          <a:ln>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Foliennummernplatzhalter 11"/>
          <p:cNvSpPr>
            <a:spLocks noGrp="1"/>
          </p:cNvSpPr>
          <p:nvPr>
            <p:ph type="sldNum" sz="quarter" idx="4"/>
          </p:nvPr>
        </p:nvSpPr>
        <p:spPr/>
        <p:txBody>
          <a:bodyPr/>
          <a:lstStyle/>
          <a:p>
            <a:fld id="{5329A043-0766-1548-9A9D-397ABFBA1FAD}" type="slidenum">
              <a:rPr lang="de-DE" smtClean="0"/>
              <a:pPr/>
              <a:t>20</a:t>
            </a:fld>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Formatierung und Darstellung</a:t>
            </a:r>
            <a:endParaRPr lang="de-DE" dirty="0"/>
          </a:p>
        </p:txBody>
      </p:sp>
      <p:sp>
        <p:nvSpPr>
          <p:cNvPr id="28" name="Foliennummernplatzhalter 2"/>
          <p:cNvSpPr>
            <a:spLocks noGrp="1"/>
          </p:cNvSpPr>
          <p:nvPr>
            <p:ph type="sldNum" sz="quarter" idx="4"/>
          </p:nvPr>
        </p:nvSpPr>
        <p:spPr>
          <a:xfrm>
            <a:off x="6553200" y="6356350"/>
            <a:ext cx="2133600" cy="365125"/>
          </a:xfrm>
        </p:spPr>
        <p:txBody>
          <a:bodyPr/>
          <a:lstStyle/>
          <a:p>
            <a:fld id="{6C6CA861-EC5F-0345-8424-414E04E681D1}" type="slidenum">
              <a:rPr lang="de-DE" smtClean="0"/>
              <a:pPr/>
              <a:t>21</a:t>
            </a:fld>
            <a:endParaRPr lang="de-DE"/>
          </a:p>
        </p:txBody>
      </p:sp>
      <p:sp>
        <p:nvSpPr>
          <p:cNvPr id="4" name="Textfeld 3"/>
          <p:cNvSpPr txBox="1"/>
          <p:nvPr/>
        </p:nvSpPr>
        <p:spPr>
          <a:xfrm>
            <a:off x="609600" y="1752600"/>
            <a:ext cx="3733800" cy="4370427"/>
          </a:xfrm>
          <a:prstGeom prst="rect">
            <a:avLst/>
          </a:prstGeom>
          <a:noFill/>
        </p:spPr>
        <p:txBody>
          <a:bodyPr wrap="square" rtlCol="0">
            <a:spAutoFit/>
          </a:bodyPr>
          <a:lstStyle/>
          <a:p>
            <a:pPr>
              <a:spcAft>
                <a:spcPts val="1200"/>
              </a:spcAft>
            </a:pPr>
            <a:r>
              <a:rPr lang="de-DE" sz="1200" dirty="0" smtClean="0">
                <a:ln>
                  <a:noFill/>
                </a:ln>
                <a:latin typeface="Verdana"/>
                <a:cs typeface="Verdana"/>
              </a:rPr>
              <a:t>Schrift</a:t>
            </a:r>
            <a:r>
              <a:rPr lang="de-DE" sz="1200" dirty="0" smtClean="0">
                <a:latin typeface="Verdana"/>
                <a:cs typeface="Verdana"/>
              </a:rPr>
              <a:t>, Größe und Farben</a:t>
            </a:r>
            <a:endParaRPr lang="de-DE" sz="1200" baseline="0" dirty="0" smtClean="0">
              <a:ln>
                <a:noFill/>
              </a:ln>
              <a:latin typeface="Verdana"/>
              <a:cs typeface="Verdana"/>
            </a:endParaRPr>
          </a:p>
          <a:p>
            <a:pPr marL="0">
              <a:spcBef>
                <a:spcPts val="600"/>
              </a:spcBef>
              <a:spcAft>
                <a:spcPts val="1200"/>
              </a:spcAft>
            </a:pPr>
            <a:r>
              <a:rPr lang="de-DE" sz="2000" dirty="0" smtClean="0">
                <a:latin typeface="Verdana"/>
                <a:cs typeface="Verdana"/>
              </a:rPr>
              <a:t>Schrift: </a:t>
            </a:r>
            <a:r>
              <a:rPr lang="de-DE" sz="2000" dirty="0" err="1" smtClean="0">
                <a:latin typeface="Verdana"/>
                <a:cs typeface="Verdana"/>
              </a:rPr>
              <a:t>Verdana</a:t>
            </a:r>
            <a:endParaRPr lang="de-DE" sz="2000" dirty="0" smtClean="0">
              <a:latin typeface="Verdana"/>
              <a:cs typeface="Verdana"/>
            </a:endParaRPr>
          </a:p>
          <a:p>
            <a:pPr marL="0">
              <a:spcBef>
                <a:spcPts val="600"/>
              </a:spcBef>
              <a:spcAft>
                <a:spcPts val="600"/>
              </a:spcAft>
            </a:pPr>
            <a:endParaRPr lang="de-DE" sz="2000" baseline="0" dirty="0" smtClean="0">
              <a:ln>
                <a:noFill/>
              </a:ln>
              <a:latin typeface="Verdana"/>
              <a:cs typeface="Verdana"/>
            </a:endParaRPr>
          </a:p>
          <a:p>
            <a:pPr marL="0">
              <a:spcBef>
                <a:spcPts val="600"/>
              </a:spcBef>
              <a:spcAft>
                <a:spcPts val="600"/>
              </a:spcAft>
            </a:pPr>
            <a:r>
              <a:rPr lang="de-DE" sz="2000" baseline="0" dirty="0" smtClean="0">
                <a:ln>
                  <a:noFill/>
                </a:ln>
                <a:latin typeface="Verdana"/>
                <a:cs typeface="Verdana"/>
              </a:rPr>
              <a:t>Headline / 28pt</a:t>
            </a:r>
          </a:p>
          <a:p>
            <a:pPr>
              <a:spcBef>
                <a:spcPts val="600"/>
              </a:spcBef>
              <a:spcAft>
                <a:spcPts val="600"/>
              </a:spcAft>
            </a:pPr>
            <a:r>
              <a:rPr lang="de-DE" sz="2000" dirty="0" err="1" smtClean="0">
                <a:latin typeface="Verdana"/>
                <a:cs typeface="Verdana"/>
              </a:rPr>
              <a:t>Subheadline</a:t>
            </a:r>
            <a:r>
              <a:rPr lang="de-DE" sz="2000" dirty="0" smtClean="0">
                <a:latin typeface="Verdana"/>
                <a:cs typeface="Verdana"/>
              </a:rPr>
              <a:t> / 20pt</a:t>
            </a:r>
          </a:p>
          <a:p>
            <a:pPr>
              <a:spcBef>
                <a:spcPts val="600"/>
              </a:spcBef>
              <a:spcAft>
                <a:spcPts val="600"/>
              </a:spcAft>
            </a:pPr>
            <a:r>
              <a:rPr lang="de-DE" sz="2000" dirty="0" err="1" smtClean="0">
                <a:latin typeface="Verdana"/>
                <a:cs typeface="Verdana"/>
              </a:rPr>
              <a:t>CopyText</a:t>
            </a:r>
            <a:r>
              <a:rPr lang="de-DE" sz="2000" dirty="0" smtClean="0">
                <a:latin typeface="Verdana"/>
                <a:cs typeface="Verdana"/>
              </a:rPr>
              <a:t> 1 / 14pt </a:t>
            </a:r>
            <a:r>
              <a:rPr lang="de-DE" sz="2000" i="1" dirty="0" smtClean="0">
                <a:latin typeface="Verdana"/>
                <a:cs typeface="Verdana"/>
              </a:rPr>
              <a:t>+kursiv</a:t>
            </a:r>
          </a:p>
          <a:p>
            <a:pPr>
              <a:spcBef>
                <a:spcPts val="600"/>
              </a:spcBef>
              <a:spcAft>
                <a:spcPts val="600"/>
              </a:spcAft>
            </a:pPr>
            <a:r>
              <a:rPr lang="de-DE" sz="2000" dirty="0" err="1" smtClean="0">
                <a:latin typeface="Verdana"/>
                <a:cs typeface="Verdana"/>
              </a:rPr>
              <a:t>CopyText</a:t>
            </a:r>
            <a:r>
              <a:rPr lang="de-DE" sz="2000" dirty="0" smtClean="0">
                <a:latin typeface="Verdana"/>
                <a:cs typeface="Verdana"/>
              </a:rPr>
              <a:t> 2 / 12pt</a:t>
            </a:r>
          </a:p>
          <a:p>
            <a:pPr>
              <a:spcBef>
                <a:spcPts val="600"/>
              </a:spcBef>
            </a:pPr>
            <a:endParaRPr lang="de-DE" sz="1400" dirty="0" smtClean="0">
              <a:cs typeface="Verdana"/>
            </a:endParaRPr>
          </a:p>
          <a:p>
            <a:pPr>
              <a:spcBef>
                <a:spcPts val="600"/>
              </a:spcBef>
            </a:pPr>
            <a:r>
              <a:rPr lang="de-DE" sz="1400" dirty="0" smtClean="0">
                <a:cs typeface="Verdana"/>
              </a:rPr>
              <a:t> </a:t>
            </a:r>
          </a:p>
          <a:p>
            <a:pPr marL="0">
              <a:spcBef>
                <a:spcPts val="600"/>
              </a:spcBef>
            </a:pPr>
            <a:r>
              <a:rPr lang="de-DE" sz="1400" baseline="0" dirty="0" smtClean="0">
                <a:ln>
                  <a:noFill/>
                </a:ln>
                <a:latin typeface="Verdana"/>
                <a:cs typeface="Verdana"/>
              </a:rPr>
              <a:t> </a:t>
            </a:r>
          </a:p>
          <a:p>
            <a:endParaRPr lang="de-DE" sz="900" dirty="0">
              <a:ln>
                <a:noFill/>
              </a:ln>
              <a:latin typeface="Verdana"/>
              <a:cs typeface="Verdana"/>
            </a:endParaRPr>
          </a:p>
        </p:txBody>
      </p:sp>
      <p:sp>
        <p:nvSpPr>
          <p:cNvPr id="5" name="Textfeld 4"/>
          <p:cNvSpPr txBox="1"/>
          <p:nvPr/>
        </p:nvSpPr>
        <p:spPr>
          <a:xfrm>
            <a:off x="4724400" y="1752600"/>
            <a:ext cx="3352800" cy="1169551"/>
          </a:xfrm>
          <a:prstGeom prst="rect">
            <a:avLst/>
          </a:prstGeom>
          <a:noFill/>
        </p:spPr>
        <p:txBody>
          <a:bodyPr wrap="square" rtlCol="0">
            <a:spAutoFit/>
          </a:bodyPr>
          <a:lstStyle/>
          <a:p>
            <a:r>
              <a:rPr lang="de-DE" sz="1200" baseline="0" dirty="0" smtClean="0">
                <a:ln>
                  <a:noFill/>
                </a:ln>
                <a:latin typeface="Verdana"/>
                <a:cs typeface="Verdana"/>
              </a:rPr>
              <a:t>Strich</a:t>
            </a:r>
          </a:p>
          <a:p>
            <a:endParaRPr lang="de-DE" sz="1200" baseline="0" dirty="0" smtClean="0">
              <a:ln>
                <a:noFill/>
              </a:ln>
              <a:latin typeface="Verdana"/>
              <a:cs typeface="Verdana"/>
            </a:endParaRPr>
          </a:p>
          <a:p>
            <a:r>
              <a:rPr lang="de-DE" sz="1200" baseline="0" dirty="0" smtClean="0">
                <a:ln>
                  <a:noFill/>
                </a:ln>
                <a:latin typeface="Verdana"/>
                <a:cs typeface="Verdana"/>
              </a:rPr>
              <a:t>Strichstärke 0,75pt</a:t>
            </a:r>
          </a:p>
          <a:p>
            <a:pPr marL="0">
              <a:spcBef>
                <a:spcPts val="600"/>
              </a:spcBef>
            </a:pPr>
            <a:endParaRPr lang="de-DE" sz="1200" baseline="0" dirty="0" smtClean="0">
              <a:ln>
                <a:noFill/>
              </a:ln>
              <a:latin typeface="Verdana"/>
              <a:cs typeface="Verdana"/>
            </a:endParaRPr>
          </a:p>
          <a:p>
            <a:pPr marL="0">
              <a:spcBef>
                <a:spcPts val="600"/>
              </a:spcBef>
            </a:pPr>
            <a:endParaRPr lang="de-DE" sz="1200" baseline="0" dirty="0" smtClean="0">
              <a:ln>
                <a:noFill/>
              </a:ln>
              <a:latin typeface="Verdana"/>
              <a:cs typeface="Verdana"/>
            </a:endParaRPr>
          </a:p>
        </p:txBody>
      </p:sp>
      <p:cxnSp>
        <p:nvCxnSpPr>
          <p:cNvPr id="6" name="Gerade Verbindung 5"/>
          <p:cNvCxnSpPr/>
          <p:nvPr/>
        </p:nvCxnSpPr>
        <p:spPr>
          <a:xfrm>
            <a:off x="4800600" y="2438400"/>
            <a:ext cx="3124200" cy="1588"/>
          </a:xfrm>
          <a:prstGeom prst="line">
            <a:avLst/>
          </a:prstGeom>
          <a:ln>
            <a:solidFill>
              <a:schemeClr val="tx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4" name="Textfeld 13"/>
          <p:cNvSpPr txBox="1"/>
          <p:nvPr/>
        </p:nvSpPr>
        <p:spPr>
          <a:xfrm>
            <a:off x="4800600" y="4343400"/>
            <a:ext cx="1981200" cy="292388"/>
          </a:xfrm>
          <a:prstGeom prst="rect">
            <a:avLst/>
          </a:prstGeom>
          <a:solidFill>
            <a:schemeClr val="accent2"/>
          </a:solidFill>
        </p:spPr>
        <p:txBody>
          <a:bodyPr wrap="square" rtlCol="0">
            <a:spAutoFit/>
          </a:bodyPr>
          <a:lstStyle/>
          <a:p>
            <a:pPr algn="l">
              <a:spcAft>
                <a:spcPts val="600"/>
              </a:spcAft>
            </a:pPr>
            <a:endParaRPr lang="de-DE" sz="1300" baseline="0" dirty="0" smtClean="0">
              <a:ln>
                <a:noFill/>
              </a:ln>
              <a:solidFill>
                <a:schemeClr val="bg1"/>
              </a:solidFill>
              <a:latin typeface="Verdana"/>
              <a:cs typeface="Verdana"/>
            </a:endParaRPr>
          </a:p>
        </p:txBody>
      </p:sp>
      <p:sp>
        <p:nvSpPr>
          <p:cNvPr id="15" name="Textfeld 14"/>
          <p:cNvSpPr txBox="1"/>
          <p:nvPr/>
        </p:nvSpPr>
        <p:spPr>
          <a:xfrm>
            <a:off x="4724400" y="5726668"/>
            <a:ext cx="2895600" cy="646331"/>
          </a:xfrm>
          <a:prstGeom prst="rect">
            <a:avLst/>
          </a:prstGeom>
          <a:noFill/>
        </p:spPr>
        <p:txBody>
          <a:bodyPr wrap="square" rtlCol="0">
            <a:spAutoFit/>
          </a:bodyPr>
          <a:lstStyle/>
          <a:p>
            <a:r>
              <a:rPr lang="de-DE" sz="1200" dirty="0" smtClean="0">
                <a:ln>
                  <a:noFill/>
                </a:ln>
                <a:latin typeface="Verdana"/>
                <a:cs typeface="Verdana"/>
              </a:rPr>
              <a:t>Bei</a:t>
            </a:r>
            <a:r>
              <a:rPr lang="de-DE" sz="1200" baseline="0" dirty="0" smtClean="0">
                <a:ln>
                  <a:noFill/>
                </a:ln>
                <a:latin typeface="Verdana"/>
                <a:cs typeface="Verdana"/>
              </a:rPr>
              <a:t> Vollflächen bitte keine </a:t>
            </a:r>
            <a:r>
              <a:rPr lang="de-DE" sz="1200" baseline="0" dirty="0" err="1" smtClean="0">
                <a:ln>
                  <a:noFill/>
                </a:ln>
                <a:latin typeface="Verdana"/>
                <a:cs typeface="Verdana"/>
              </a:rPr>
              <a:t>Outlines</a:t>
            </a:r>
            <a:r>
              <a:rPr lang="de-DE" sz="1200" baseline="0" dirty="0" smtClean="0">
                <a:ln>
                  <a:noFill/>
                </a:ln>
                <a:latin typeface="Verdana"/>
                <a:cs typeface="Verdana"/>
              </a:rPr>
              <a:t> (Außenlinien) und Schatten benutzen</a:t>
            </a:r>
            <a:endParaRPr lang="de-DE" sz="1200" dirty="0">
              <a:ln>
                <a:noFill/>
              </a:ln>
              <a:latin typeface="Verdana"/>
              <a:cs typeface="Verdana"/>
            </a:endParaRPr>
          </a:p>
        </p:txBody>
      </p:sp>
      <p:sp>
        <p:nvSpPr>
          <p:cNvPr id="16" name="Textfeld 15"/>
          <p:cNvSpPr txBox="1"/>
          <p:nvPr/>
        </p:nvSpPr>
        <p:spPr>
          <a:xfrm>
            <a:off x="4800600" y="5087241"/>
            <a:ext cx="1981200" cy="2923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spcAft>
                <a:spcPts val="600"/>
              </a:spcAft>
            </a:pPr>
            <a:endParaRPr lang="de-DE" sz="1300" baseline="0" dirty="0" smtClean="0">
              <a:ln>
                <a:noFill/>
              </a:ln>
              <a:solidFill>
                <a:schemeClr val="bg1"/>
              </a:solidFill>
              <a:latin typeface="Verdana"/>
              <a:cs typeface="Verdana"/>
            </a:endParaRPr>
          </a:p>
        </p:txBody>
      </p:sp>
      <p:cxnSp>
        <p:nvCxnSpPr>
          <p:cNvPr id="17" name="Gerade Verbindung 23"/>
          <p:cNvCxnSpPr>
            <a:cxnSpLocks noChangeShapeType="1"/>
          </p:cNvCxnSpPr>
          <p:nvPr/>
        </p:nvCxnSpPr>
        <p:spPr bwMode="auto">
          <a:xfrm flipV="1">
            <a:off x="5295876" y="4888468"/>
            <a:ext cx="876323" cy="671218"/>
          </a:xfrm>
          <a:prstGeom prst="line">
            <a:avLst/>
          </a:prstGeom>
          <a:noFill/>
          <a:ln w="63500">
            <a:solidFill>
              <a:srgbClr val="C00000"/>
            </a:solidFill>
            <a:round/>
            <a:headEnd/>
            <a:tailEnd/>
          </a:ln>
        </p:spPr>
      </p:cxnSp>
      <p:cxnSp>
        <p:nvCxnSpPr>
          <p:cNvPr id="18" name="Gerade Verbindung 23"/>
          <p:cNvCxnSpPr>
            <a:cxnSpLocks noChangeShapeType="1"/>
          </p:cNvCxnSpPr>
          <p:nvPr/>
        </p:nvCxnSpPr>
        <p:spPr bwMode="auto">
          <a:xfrm rot="10800000">
            <a:off x="5295877" y="4888468"/>
            <a:ext cx="876323" cy="671218"/>
          </a:xfrm>
          <a:prstGeom prst="line">
            <a:avLst/>
          </a:prstGeom>
          <a:noFill/>
          <a:ln w="63500">
            <a:solidFill>
              <a:srgbClr val="C00000"/>
            </a:solidFill>
            <a:round/>
            <a:headEnd/>
            <a:tailEnd/>
          </a:ln>
        </p:spPr>
      </p:cxnSp>
      <p:sp>
        <p:nvSpPr>
          <p:cNvPr id="19" name="Rechteck 18"/>
          <p:cNvSpPr/>
          <p:nvPr/>
        </p:nvSpPr>
        <p:spPr>
          <a:xfrm>
            <a:off x="4838677" y="2590801"/>
            <a:ext cx="3124200" cy="93773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6400800" y="2687598"/>
            <a:ext cx="1524045" cy="276999"/>
          </a:xfrm>
          <a:prstGeom prst="rect">
            <a:avLst/>
          </a:prstGeom>
          <a:noFill/>
        </p:spPr>
        <p:txBody>
          <a:bodyPr wrap="square" rtlCol="0">
            <a:spAutoFit/>
          </a:bodyPr>
          <a:lstStyle/>
          <a:p>
            <a:r>
              <a:rPr lang="de-DE" sz="1200" baseline="0" dirty="0" smtClean="0">
                <a:ln>
                  <a:noFill/>
                </a:ln>
                <a:latin typeface="Verdana"/>
                <a:cs typeface="Verdana"/>
              </a:rPr>
              <a:t>Beispiel Rahmen</a:t>
            </a:r>
          </a:p>
        </p:txBody>
      </p:sp>
      <p:sp>
        <p:nvSpPr>
          <p:cNvPr id="21" name="Textfeld 20"/>
          <p:cNvSpPr txBox="1"/>
          <p:nvPr/>
        </p:nvSpPr>
        <p:spPr>
          <a:xfrm>
            <a:off x="4724400" y="3886200"/>
            <a:ext cx="3352800" cy="276999"/>
          </a:xfrm>
          <a:prstGeom prst="rect">
            <a:avLst/>
          </a:prstGeom>
          <a:noFill/>
        </p:spPr>
        <p:txBody>
          <a:bodyPr wrap="square" rtlCol="0">
            <a:spAutoFit/>
          </a:bodyPr>
          <a:lstStyle/>
          <a:p>
            <a:r>
              <a:rPr lang="de-DE" sz="1200" baseline="0" dirty="0" smtClean="0">
                <a:ln>
                  <a:noFill/>
                </a:ln>
                <a:latin typeface="Verdana"/>
                <a:cs typeface="Verdana"/>
              </a:rPr>
              <a:t>Balken</a:t>
            </a:r>
          </a:p>
        </p:txBody>
      </p:sp>
      <p:sp>
        <p:nvSpPr>
          <p:cNvPr id="22" name="Pfeil nach rechts 21"/>
          <p:cNvSpPr/>
          <p:nvPr/>
        </p:nvSpPr>
        <p:spPr bwMode="auto">
          <a:xfrm>
            <a:off x="7403592" y="5013436"/>
            <a:ext cx="978408" cy="48463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de-DE" sz="1800" b="0" i="0" u="none" strike="noStrike" cap="none" normalizeH="0" baseline="0" dirty="0" smtClean="0">
              <a:ln>
                <a:noFill/>
              </a:ln>
              <a:solidFill>
                <a:schemeClr val="bg1"/>
              </a:solidFill>
              <a:effectLst/>
              <a:latin typeface="Arial" charset="0"/>
            </a:endParaRPr>
          </a:p>
        </p:txBody>
      </p:sp>
      <p:sp>
        <p:nvSpPr>
          <p:cNvPr id="23" name="Pfeil nach rechts 22"/>
          <p:cNvSpPr/>
          <p:nvPr/>
        </p:nvSpPr>
        <p:spPr bwMode="auto">
          <a:xfrm>
            <a:off x="7403592" y="4267200"/>
            <a:ext cx="978408"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de-DE" sz="1800" b="0" i="0" u="none" strike="noStrike" cap="none" normalizeH="0" baseline="0" dirty="0" smtClean="0">
              <a:ln>
                <a:noFill/>
              </a:ln>
              <a:solidFill>
                <a:schemeClr val="bg1"/>
              </a:solidFill>
              <a:effectLst/>
              <a:latin typeface="Arial" charset="0"/>
            </a:endParaRPr>
          </a:p>
        </p:txBody>
      </p:sp>
      <p:cxnSp>
        <p:nvCxnSpPr>
          <p:cNvPr id="24" name="Gerade Verbindung 23"/>
          <p:cNvCxnSpPr>
            <a:cxnSpLocks noChangeShapeType="1"/>
          </p:cNvCxnSpPr>
          <p:nvPr/>
        </p:nvCxnSpPr>
        <p:spPr bwMode="auto">
          <a:xfrm flipV="1">
            <a:off x="7391399" y="4933859"/>
            <a:ext cx="876323" cy="671218"/>
          </a:xfrm>
          <a:prstGeom prst="line">
            <a:avLst/>
          </a:prstGeom>
          <a:noFill/>
          <a:ln w="63500">
            <a:solidFill>
              <a:srgbClr val="C00000"/>
            </a:solidFill>
            <a:round/>
            <a:headEnd/>
            <a:tailEnd/>
          </a:ln>
        </p:spPr>
      </p:cxnSp>
      <p:cxnSp>
        <p:nvCxnSpPr>
          <p:cNvPr id="25" name="Gerade Verbindung 23"/>
          <p:cNvCxnSpPr>
            <a:cxnSpLocks noChangeShapeType="1"/>
          </p:cNvCxnSpPr>
          <p:nvPr/>
        </p:nvCxnSpPr>
        <p:spPr bwMode="auto">
          <a:xfrm rot="10800000">
            <a:off x="7391400" y="4933859"/>
            <a:ext cx="876323" cy="671218"/>
          </a:xfrm>
          <a:prstGeom prst="line">
            <a:avLst/>
          </a:prstGeom>
          <a:noFill/>
          <a:ln w="63500">
            <a:solidFill>
              <a:srgbClr val="C00000"/>
            </a:solidFill>
            <a:round/>
            <a:headEnd/>
            <a:tailEn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AUFZÄHLUNGSZEICHEN</a:t>
            </a:r>
            <a:endParaRPr lang="de-DE" dirty="0"/>
          </a:p>
        </p:txBody>
      </p:sp>
      <p:sp>
        <p:nvSpPr>
          <p:cNvPr id="28" name="Foliennummernplatzhalter 2"/>
          <p:cNvSpPr>
            <a:spLocks noGrp="1"/>
          </p:cNvSpPr>
          <p:nvPr>
            <p:ph type="sldNum" sz="quarter" idx="4"/>
          </p:nvPr>
        </p:nvSpPr>
        <p:spPr>
          <a:xfrm>
            <a:off x="6553200" y="6356350"/>
            <a:ext cx="2133600" cy="365125"/>
          </a:xfrm>
        </p:spPr>
        <p:txBody>
          <a:bodyPr/>
          <a:lstStyle/>
          <a:p>
            <a:fld id="{6C6CA861-EC5F-0345-8424-414E04E681D1}" type="slidenum">
              <a:rPr lang="de-DE" smtClean="0"/>
              <a:pPr/>
              <a:t>22</a:t>
            </a:fld>
            <a:endParaRPr lang="de-DE"/>
          </a:p>
        </p:txBody>
      </p:sp>
      <p:sp>
        <p:nvSpPr>
          <p:cNvPr id="15" name="Textfeld 14"/>
          <p:cNvSpPr txBox="1"/>
          <p:nvPr/>
        </p:nvSpPr>
        <p:spPr>
          <a:xfrm>
            <a:off x="533400" y="1905000"/>
            <a:ext cx="3124200" cy="3600985"/>
          </a:xfrm>
          <a:prstGeom prst="rect">
            <a:avLst/>
          </a:prstGeom>
          <a:noFill/>
        </p:spPr>
        <p:txBody>
          <a:bodyPr wrap="square" rtlCol="0">
            <a:spAutoFit/>
          </a:bodyPr>
          <a:lstStyle/>
          <a:p>
            <a:r>
              <a:rPr lang="de-DE" sz="1200" dirty="0" smtClean="0"/>
              <a:t>Aufzählungszeichen sind ein wichtiger Bestandteil einer Powerpoint-Präsentation. Sie können aus den Masterfolien entnommen werden.</a:t>
            </a:r>
          </a:p>
          <a:p>
            <a:endParaRPr lang="de-DE" sz="1200" dirty="0" smtClean="0"/>
          </a:p>
          <a:p>
            <a:r>
              <a:rPr lang="de-DE" sz="1200" dirty="0" smtClean="0"/>
              <a:t>Wenn die Aufzählungszeichen manuell eingefügt werden sollen, sind folgende Schritte durchzuführen:</a:t>
            </a:r>
          </a:p>
          <a:p>
            <a:endParaRPr lang="de-DE" sz="1200" dirty="0" smtClean="0"/>
          </a:p>
          <a:p>
            <a:r>
              <a:rPr lang="de-DE" sz="1200" dirty="0" smtClean="0"/>
              <a:t>Textfeld - rechte Maustaste - Text formatieren. Das "Text formatieren" Fenster wird angezeigt (siehe Grafik).</a:t>
            </a:r>
          </a:p>
          <a:p>
            <a:endParaRPr lang="de-DE" sz="1200" dirty="0" smtClean="0"/>
          </a:p>
          <a:p>
            <a:r>
              <a:rPr lang="de-DE" sz="1200" dirty="0" smtClean="0"/>
              <a:t>Nummerierungs- und Aufzählungszeichen -&gt; quadratische Punkte</a:t>
            </a:r>
          </a:p>
          <a:p>
            <a:endParaRPr lang="de-DE" sz="1200" dirty="0" smtClean="0"/>
          </a:p>
          <a:p>
            <a:r>
              <a:rPr lang="de-DE" sz="1200" dirty="0" smtClean="0"/>
              <a:t>Farbe: </a:t>
            </a:r>
            <a:r>
              <a:rPr lang="de-DE" sz="1200" dirty="0" err="1" smtClean="0"/>
              <a:t>Travian</a:t>
            </a:r>
            <a:r>
              <a:rPr lang="de-DE" sz="1200" dirty="0" smtClean="0"/>
              <a:t> Bright Green</a:t>
            </a:r>
          </a:p>
          <a:p>
            <a:r>
              <a:rPr lang="de-DE" sz="1200" dirty="0" smtClean="0"/>
              <a:t>Größe: 80%</a:t>
            </a:r>
            <a:endParaRPr lang="de-DE" sz="1200" dirty="0" smtClean="0">
              <a:latin typeface="Verdana"/>
              <a:cs typeface="Verdana"/>
            </a:endParaRPr>
          </a:p>
        </p:txBody>
      </p:sp>
      <p:pic>
        <p:nvPicPr>
          <p:cNvPr id="27" name="Bild 26" descr="Bild 3.png"/>
          <p:cNvPicPr>
            <a:picLocks noChangeAspect="1"/>
          </p:cNvPicPr>
          <p:nvPr/>
        </p:nvPicPr>
        <p:blipFill>
          <a:blip r:embed="rId2"/>
          <a:stretch>
            <a:fillRect/>
          </a:stretch>
        </p:blipFill>
        <p:spPr>
          <a:xfrm>
            <a:off x="3886200" y="1954212"/>
            <a:ext cx="4572000" cy="26939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FARBEN</a:t>
            </a:r>
            <a:endParaRPr lang="de-DE" dirty="0"/>
          </a:p>
        </p:txBody>
      </p:sp>
      <p:sp>
        <p:nvSpPr>
          <p:cNvPr id="28" name="Foliennummernplatzhalter 2"/>
          <p:cNvSpPr>
            <a:spLocks noGrp="1"/>
          </p:cNvSpPr>
          <p:nvPr>
            <p:ph type="sldNum" sz="quarter" idx="4"/>
          </p:nvPr>
        </p:nvSpPr>
        <p:spPr>
          <a:xfrm>
            <a:off x="6553200" y="6356350"/>
            <a:ext cx="2133600" cy="365125"/>
          </a:xfrm>
        </p:spPr>
        <p:txBody>
          <a:bodyPr/>
          <a:lstStyle/>
          <a:p>
            <a:fld id="{6C6CA861-EC5F-0345-8424-414E04E681D1}" type="slidenum">
              <a:rPr lang="de-DE" smtClean="0"/>
              <a:pPr/>
              <a:t>23</a:t>
            </a:fld>
            <a:endParaRPr lang="de-DE"/>
          </a:p>
        </p:txBody>
      </p:sp>
      <p:sp>
        <p:nvSpPr>
          <p:cNvPr id="8" name="Rechteck 7"/>
          <p:cNvSpPr/>
          <p:nvPr/>
        </p:nvSpPr>
        <p:spPr>
          <a:xfrm>
            <a:off x="607500" y="2691080"/>
            <a:ext cx="1064700" cy="510064"/>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Rechteck 8"/>
          <p:cNvSpPr/>
          <p:nvPr/>
        </p:nvSpPr>
        <p:spPr>
          <a:xfrm>
            <a:off x="611700" y="3287018"/>
            <a:ext cx="1064700" cy="50932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0" name="Rechteck 9"/>
          <p:cNvSpPr/>
          <p:nvPr/>
        </p:nvSpPr>
        <p:spPr>
          <a:xfrm>
            <a:off x="609600" y="3896618"/>
            <a:ext cx="1066800" cy="50932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 name="Textfeld 10"/>
          <p:cNvSpPr txBox="1"/>
          <p:nvPr/>
        </p:nvSpPr>
        <p:spPr>
          <a:xfrm>
            <a:off x="1750500" y="2737863"/>
            <a:ext cx="1905000" cy="830997"/>
          </a:xfrm>
          <a:prstGeom prst="rect">
            <a:avLst/>
          </a:prstGeom>
          <a:noFill/>
        </p:spPr>
        <p:txBody>
          <a:bodyPr wrap="square" rtlCol="0">
            <a:spAutoFit/>
          </a:bodyPr>
          <a:lstStyle/>
          <a:p>
            <a:pPr algn="l">
              <a:spcAft>
                <a:spcPts val="600"/>
              </a:spcAft>
            </a:pPr>
            <a:r>
              <a:rPr lang="de-DE" sz="1200" baseline="0" dirty="0" err="1" smtClean="0">
                <a:ln>
                  <a:noFill/>
                </a:ln>
                <a:solidFill>
                  <a:srgbClr val="4C4C4C"/>
                </a:solidFill>
                <a:latin typeface="Verdana"/>
                <a:cs typeface="Verdana"/>
              </a:rPr>
              <a:t>Travian</a:t>
            </a:r>
            <a:r>
              <a:rPr lang="de-DE" sz="1200" baseline="0" dirty="0" smtClean="0">
                <a:ln>
                  <a:noFill/>
                </a:ln>
                <a:solidFill>
                  <a:srgbClr val="4C4C4C"/>
                </a:solidFill>
                <a:latin typeface="Verdana"/>
                <a:cs typeface="Verdana"/>
              </a:rPr>
              <a:t> </a:t>
            </a:r>
            <a:r>
              <a:rPr lang="de-DE" sz="1200" baseline="0" dirty="0" err="1" smtClean="0">
                <a:ln>
                  <a:noFill/>
                </a:ln>
                <a:solidFill>
                  <a:srgbClr val="4C4C4C"/>
                </a:solidFill>
                <a:latin typeface="Verdana"/>
                <a:cs typeface="Verdana"/>
              </a:rPr>
              <a:t>Primary</a:t>
            </a:r>
            <a:r>
              <a:rPr lang="de-DE" sz="1200" baseline="0" dirty="0" smtClean="0">
                <a:ln>
                  <a:noFill/>
                </a:ln>
                <a:solidFill>
                  <a:srgbClr val="4C4C4C"/>
                </a:solidFill>
                <a:latin typeface="Verdana"/>
                <a:cs typeface="Verdana"/>
              </a:rPr>
              <a:t> </a:t>
            </a:r>
            <a:r>
              <a:rPr lang="de-DE" sz="1200" baseline="0" dirty="0" err="1" smtClean="0">
                <a:ln>
                  <a:noFill/>
                </a:ln>
                <a:solidFill>
                  <a:srgbClr val="4C4C4C"/>
                </a:solidFill>
                <a:latin typeface="Verdana"/>
                <a:cs typeface="Verdana"/>
              </a:rPr>
              <a:t>Grey</a:t>
            </a:r>
            <a:endParaRPr lang="de-DE" sz="1200" baseline="0" dirty="0" smtClean="0">
              <a:ln>
                <a:noFill/>
              </a:ln>
              <a:solidFill>
                <a:srgbClr val="4C4C4C"/>
              </a:solidFill>
              <a:latin typeface="Verdana"/>
              <a:cs typeface="Verdana"/>
            </a:endParaRPr>
          </a:p>
          <a:p>
            <a:pPr algn="l">
              <a:spcAft>
                <a:spcPts val="600"/>
              </a:spcAft>
            </a:pPr>
            <a:r>
              <a:rPr lang="de-DE" sz="1200" baseline="0" dirty="0" smtClean="0">
                <a:ln>
                  <a:noFill/>
                </a:ln>
                <a:solidFill>
                  <a:srgbClr val="4C4C4C"/>
                </a:solidFill>
                <a:latin typeface="Verdana"/>
                <a:cs typeface="Verdana"/>
              </a:rPr>
              <a:t>R </a:t>
            </a:r>
            <a:r>
              <a:rPr lang="de-DE" sz="1200" dirty="0" smtClean="0">
                <a:solidFill>
                  <a:srgbClr val="4C4C4C"/>
                </a:solidFill>
                <a:latin typeface="Verdana"/>
                <a:cs typeface="Verdana"/>
              </a:rPr>
              <a:t>90</a:t>
            </a:r>
            <a:r>
              <a:rPr lang="de-DE" sz="1200" baseline="0" dirty="0" smtClean="0">
                <a:ln>
                  <a:noFill/>
                </a:ln>
                <a:solidFill>
                  <a:srgbClr val="4C4C4C"/>
                </a:solidFill>
                <a:latin typeface="Verdana"/>
                <a:cs typeface="Verdana"/>
              </a:rPr>
              <a:t> G 90 B 90</a:t>
            </a:r>
          </a:p>
          <a:p>
            <a:pPr marL="0" algn="ctr">
              <a:spcBef>
                <a:spcPts val="600"/>
              </a:spcBef>
              <a:spcAft>
                <a:spcPts val="600"/>
              </a:spcAft>
            </a:pPr>
            <a:endParaRPr lang="de-DE" sz="900" baseline="0" dirty="0" smtClean="0">
              <a:ln>
                <a:noFill/>
              </a:ln>
              <a:solidFill>
                <a:srgbClr val="4C4C4C"/>
              </a:solidFill>
              <a:latin typeface="Verdana"/>
              <a:cs typeface="Verdana"/>
            </a:endParaRPr>
          </a:p>
        </p:txBody>
      </p:sp>
      <p:sp>
        <p:nvSpPr>
          <p:cNvPr id="12" name="Textfeld 11"/>
          <p:cNvSpPr txBox="1"/>
          <p:nvPr/>
        </p:nvSpPr>
        <p:spPr>
          <a:xfrm>
            <a:off x="1750500" y="3333056"/>
            <a:ext cx="1905000" cy="800219"/>
          </a:xfrm>
          <a:prstGeom prst="rect">
            <a:avLst/>
          </a:prstGeom>
          <a:noFill/>
        </p:spPr>
        <p:txBody>
          <a:bodyPr wrap="square" rtlCol="0">
            <a:spAutoFit/>
          </a:bodyPr>
          <a:lstStyle/>
          <a:p>
            <a:pPr algn="l">
              <a:spcAft>
                <a:spcPts val="600"/>
              </a:spcAft>
            </a:pPr>
            <a:r>
              <a:rPr lang="de-DE" sz="1200" baseline="0" dirty="0" err="1" smtClean="0">
                <a:ln>
                  <a:noFill/>
                </a:ln>
                <a:solidFill>
                  <a:srgbClr val="4C4C4C"/>
                </a:solidFill>
                <a:latin typeface="Verdana"/>
                <a:cs typeface="Verdana"/>
              </a:rPr>
              <a:t>Travian</a:t>
            </a:r>
            <a:r>
              <a:rPr lang="de-DE" sz="1200" baseline="0" dirty="0" smtClean="0">
                <a:ln>
                  <a:noFill/>
                </a:ln>
                <a:solidFill>
                  <a:srgbClr val="4C4C4C"/>
                </a:solidFill>
                <a:latin typeface="Verdana"/>
                <a:cs typeface="Verdana"/>
              </a:rPr>
              <a:t> Bright Green</a:t>
            </a:r>
          </a:p>
          <a:p>
            <a:pPr algn="l">
              <a:spcAft>
                <a:spcPts val="600"/>
              </a:spcAft>
            </a:pPr>
            <a:r>
              <a:rPr lang="de-DE" sz="1200" baseline="0" dirty="0" smtClean="0">
                <a:ln>
                  <a:noFill/>
                </a:ln>
                <a:solidFill>
                  <a:srgbClr val="4C4C4C"/>
                </a:solidFill>
                <a:latin typeface="Verdana"/>
                <a:cs typeface="Verdana"/>
              </a:rPr>
              <a:t>R 150 G 185 B 35</a:t>
            </a:r>
          </a:p>
          <a:p>
            <a:pPr marL="0" algn="l">
              <a:spcBef>
                <a:spcPts val="600"/>
              </a:spcBef>
            </a:pPr>
            <a:endParaRPr lang="de-DE" sz="1200" baseline="0" dirty="0" smtClean="0">
              <a:ln>
                <a:noFill/>
              </a:ln>
              <a:solidFill>
                <a:srgbClr val="4C4C4C"/>
              </a:solidFill>
              <a:latin typeface="Verdana"/>
              <a:cs typeface="Verdana"/>
            </a:endParaRPr>
          </a:p>
        </p:txBody>
      </p:sp>
      <p:sp>
        <p:nvSpPr>
          <p:cNvPr id="13" name="Textfeld 12"/>
          <p:cNvSpPr txBox="1"/>
          <p:nvPr/>
        </p:nvSpPr>
        <p:spPr>
          <a:xfrm>
            <a:off x="1750500" y="3942656"/>
            <a:ext cx="1905000" cy="754053"/>
          </a:xfrm>
          <a:prstGeom prst="rect">
            <a:avLst/>
          </a:prstGeom>
          <a:noFill/>
        </p:spPr>
        <p:txBody>
          <a:bodyPr wrap="square" rtlCol="0">
            <a:spAutoFit/>
          </a:bodyPr>
          <a:lstStyle/>
          <a:p>
            <a:pPr algn="l">
              <a:spcAft>
                <a:spcPts val="600"/>
              </a:spcAft>
            </a:pPr>
            <a:r>
              <a:rPr lang="de-DE" sz="1200" baseline="0" dirty="0" err="1" smtClean="0">
                <a:ln>
                  <a:noFill/>
                </a:ln>
                <a:solidFill>
                  <a:srgbClr val="4C4C4C"/>
                </a:solidFill>
                <a:latin typeface="Verdana"/>
                <a:cs typeface="Verdana"/>
              </a:rPr>
              <a:t>Travian</a:t>
            </a:r>
            <a:r>
              <a:rPr lang="de-DE" sz="1200" baseline="0" dirty="0" smtClean="0">
                <a:ln>
                  <a:noFill/>
                </a:ln>
                <a:solidFill>
                  <a:srgbClr val="4C4C4C"/>
                </a:solidFill>
                <a:latin typeface="Verdana"/>
                <a:cs typeface="Verdana"/>
              </a:rPr>
              <a:t> </a:t>
            </a:r>
            <a:r>
              <a:rPr lang="de-DE" sz="1200" baseline="0" dirty="0" err="1" smtClean="0">
                <a:ln>
                  <a:noFill/>
                </a:ln>
                <a:solidFill>
                  <a:srgbClr val="4C4C4C"/>
                </a:solidFill>
                <a:latin typeface="Verdana"/>
                <a:cs typeface="Verdana"/>
              </a:rPr>
              <a:t>Deep</a:t>
            </a:r>
            <a:r>
              <a:rPr lang="de-DE" sz="1200" baseline="0" dirty="0" smtClean="0">
                <a:ln>
                  <a:noFill/>
                </a:ln>
                <a:solidFill>
                  <a:srgbClr val="4C4C4C"/>
                </a:solidFill>
                <a:latin typeface="Verdana"/>
                <a:cs typeface="Verdana"/>
              </a:rPr>
              <a:t> Green</a:t>
            </a:r>
          </a:p>
          <a:p>
            <a:pPr algn="l">
              <a:spcAft>
                <a:spcPts val="600"/>
              </a:spcAft>
            </a:pPr>
            <a:r>
              <a:rPr lang="de-DE" sz="1200" baseline="0" dirty="0" smtClean="0">
                <a:ln>
                  <a:noFill/>
                </a:ln>
                <a:solidFill>
                  <a:srgbClr val="4C4C4C"/>
                </a:solidFill>
                <a:latin typeface="Verdana"/>
                <a:cs typeface="Verdana"/>
              </a:rPr>
              <a:t>R 85 G 125 B 30</a:t>
            </a:r>
          </a:p>
          <a:p>
            <a:pPr marL="0">
              <a:spcBef>
                <a:spcPts val="600"/>
              </a:spcBef>
            </a:pPr>
            <a:endParaRPr lang="de-DE" sz="900" baseline="0" dirty="0" smtClean="0">
              <a:ln>
                <a:noFill/>
              </a:ln>
              <a:solidFill>
                <a:srgbClr val="4C4C4C"/>
              </a:solidFill>
              <a:latin typeface="Verdana"/>
              <a:cs typeface="Verdana"/>
            </a:endParaRPr>
          </a:p>
        </p:txBody>
      </p:sp>
      <p:sp>
        <p:nvSpPr>
          <p:cNvPr id="27" name="Rechteck 26"/>
          <p:cNvSpPr/>
          <p:nvPr/>
        </p:nvSpPr>
        <p:spPr>
          <a:xfrm>
            <a:off x="4500000" y="3810000"/>
            <a:ext cx="1064700" cy="510064"/>
          </a:xfrm>
          <a:prstGeom prst="rect">
            <a:avLst/>
          </a:prstGeom>
          <a:solidFill>
            <a:srgbClr val="F5F5F5"/>
          </a:solidFill>
          <a:ln w="31750" cap="flat" cmpd="sng" algn="ctr">
            <a:no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29" name="Rechteck 28"/>
          <p:cNvSpPr/>
          <p:nvPr/>
        </p:nvSpPr>
        <p:spPr>
          <a:xfrm>
            <a:off x="4500000" y="4419600"/>
            <a:ext cx="1064700" cy="509320"/>
          </a:xfrm>
          <a:prstGeom prst="rect">
            <a:avLst/>
          </a:prstGeom>
          <a:solidFill>
            <a:srgbClr val="8F919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1" name="Textfeld 30"/>
          <p:cNvSpPr txBox="1"/>
          <p:nvPr/>
        </p:nvSpPr>
        <p:spPr>
          <a:xfrm>
            <a:off x="5643000" y="3810000"/>
            <a:ext cx="1676400" cy="754053"/>
          </a:xfrm>
          <a:prstGeom prst="rect">
            <a:avLst/>
          </a:prstGeom>
          <a:noFill/>
        </p:spPr>
        <p:txBody>
          <a:bodyPr wrap="square" rtlCol="0">
            <a:spAutoFit/>
          </a:bodyPr>
          <a:lstStyle/>
          <a:p>
            <a:pPr algn="l">
              <a:spcAft>
                <a:spcPts val="600"/>
              </a:spcAft>
            </a:pPr>
            <a:r>
              <a:rPr lang="de-DE" sz="1200" baseline="0" dirty="0" err="1" smtClean="0">
                <a:ln>
                  <a:noFill/>
                </a:ln>
                <a:solidFill>
                  <a:srgbClr val="4C4C4C"/>
                </a:solidFill>
                <a:latin typeface="Verdana"/>
                <a:cs typeface="Verdana"/>
              </a:rPr>
              <a:t>Travian</a:t>
            </a:r>
            <a:r>
              <a:rPr lang="de-DE" sz="1200" baseline="0" dirty="0" smtClean="0">
                <a:ln>
                  <a:noFill/>
                </a:ln>
                <a:solidFill>
                  <a:srgbClr val="4C4C4C"/>
                </a:solidFill>
                <a:latin typeface="Verdana"/>
                <a:cs typeface="Verdana"/>
              </a:rPr>
              <a:t> Bright</a:t>
            </a:r>
            <a:r>
              <a:rPr lang="de-DE" sz="1200" dirty="0" smtClean="0">
                <a:ln>
                  <a:noFill/>
                </a:ln>
                <a:solidFill>
                  <a:srgbClr val="4C4C4C"/>
                </a:solidFill>
                <a:latin typeface="Verdana"/>
                <a:cs typeface="Verdana"/>
              </a:rPr>
              <a:t> </a:t>
            </a:r>
            <a:r>
              <a:rPr lang="de-DE" sz="1200" dirty="0" err="1" smtClean="0">
                <a:ln>
                  <a:noFill/>
                </a:ln>
                <a:solidFill>
                  <a:srgbClr val="4C4C4C"/>
                </a:solidFill>
                <a:latin typeface="Verdana"/>
                <a:cs typeface="Verdana"/>
              </a:rPr>
              <a:t>Grey</a:t>
            </a:r>
            <a:endParaRPr lang="de-DE" sz="1200" baseline="0" dirty="0" smtClean="0">
              <a:ln>
                <a:noFill/>
              </a:ln>
              <a:solidFill>
                <a:srgbClr val="4C4C4C"/>
              </a:solidFill>
              <a:latin typeface="Verdana"/>
              <a:cs typeface="Verdana"/>
            </a:endParaRPr>
          </a:p>
          <a:p>
            <a:pPr algn="l">
              <a:spcAft>
                <a:spcPts val="600"/>
              </a:spcAft>
            </a:pPr>
            <a:r>
              <a:rPr lang="de-DE" sz="1200" baseline="0" dirty="0" smtClean="0">
                <a:ln>
                  <a:noFill/>
                </a:ln>
                <a:solidFill>
                  <a:srgbClr val="4C4C4C"/>
                </a:solidFill>
                <a:latin typeface="Verdana"/>
                <a:cs typeface="Verdana"/>
              </a:rPr>
              <a:t>R 245</a:t>
            </a:r>
            <a:r>
              <a:rPr lang="de-DE" sz="1200" dirty="0" smtClean="0">
                <a:ln>
                  <a:noFill/>
                </a:ln>
                <a:solidFill>
                  <a:srgbClr val="4C4C4C"/>
                </a:solidFill>
                <a:latin typeface="Verdana"/>
                <a:cs typeface="Verdana"/>
              </a:rPr>
              <a:t> </a:t>
            </a:r>
            <a:r>
              <a:rPr lang="de-DE" sz="1200" baseline="0" dirty="0" smtClean="0">
                <a:ln>
                  <a:noFill/>
                </a:ln>
                <a:solidFill>
                  <a:srgbClr val="4C4C4C"/>
                </a:solidFill>
                <a:latin typeface="Verdana"/>
                <a:cs typeface="Verdana"/>
              </a:rPr>
              <a:t>G 245 B 245</a:t>
            </a:r>
          </a:p>
          <a:p>
            <a:pPr marL="0" algn="ctr">
              <a:spcBef>
                <a:spcPts val="600"/>
              </a:spcBef>
              <a:spcAft>
                <a:spcPts val="600"/>
              </a:spcAft>
            </a:pPr>
            <a:endParaRPr lang="de-DE" sz="900" baseline="0" dirty="0" smtClean="0">
              <a:ln>
                <a:noFill/>
              </a:ln>
              <a:solidFill>
                <a:srgbClr val="4C4C4C"/>
              </a:solidFill>
              <a:latin typeface="Verdana"/>
              <a:cs typeface="Verdana"/>
            </a:endParaRPr>
          </a:p>
        </p:txBody>
      </p:sp>
      <p:sp>
        <p:nvSpPr>
          <p:cNvPr id="32" name="Textfeld 31"/>
          <p:cNvSpPr txBox="1"/>
          <p:nvPr/>
        </p:nvSpPr>
        <p:spPr>
          <a:xfrm>
            <a:off x="5638800" y="4380637"/>
            <a:ext cx="2209800" cy="877163"/>
          </a:xfrm>
          <a:prstGeom prst="rect">
            <a:avLst/>
          </a:prstGeom>
          <a:noFill/>
        </p:spPr>
        <p:txBody>
          <a:bodyPr wrap="square" rtlCol="0">
            <a:spAutoFit/>
          </a:bodyPr>
          <a:lstStyle/>
          <a:p>
            <a:pPr algn="l">
              <a:spcAft>
                <a:spcPts val="600"/>
              </a:spcAft>
            </a:pPr>
            <a:r>
              <a:rPr lang="de-DE" sz="1200" dirty="0" err="1" smtClean="0">
                <a:solidFill>
                  <a:srgbClr val="4C4C4C"/>
                </a:solidFill>
                <a:latin typeface="Verdana"/>
                <a:cs typeface="Verdana"/>
              </a:rPr>
              <a:t>Travian</a:t>
            </a:r>
            <a:r>
              <a:rPr lang="de-DE" sz="1200" dirty="0" smtClean="0">
                <a:solidFill>
                  <a:srgbClr val="4C4C4C"/>
                </a:solidFill>
                <a:latin typeface="Verdana"/>
                <a:cs typeface="Verdana"/>
              </a:rPr>
              <a:t> </a:t>
            </a:r>
            <a:r>
              <a:rPr lang="de-DE" sz="1200" dirty="0" err="1" smtClean="0">
                <a:solidFill>
                  <a:srgbClr val="4C4C4C"/>
                </a:solidFill>
                <a:latin typeface="Verdana"/>
                <a:cs typeface="Verdana"/>
              </a:rPr>
              <a:t>Secondary</a:t>
            </a:r>
            <a:r>
              <a:rPr lang="de-DE" sz="1200" dirty="0" smtClean="0">
                <a:solidFill>
                  <a:srgbClr val="4C4C4C"/>
                </a:solidFill>
                <a:latin typeface="Verdana"/>
                <a:cs typeface="Verdana"/>
              </a:rPr>
              <a:t> </a:t>
            </a:r>
            <a:r>
              <a:rPr lang="de-DE" sz="1200" dirty="0" err="1" smtClean="0">
                <a:solidFill>
                  <a:srgbClr val="4C4C4C"/>
                </a:solidFill>
                <a:latin typeface="Verdana"/>
                <a:cs typeface="Verdana"/>
              </a:rPr>
              <a:t>Grey</a:t>
            </a:r>
            <a:endParaRPr lang="de-DE" sz="1200" baseline="0" dirty="0" smtClean="0">
              <a:ln>
                <a:noFill/>
              </a:ln>
              <a:solidFill>
                <a:srgbClr val="4C4C4C"/>
              </a:solidFill>
              <a:latin typeface="Verdana"/>
              <a:cs typeface="Verdana"/>
            </a:endParaRPr>
          </a:p>
          <a:p>
            <a:pPr algn="l">
              <a:spcAft>
                <a:spcPts val="600"/>
              </a:spcAft>
            </a:pPr>
            <a:r>
              <a:rPr lang="de-DE" sz="1200" baseline="0" dirty="0" smtClean="0">
                <a:ln>
                  <a:noFill/>
                </a:ln>
                <a:solidFill>
                  <a:srgbClr val="4C4C4C"/>
                </a:solidFill>
                <a:latin typeface="Verdana"/>
                <a:cs typeface="Verdana"/>
              </a:rPr>
              <a:t>R 145 G 145 B </a:t>
            </a:r>
            <a:r>
              <a:rPr lang="de-DE" sz="1200" dirty="0" smtClean="0">
                <a:solidFill>
                  <a:srgbClr val="4C4C4C"/>
                </a:solidFill>
                <a:latin typeface="Verdana"/>
                <a:cs typeface="Verdana"/>
              </a:rPr>
              <a:t>145</a:t>
            </a:r>
            <a:endParaRPr lang="de-DE" sz="1200" baseline="0" dirty="0" smtClean="0">
              <a:ln>
                <a:noFill/>
              </a:ln>
              <a:solidFill>
                <a:srgbClr val="4C4C4C"/>
              </a:solidFill>
              <a:latin typeface="Verdana"/>
              <a:cs typeface="Verdana"/>
            </a:endParaRPr>
          </a:p>
          <a:p>
            <a:pPr marL="0" algn="l">
              <a:spcBef>
                <a:spcPts val="600"/>
              </a:spcBef>
            </a:pPr>
            <a:endParaRPr lang="de-DE" sz="1200" baseline="0" dirty="0" smtClean="0">
              <a:ln>
                <a:noFill/>
              </a:ln>
              <a:solidFill>
                <a:srgbClr val="4C4C4C"/>
              </a:solidFill>
              <a:latin typeface="Verdana"/>
              <a:cs typeface="Verdana"/>
            </a:endParaRPr>
          </a:p>
        </p:txBody>
      </p:sp>
      <p:sp>
        <p:nvSpPr>
          <p:cNvPr id="36" name="Rechteck 35"/>
          <p:cNvSpPr/>
          <p:nvPr/>
        </p:nvSpPr>
        <p:spPr>
          <a:xfrm>
            <a:off x="4500000" y="5029200"/>
            <a:ext cx="1066800" cy="509320"/>
          </a:xfrm>
          <a:prstGeom prst="rect">
            <a:avLst/>
          </a:prstGeom>
          <a:solidFill>
            <a:srgbClr val="CD233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39" name="Textfeld 38"/>
          <p:cNvSpPr txBox="1"/>
          <p:nvPr/>
        </p:nvSpPr>
        <p:spPr>
          <a:xfrm>
            <a:off x="5638800" y="5037147"/>
            <a:ext cx="1676400" cy="754053"/>
          </a:xfrm>
          <a:prstGeom prst="rect">
            <a:avLst/>
          </a:prstGeom>
          <a:noFill/>
        </p:spPr>
        <p:txBody>
          <a:bodyPr wrap="square" rtlCol="0">
            <a:spAutoFit/>
          </a:bodyPr>
          <a:lstStyle/>
          <a:p>
            <a:pPr algn="l">
              <a:spcAft>
                <a:spcPts val="600"/>
              </a:spcAft>
            </a:pPr>
            <a:r>
              <a:rPr lang="de-DE" sz="1200" dirty="0" err="1" smtClean="0">
                <a:solidFill>
                  <a:srgbClr val="4C4C4C"/>
                </a:solidFill>
                <a:latin typeface="Verdana"/>
                <a:cs typeface="Verdana"/>
              </a:rPr>
              <a:t>Travian</a:t>
            </a:r>
            <a:r>
              <a:rPr lang="de-DE" sz="1200" dirty="0" smtClean="0">
                <a:solidFill>
                  <a:srgbClr val="4C4C4C"/>
                </a:solidFill>
                <a:latin typeface="Verdana"/>
                <a:cs typeface="Verdana"/>
              </a:rPr>
              <a:t> Red</a:t>
            </a:r>
            <a:endParaRPr lang="de-DE" sz="1200" baseline="0" dirty="0" smtClean="0">
              <a:ln>
                <a:noFill/>
              </a:ln>
              <a:solidFill>
                <a:srgbClr val="4C4C4C"/>
              </a:solidFill>
              <a:latin typeface="Verdana"/>
              <a:cs typeface="Verdana"/>
            </a:endParaRPr>
          </a:p>
          <a:p>
            <a:pPr algn="l">
              <a:spcAft>
                <a:spcPts val="600"/>
              </a:spcAft>
            </a:pPr>
            <a:r>
              <a:rPr lang="de-DE" sz="1200" baseline="0" dirty="0" smtClean="0">
                <a:ln>
                  <a:noFill/>
                </a:ln>
                <a:solidFill>
                  <a:srgbClr val="4C4C4C"/>
                </a:solidFill>
                <a:latin typeface="Verdana"/>
                <a:cs typeface="Verdana"/>
              </a:rPr>
              <a:t>R 205 G 35 B 55</a:t>
            </a:r>
          </a:p>
          <a:p>
            <a:pPr marL="0">
              <a:spcBef>
                <a:spcPts val="600"/>
              </a:spcBef>
            </a:pPr>
            <a:endParaRPr lang="de-DE" sz="900" baseline="0" dirty="0" smtClean="0">
              <a:ln>
                <a:noFill/>
              </a:ln>
              <a:solidFill>
                <a:srgbClr val="4C4C4C"/>
              </a:solidFill>
              <a:latin typeface="Verdana"/>
              <a:cs typeface="Verdana"/>
            </a:endParaRPr>
          </a:p>
        </p:txBody>
      </p:sp>
      <p:sp>
        <p:nvSpPr>
          <p:cNvPr id="40" name="Textfeld 39"/>
          <p:cNvSpPr txBox="1"/>
          <p:nvPr/>
        </p:nvSpPr>
        <p:spPr>
          <a:xfrm>
            <a:off x="531300" y="1981200"/>
            <a:ext cx="2819400" cy="692497"/>
          </a:xfrm>
          <a:prstGeom prst="rect">
            <a:avLst/>
          </a:prstGeom>
          <a:noFill/>
        </p:spPr>
        <p:txBody>
          <a:bodyPr wrap="square" rtlCol="0" anchor="t">
            <a:spAutoFit/>
          </a:bodyPr>
          <a:lstStyle/>
          <a:p>
            <a:pPr algn="l">
              <a:spcAft>
                <a:spcPts val="600"/>
              </a:spcAft>
            </a:pPr>
            <a:r>
              <a:rPr lang="de-DE" sz="2000" baseline="0" dirty="0" smtClean="0">
                <a:ln>
                  <a:noFill/>
                </a:ln>
                <a:solidFill>
                  <a:srgbClr val="4C4C4C"/>
                </a:solidFill>
                <a:latin typeface="Verdana"/>
                <a:cs typeface="Verdana"/>
              </a:rPr>
              <a:t>Primäre Farben</a:t>
            </a:r>
          </a:p>
          <a:p>
            <a:pPr marL="0" algn="ctr">
              <a:spcBef>
                <a:spcPts val="600"/>
              </a:spcBef>
              <a:spcAft>
                <a:spcPts val="600"/>
              </a:spcAft>
            </a:pPr>
            <a:endParaRPr lang="de-DE" sz="900" baseline="0" dirty="0" smtClean="0">
              <a:ln>
                <a:noFill/>
              </a:ln>
              <a:solidFill>
                <a:srgbClr val="4C4C4C"/>
              </a:solidFill>
              <a:latin typeface="Verdana"/>
              <a:cs typeface="Verdana"/>
            </a:endParaRPr>
          </a:p>
        </p:txBody>
      </p:sp>
      <p:sp>
        <p:nvSpPr>
          <p:cNvPr id="41" name="Textfeld 40"/>
          <p:cNvSpPr txBox="1"/>
          <p:nvPr/>
        </p:nvSpPr>
        <p:spPr>
          <a:xfrm>
            <a:off x="4417500" y="1981200"/>
            <a:ext cx="2819400" cy="692497"/>
          </a:xfrm>
          <a:prstGeom prst="rect">
            <a:avLst/>
          </a:prstGeom>
          <a:noFill/>
        </p:spPr>
        <p:txBody>
          <a:bodyPr wrap="square" rtlCol="0" anchor="t">
            <a:spAutoFit/>
          </a:bodyPr>
          <a:lstStyle/>
          <a:p>
            <a:pPr algn="l">
              <a:spcAft>
                <a:spcPts val="600"/>
              </a:spcAft>
            </a:pPr>
            <a:r>
              <a:rPr lang="de-DE" sz="2000" baseline="0" dirty="0" smtClean="0">
                <a:ln>
                  <a:noFill/>
                </a:ln>
                <a:solidFill>
                  <a:srgbClr val="4C4C4C"/>
                </a:solidFill>
                <a:latin typeface="Verdana"/>
                <a:cs typeface="Verdana"/>
              </a:rPr>
              <a:t>Sekundäre Farben</a:t>
            </a:r>
          </a:p>
          <a:p>
            <a:pPr marL="0" algn="ctr">
              <a:spcBef>
                <a:spcPts val="600"/>
              </a:spcBef>
              <a:spcAft>
                <a:spcPts val="600"/>
              </a:spcAft>
            </a:pPr>
            <a:endParaRPr lang="de-DE" sz="900" baseline="0" dirty="0" smtClean="0">
              <a:ln>
                <a:noFill/>
              </a:ln>
              <a:solidFill>
                <a:srgbClr val="4C4C4C"/>
              </a:solidFill>
              <a:latin typeface="Verdana"/>
              <a:cs typeface="Verdana"/>
            </a:endParaRPr>
          </a:p>
        </p:txBody>
      </p:sp>
      <p:sp>
        <p:nvSpPr>
          <p:cNvPr id="18" name="Rechteck 17"/>
          <p:cNvSpPr/>
          <p:nvPr/>
        </p:nvSpPr>
        <p:spPr>
          <a:xfrm>
            <a:off x="4500000" y="2590800"/>
            <a:ext cx="1064700" cy="510064"/>
          </a:xfrm>
          <a:prstGeom prst="rect">
            <a:avLst/>
          </a:prstGeom>
          <a:solidFill>
            <a:schemeClr val="accent5"/>
          </a:solidFill>
          <a:ln w="31750" cap="flat" cmpd="sng" algn="ctr">
            <a:no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9" name="Rechteck 18"/>
          <p:cNvSpPr/>
          <p:nvPr/>
        </p:nvSpPr>
        <p:spPr>
          <a:xfrm>
            <a:off x="4500000" y="3200400"/>
            <a:ext cx="1064700" cy="50932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20" name="Textfeld 19"/>
          <p:cNvSpPr txBox="1"/>
          <p:nvPr/>
        </p:nvSpPr>
        <p:spPr>
          <a:xfrm>
            <a:off x="5643000" y="2590801"/>
            <a:ext cx="2205600" cy="830997"/>
          </a:xfrm>
          <a:prstGeom prst="rect">
            <a:avLst/>
          </a:prstGeom>
          <a:noFill/>
        </p:spPr>
        <p:txBody>
          <a:bodyPr wrap="square" rtlCol="0">
            <a:spAutoFit/>
          </a:bodyPr>
          <a:lstStyle/>
          <a:p>
            <a:pPr algn="l">
              <a:spcAft>
                <a:spcPts val="600"/>
              </a:spcAft>
            </a:pPr>
            <a:r>
              <a:rPr lang="de-DE" sz="1200" baseline="0" dirty="0" err="1" smtClean="0">
                <a:ln>
                  <a:noFill/>
                </a:ln>
                <a:solidFill>
                  <a:srgbClr val="4C4C4C"/>
                </a:solidFill>
                <a:latin typeface="Verdana"/>
                <a:cs typeface="Verdana"/>
              </a:rPr>
              <a:t>Travian</a:t>
            </a:r>
            <a:r>
              <a:rPr lang="de-DE" sz="1200" baseline="0" dirty="0" smtClean="0">
                <a:ln>
                  <a:noFill/>
                </a:ln>
                <a:solidFill>
                  <a:srgbClr val="4C4C4C"/>
                </a:solidFill>
                <a:latin typeface="Verdana"/>
                <a:cs typeface="Verdana"/>
              </a:rPr>
              <a:t> </a:t>
            </a:r>
            <a:r>
              <a:rPr lang="de-DE" sz="1200" baseline="0" dirty="0" err="1" smtClean="0">
                <a:ln>
                  <a:noFill/>
                </a:ln>
                <a:solidFill>
                  <a:srgbClr val="4C4C4C"/>
                </a:solidFill>
                <a:latin typeface="Verdana"/>
                <a:cs typeface="Verdana"/>
              </a:rPr>
              <a:t>Secondary</a:t>
            </a:r>
            <a:r>
              <a:rPr lang="de-DE" sz="1200" baseline="0" dirty="0" smtClean="0">
                <a:ln>
                  <a:noFill/>
                </a:ln>
                <a:solidFill>
                  <a:srgbClr val="4C4C4C"/>
                </a:solidFill>
                <a:latin typeface="Verdana"/>
                <a:cs typeface="Verdana"/>
              </a:rPr>
              <a:t> </a:t>
            </a:r>
            <a:r>
              <a:rPr lang="de-DE" sz="1200" dirty="0" smtClean="0">
                <a:ln>
                  <a:noFill/>
                </a:ln>
                <a:solidFill>
                  <a:srgbClr val="4C4C4C"/>
                </a:solidFill>
                <a:latin typeface="Verdana"/>
                <a:cs typeface="Verdana"/>
              </a:rPr>
              <a:t>Green</a:t>
            </a:r>
            <a:endParaRPr lang="de-DE" sz="1200" baseline="0" dirty="0" smtClean="0">
              <a:ln>
                <a:noFill/>
              </a:ln>
              <a:solidFill>
                <a:srgbClr val="4C4C4C"/>
              </a:solidFill>
              <a:latin typeface="Verdana"/>
              <a:cs typeface="Verdana"/>
            </a:endParaRPr>
          </a:p>
          <a:p>
            <a:pPr algn="l">
              <a:spcAft>
                <a:spcPts val="600"/>
              </a:spcAft>
            </a:pPr>
            <a:r>
              <a:rPr lang="de-DE" sz="1200" baseline="0" dirty="0" smtClean="0">
                <a:ln>
                  <a:noFill/>
                </a:ln>
                <a:solidFill>
                  <a:srgbClr val="4C4C4C"/>
                </a:solidFill>
                <a:latin typeface="Verdana"/>
                <a:cs typeface="Verdana"/>
              </a:rPr>
              <a:t>R 125 G 165 B 25</a:t>
            </a:r>
          </a:p>
          <a:p>
            <a:pPr marL="0" algn="ctr">
              <a:spcBef>
                <a:spcPts val="600"/>
              </a:spcBef>
              <a:spcAft>
                <a:spcPts val="600"/>
              </a:spcAft>
            </a:pPr>
            <a:endParaRPr lang="de-DE" sz="900" baseline="0" dirty="0" smtClean="0">
              <a:ln>
                <a:noFill/>
              </a:ln>
              <a:solidFill>
                <a:srgbClr val="4C4C4C"/>
              </a:solidFill>
              <a:latin typeface="Verdana"/>
              <a:cs typeface="Verdana"/>
            </a:endParaRPr>
          </a:p>
        </p:txBody>
      </p:sp>
      <p:sp>
        <p:nvSpPr>
          <p:cNvPr id="21" name="Textfeld 20"/>
          <p:cNvSpPr txBox="1"/>
          <p:nvPr/>
        </p:nvSpPr>
        <p:spPr>
          <a:xfrm>
            <a:off x="5638800" y="3210819"/>
            <a:ext cx="2667000" cy="877163"/>
          </a:xfrm>
          <a:prstGeom prst="rect">
            <a:avLst/>
          </a:prstGeom>
          <a:noFill/>
        </p:spPr>
        <p:txBody>
          <a:bodyPr wrap="square" rtlCol="0">
            <a:spAutoFit/>
          </a:bodyPr>
          <a:lstStyle/>
          <a:p>
            <a:pPr algn="l">
              <a:spcAft>
                <a:spcPts val="600"/>
              </a:spcAft>
            </a:pPr>
            <a:r>
              <a:rPr lang="de-DE" sz="1200" dirty="0" err="1" smtClean="0">
                <a:solidFill>
                  <a:srgbClr val="4C4C4C"/>
                </a:solidFill>
                <a:latin typeface="Verdana"/>
                <a:cs typeface="Verdana"/>
              </a:rPr>
              <a:t>Travian</a:t>
            </a:r>
            <a:r>
              <a:rPr lang="de-DE" sz="1200" dirty="0" smtClean="0">
                <a:solidFill>
                  <a:srgbClr val="4C4C4C"/>
                </a:solidFill>
                <a:latin typeface="Verdana"/>
                <a:cs typeface="Verdana"/>
              </a:rPr>
              <a:t> </a:t>
            </a:r>
            <a:r>
              <a:rPr lang="de-DE" sz="1200" dirty="0" err="1" smtClean="0">
                <a:solidFill>
                  <a:srgbClr val="4C4C4C"/>
                </a:solidFill>
                <a:latin typeface="Verdana"/>
                <a:cs typeface="Verdana"/>
              </a:rPr>
              <a:t>Secondary</a:t>
            </a:r>
            <a:r>
              <a:rPr lang="de-DE" sz="1200" dirty="0" smtClean="0">
                <a:solidFill>
                  <a:srgbClr val="4C4C4C"/>
                </a:solidFill>
                <a:latin typeface="Verdana"/>
                <a:cs typeface="Verdana"/>
              </a:rPr>
              <a:t> </a:t>
            </a:r>
            <a:r>
              <a:rPr lang="de-DE" sz="1200" dirty="0" err="1" smtClean="0">
                <a:solidFill>
                  <a:srgbClr val="4C4C4C"/>
                </a:solidFill>
                <a:latin typeface="Verdana"/>
                <a:cs typeface="Verdana"/>
              </a:rPr>
              <a:t>Dark</a:t>
            </a:r>
            <a:r>
              <a:rPr lang="de-DE" sz="1200" dirty="0" smtClean="0">
                <a:solidFill>
                  <a:srgbClr val="4C4C4C"/>
                </a:solidFill>
                <a:latin typeface="Verdana"/>
                <a:cs typeface="Verdana"/>
              </a:rPr>
              <a:t> Green</a:t>
            </a:r>
            <a:endParaRPr lang="de-DE" sz="1200" baseline="0" dirty="0" smtClean="0">
              <a:ln>
                <a:noFill/>
              </a:ln>
              <a:solidFill>
                <a:srgbClr val="4C4C4C"/>
              </a:solidFill>
              <a:latin typeface="Verdana"/>
              <a:cs typeface="Verdana"/>
            </a:endParaRPr>
          </a:p>
          <a:p>
            <a:pPr algn="l">
              <a:spcAft>
                <a:spcPts val="600"/>
              </a:spcAft>
            </a:pPr>
            <a:r>
              <a:rPr lang="de-DE" sz="1200" baseline="0" dirty="0" smtClean="0">
                <a:ln>
                  <a:noFill/>
                </a:ln>
                <a:solidFill>
                  <a:srgbClr val="4C4C4C"/>
                </a:solidFill>
                <a:latin typeface="Verdana"/>
                <a:cs typeface="Verdana"/>
              </a:rPr>
              <a:t>R 60 G 105 B </a:t>
            </a:r>
            <a:r>
              <a:rPr lang="de-DE" sz="1200" dirty="0" smtClean="0">
                <a:solidFill>
                  <a:srgbClr val="4C4C4C"/>
                </a:solidFill>
                <a:latin typeface="Verdana"/>
                <a:cs typeface="Verdana"/>
              </a:rPr>
              <a:t>20</a:t>
            </a:r>
            <a:endParaRPr lang="de-DE" sz="1200" baseline="0" dirty="0" smtClean="0">
              <a:ln>
                <a:noFill/>
              </a:ln>
              <a:solidFill>
                <a:srgbClr val="4C4C4C"/>
              </a:solidFill>
              <a:latin typeface="Verdana"/>
              <a:cs typeface="Verdana"/>
            </a:endParaRPr>
          </a:p>
          <a:p>
            <a:pPr marL="0" algn="l">
              <a:spcBef>
                <a:spcPts val="600"/>
              </a:spcBef>
            </a:pPr>
            <a:endParaRPr lang="de-DE" sz="1200" baseline="0" dirty="0" smtClean="0">
              <a:ln>
                <a:noFill/>
              </a:ln>
              <a:solidFill>
                <a:srgbClr val="4C4C4C"/>
              </a:solidFill>
              <a:latin typeface="Verdana"/>
              <a:cs typeface="Verdan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Fotos</a:t>
            </a:r>
            <a:endParaRPr lang="de-DE" dirty="0"/>
          </a:p>
        </p:txBody>
      </p:sp>
      <p:pic>
        <p:nvPicPr>
          <p:cNvPr id="26" name="Bild 25" descr="messe.jpg"/>
          <p:cNvPicPr>
            <a:picLocks noChangeAspect="1"/>
          </p:cNvPicPr>
          <p:nvPr/>
        </p:nvPicPr>
        <p:blipFill>
          <a:blip r:embed="rId2"/>
          <a:srcRect/>
          <a:stretch>
            <a:fillRect/>
          </a:stretch>
        </p:blipFill>
        <p:spPr bwMode="auto">
          <a:xfrm>
            <a:off x="762001" y="1981200"/>
            <a:ext cx="1455018" cy="1144060"/>
          </a:xfrm>
          <a:prstGeom prst="rect">
            <a:avLst/>
          </a:prstGeom>
          <a:ln>
            <a:noFill/>
          </a:ln>
          <a:effectLst>
            <a:outerShdw blurRad="292100" dist="139700" dir="2700000" algn="tl" rotWithShape="0">
              <a:srgbClr val="333333">
                <a:alpha val="65000"/>
              </a:srgbClr>
            </a:outerShdw>
          </a:effectLst>
        </p:spPr>
      </p:pic>
      <p:pic>
        <p:nvPicPr>
          <p:cNvPr id="27" name="Bild 26" descr="messe.jpg"/>
          <p:cNvPicPr>
            <a:picLocks noChangeAspect="1"/>
          </p:cNvPicPr>
          <p:nvPr/>
        </p:nvPicPr>
        <p:blipFill>
          <a:blip r:embed="rId2"/>
          <a:srcRect/>
          <a:stretch>
            <a:fillRect/>
          </a:stretch>
        </p:blipFill>
        <p:spPr bwMode="auto">
          <a:xfrm>
            <a:off x="2812182" y="1981200"/>
            <a:ext cx="1455018" cy="1144060"/>
          </a:xfrm>
          <a:prstGeom prst="rect">
            <a:avLst/>
          </a:prstGeom>
          <a:ln>
            <a:noFill/>
          </a:ln>
          <a:effectLst/>
        </p:spPr>
      </p:pic>
      <p:cxnSp>
        <p:nvCxnSpPr>
          <p:cNvPr id="28" name="Gerade Verbindung 23"/>
          <p:cNvCxnSpPr>
            <a:cxnSpLocks noChangeShapeType="1"/>
          </p:cNvCxnSpPr>
          <p:nvPr/>
        </p:nvCxnSpPr>
        <p:spPr bwMode="auto">
          <a:xfrm flipV="1">
            <a:off x="609600" y="1905000"/>
            <a:ext cx="1790723" cy="1371600"/>
          </a:xfrm>
          <a:prstGeom prst="line">
            <a:avLst/>
          </a:prstGeom>
          <a:noFill/>
          <a:ln w="63500">
            <a:solidFill>
              <a:srgbClr val="CD2337"/>
            </a:solidFill>
            <a:round/>
            <a:headEnd/>
            <a:tailEnd/>
          </a:ln>
        </p:spPr>
      </p:cxnSp>
      <p:pic>
        <p:nvPicPr>
          <p:cNvPr id="29" name="Picture 3"/>
          <p:cNvPicPr>
            <a:picLocks noChangeAspect="1" noChangeArrowheads="1"/>
          </p:cNvPicPr>
          <p:nvPr/>
        </p:nvPicPr>
        <p:blipFill>
          <a:blip r:embed="rId3" cstate="print"/>
          <a:srcRect/>
          <a:stretch>
            <a:fillRect/>
          </a:stretch>
        </p:blipFill>
        <p:spPr bwMode="auto">
          <a:xfrm>
            <a:off x="990600" y="3962400"/>
            <a:ext cx="979442" cy="1378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Gerade Verbindung 23"/>
          <p:cNvCxnSpPr>
            <a:cxnSpLocks noChangeShapeType="1"/>
          </p:cNvCxnSpPr>
          <p:nvPr/>
        </p:nvCxnSpPr>
        <p:spPr bwMode="auto">
          <a:xfrm flipV="1">
            <a:off x="609600" y="3968818"/>
            <a:ext cx="1790723" cy="1371600"/>
          </a:xfrm>
          <a:prstGeom prst="line">
            <a:avLst/>
          </a:prstGeom>
          <a:noFill/>
          <a:ln w="63500">
            <a:solidFill>
              <a:srgbClr val="CD2337"/>
            </a:solidFill>
            <a:round/>
            <a:headEnd/>
            <a:tailEnd/>
          </a:ln>
        </p:spPr>
      </p:cxnSp>
      <p:pic>
        <p:nvPicPr>
          <p:cNvPr id="31" name="Bild 30" descr="florian_bohn.jpg"/>
          <p:cNvPicPr>
            <a:picLocks noChangeAspect="1"/>
          </p:cNvPicPr>
          <p:nvPr/>
        </p:nvPicPr>
        <p:blipFill>
          <a:blip r:embed="rId4"/>
          <a:stretch>
            <a:fillRect/>
          </a:stretch>
        </p:blipFill>
        <p:spPr>
          <a:xfrm>
            <a:off x="3048000" y="3968818"/>
            <a:ext cx="1143000" cy="1364673"/>
          </a:xfrm>
          <a:prstGeom prst="rect">
            <a:avLst/>
          </a:prstGeom>
        </p:spPr>
      </p:pic>
      <p:sp>
        <p:nvSpPr>
          <p:cNvPr id="32" name="Textfeld 31"/>
          <p:cNvSpPr txBox="1"/>
          <p:nvPr/>
        </p:nvSpPr>
        <p:spPr>
          <a:xfrm>
            <a:off x="4572000" y="3886200"/>
            <a:ext cx="2743200" cy="1015663"/>
          </a:xfrm>
          <a:prstGeom prst="rect">
            <a:avLst/>
          </a:prstGeom>
          <a:noFill/>
        </p:spPr>
        <p:txBody>
          <a:bodyPr wrap="square" rtlCol="0">
            <a:spAutoFit/>
          </a:bodyPr>
          <a:lstStyle/>
          <a:p>
            <a:r>
              <a:rPr lang="de-DE" sz="1200" dirty="0" smtClean="0">
                <a:ln>
                  <a:noFill/>
                </a:ln>
                <a:latin typeface="Verdana"/>
                <a:cs typeface="Verdana"/>
              </a:rPr>
              <a:t>Um</a:t>
            </a:r>
            <a:r>
              <a:rPr lang="de-DE" sz="1200" baseline="0" dirty="0" smtClean="0">
                <a:ln>
                  <a:noFill/>
                </a:ln>
                <a:latin typeface="Verdana"/>
                <a:cs typeface="Verdana"/>
              </a:rPr>
              <a:t> eine einheitliche Optik</a:t>
            </a:r>
            <a:r>
              <a:rPr lang="de-DE" sz="1200" dirty="0" smtClean="0">
                <a:ln>
                  <a:noFill/>
                </a:ln>
                <a:latin typeface="Verdana"/>
                <a:cs typeface="Verdana"/>
              </a:rPr>
              <a:t> der eingefügten Bilder</a:t>
            </a:r>
            <a:r>
              <a:rPr lang="de-DE" sz="1200" baseline="0" dirty="0" smtClean="0">
                <a:ln>
                  <a:noFill/>
                </a:ln>
                <a:latin typeface="Verdana"/>
                <a:cs typeface="Verdana"/>
              </a:rPr>
              <a:t> zu erreichen, sollte auf spezielle</a:t>
            </a:r>
            <a:r>
              <a:rPr lang="de-DE" sz="1200" dirty="0" smtClean="0">
                <a:ln>
                  <a:noFill/>
                </a:ln>
                <a:latin typeface="Verdana"/>
                <a:cs typeface="Verdana"/>
              </a:rPr>
              <a:t> </a:t>
            </a:r>
            <a:r>
              <a:rPr lang="de-DE" sz="1200" baseline="0" dirty="0" smtClean="0">
                <a:ln>
                  <a:noFill/>
                </a:ln>
                <a:latin typeface="Verdana"/>
                <a:cs typeface="Verdana"/>
              </a:rPr>
              <a:t>Darstellungseffekte verzichtet werden.</a:t>
            </a:r>
            <a:endParaRPr lang="de-DE" sz="1200" dirty="0">
              <a:ln>
                <a:noFill/>
              </a:ln>
              <a:latin typeface="Verdana"/>
              <a:cs typeface="Verdana"/>
            </a:endParaRPr>
          </a:p>
        </p:txBody>
      </p:sp>
      <p:sp>
        <p:nvSpPr>
          <p:cNvPr id="33" name="Textfeld 32"/>
          <p:cNvSpPr txBox="1"/>
          <p:nvPr/>
        </p:nvSpPr>
        <p:spPr>
          <a:xfrm>
            <a:off x="4572000" y="1905000"/>
            <a:ext cx="2667000" cy="646331"/>
          </a:xfrm>
          <a:prstGeom prst="rect">
            <a:avLst/>
          </a:prstGeom>
          <a:noFill/>
        </p:spPr>
        <p:txBody>
          <a:bodyPr wrap="square" rtlCol="0">
            <a:spAutoFit/>
          </a:bodyPr>
          <a:lstStyle/>
          <a:p>
            <a:pPr>
              <a:spcBef>
                <a:spcPts val="0"/>
              </a:spcBef>
            </a:pPr>
            <a:r>
              <a:rPr lang="de-DE" sz="1200" cap="none" dirty="0" smtClean="0">
                <a:ln>
                  <a:noFill/>
                </a:ln>
                <a:latin typeface="Verdana"/>
                <a:cs typeface="Verdana"/>
              </a:rPr>
              <a:t>Die Fotos haben genug</a:t>
            </a:r>
            <a:r>
              <a:rPr lang="de-DE" sz="1200" cap="none" baseline="0" dirty="0" smtClean="0">
                <a:ln>
                  <a:noFill/>
                </a:ln>
                <a:latin typeface="Verdana"/>
                <a:cs typeface="Verdana"/>
              </a:rPr>
              <a:t> Kontrast zum Hintergrund, deswegen ist hier kein Schatten</a:t>
            </a:r>
            <a:r>
              <a:rPr lang="de-DE" sz="1200" cap="none" dirty="0" smtClean="0">
                <a:ln>
                  <a:noFill/>
                </a:ln>
                <a:latin typeface="Verdana"/>
                <a:cs typeface="Verdana"/>
              </a:rPr>
              <a:t> notwendig</a:t>
            </a:r>
            <a:r>
              <a:rPr lang="de-DE" sz="1200" cap="none" baseline="0" dirty="0" smtClean="0">
                <a:ln>
                  <a:noFill/>
                </a:ln>
                <a:latin typeface="Verdana"/>
                <a:cs typeface="Verdana"/>
              </a:rPr>
              <a:t>.</a:t>
            </a:r>
            <a:endParaRPr lang="de-DE" sz="1200" cap="none" dirty="0">
              <a:ln>
                <a:noFill/>
              </a:ln>
              <a:latin typeface="Verdana"/>
              <a:cs typeface="Verdana"/>
            </a:endParaRPr>
          </a:p>
        </p:txBody>
      </p:sp>
      <p:sp>
        <p:nvSpPr>
          <p:cNvPr id="34" name="Foliennummernplatzhalter 2"/>
          <p:cNvSpPr>
            <a:spLocks noGrp="1"/>
          </p:cNvSpPr>
          <p:nvPr>
            <p:ph type="sldNum" sz="quarter" idx="12"/>
          </p:nvPr>
        </p:nvSpPr>
        <p:spPr>
          <a:xfrm>
            <a:off x="6553200" y="6356350"/>
            <a:ext cx="2133600" cy="365125"/>
          </a:xfrm>
        </p:spPr>
        <p:txBody>
          <a:bodyPr/>
          <a:lstStyle/>
          <a:p>
            <a:fld id="{6C6CA861-EC5F-0345-8424-414E04E681D1}" type="slidenum">
              <a:rPr lang="de-DE" smtClean="0"/>
              <a:pPr/>
              <a:t>24</a:t>
            </a:fld>
            <a:endParaRPr lang="de-DE"/>
          </a:p>
        </p:txBody>
      </p:sp>
      <p:sp>
        <p:nvSpPr>
          <p:cNvPr id="12" name="Textfeld 11"/>
          <p:cNvSpPr txBox="1"/>
          <p:nvPr/>
        </p:nvSpPr>
        <p:spPr>
          <a:xfrm>
            <a:off x="1219200" y="11430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de-DE" sz="2800" b="0" i="0" u="none" strike="noStrike" kern="1200" cap="none" spc="0" normalizeH="0" baseline="0" noProof="0" dirty="0" smtClean="0">
              <a:ln>
                <a:noFill/>
              </a:ln>
              <a:solidFill>
                <a:srgbClr val="95B921"/>
              </a:solidFill>
              <a:effectLst/>
              <a:uLnTx/>
              <a:uFillTx/>
              <a:latin typeface="Verdana"/>
              <a:ea typeface="+mj-ea"/>
              <a:cs typeface="Verdan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Schatten</a:t>
            </a:r>
            <a:endParaRPr lang="de-DE" dirty="0"/>
          </a:p>
        </p:txBody>
      </p:sp>
      <p:sp>
        <p:nvSpPr>
          <p:cNvPr id="3" name="Foliennummernplatzhalter 2"/>
          <p:cNvSpPr>
            <a:spLocks noGrp="1"/>
          </p:cNvSpPr>
          <p:nvPr>
            <p:ph type="sldNum" sz="quarter" idx="12"/>
          </p:nvPr>
        </p:nvSpPr>
        <p:spPr/>
        <p:txBody>
          <a:bodyPr/>
          <a:lstStyle/>
          <a:p>
            <a:fld id="{6C6CA861-EC5F-0345-8424-414E04E681D1}" type="slidenum">
              <a:rPr lang="de-DE" smtClean="0"/>
              <a:pPr/>
              <a:t>25</a:t>
            </a:fld>
            <a:endParaRPr lang="de-DE"/>
          </a:p>
        </p:txBody>
      </p:sp>
      <p:pic>
        <p:nvPicPr>
          <p:cNvPr id="4" name="Picture 19" descr="\\storage\Marketing\21-Landingpages_Startseiten\Archiv\T3.6_Landingpage\Artwork\20100108_Travian_LP3_1_start.jpg"/>
          <p:cNvPicPr>
            <a:picLocks noChangeAspect="1" noChangeArrowheads="1"/>
          </p:cNvPicPr>
          <p:nvPr/>
        </p:nvPicPr>
        <p:blipFill>
          <a:blip r:embed="rId2"/>
          <a:srcRect/>
          <a:stretch>
            <a:fillRect/>
          </a:stretch>
        </p:blipFill>
        <p:spPr bwMode="auto">
          <a:xfrm>
            <a:off x="4876800" y="2286000"/>
            <a:ext cx="1502899" cy="1143000"/>
          </a:xfrm>
          <a:prstGeom prst="rect">
            <a:avLst/>
          </a:prstGeom>
          <a:ln>
            <a:noFill/>
          </a:ln>
          <a:effectLst>
            <a:outerShdw blurRad="114300" dist="25400" dir="3600000" sx="97000" sy="97000" algn="tl" rotWithShape="0">
              <a:srgbClr val="333333">
                <a:alpha val="60000"/>
              </a:srgbClr>
            </a:outerShdw>
          </a:effectLst>
        </p:spPr>
      </p:pic>
      <p:pic>
        <p:nvPicPr>
          <p:cNvPr id="5" name="Picture 19" descr="\\storage\Marketing\21-Landingpages_Startseiten\Archiv\T3.6_Landingpage\Artwork\20100108_Travian_LP3_1_start.jpg"/>
          <p:cNvPicPr>
            <a:picLocks noChangeAspect="1" noChangeArrowheads="1"/>
          </p:cNvPicPr>
          <p:nvPr/>
        </p:nvPicPr>
        <p:blipFill>
          <a:blip r:embed="rId2"/>
          <a:srcRect/>
          <a:stretch>
            <a:fillRect/>
          </a:stretch>
        </p:blipFill>
        <p:spPr bwMode="auto">
          <a:xfrm>
            <a:off x="2590800" y="2286000"/>
            <a:ext cx="1502899" cy="1143000"/>
          </a:xfrm>
          <a:prstGeom prst="rect">
            <a:avLst/>
          </a:prstGeom>
          <a:ln>
            <a:noFill/>
          </a:ln>
          <a:effectLst>
            <a:outerShdw blurRad="292100" dist="139700" dir="2700000" algn="tl" rotWithShape="0">
              <a:srgbClr val="333333">
                <a:alpha val="65000"/>
              </a:srgbClr>
            </a:outerShdw>
          </a:effectLst>
        </p:spPr>
      </p:pic>
      <p:pic>
        <p:nvPicPr>
          <p:cNvPr id="6" name="Picture 19" descr="\\storage\Marketing\21-Landingpages_Startseiten\Archiv\T3.6_Landingpage\Artwork\20100108_Travian_LP3_1_start.jpg"/>
          <p:cNvPicPr>
            <a:picLocks noChangeAspect="1" noChangeArrowheads="1"/>
          </p:cNvPicPr>
          <p:nvPr/>
        </p:nvPicPr>
        <p:blipFill>
          <a:blip r:embed="rId2"/>
          <a:srcRect/>
          <a:stretch>
            <a:fillRect/>
          </a:stretch>
        </p:blipFill>
        <p:spPr bwMode="auto">
          <a:xfrm>
            <a:off x="685801" y="2286000"/>
            <a:ext cx="1502899" cy="1143000"/>
          </a:xfrm>
          <a:prstGeom prst="rect">
            <a:avLst/>
          </a:prstGeom>
          <a:ln>
            <a:noFill/>
          </a:ln>
          <a:effectLst/>
        </p:spPr>
      </p:pic>
      <p:cxnSp>
        <p:nvCxnSpPr>
          <p:cNvPr id="7" name="Gerade Verbindung 23"/>
          <p:cNvCxnSpPr>
            <a:cxnSpLocks noChangeShapeType="1"/>
          </p:cNvCxnSpPr>
          <p:nvPr/>
        </p:nvCxnSpPr>
        <p:spPr bwMode="auto">
          <a:xfrm flipV="1">
            <a:off x="533400" y="2133600"/>
            <a:ext cx="1790723" cy="1371600"/>
          </a:xfrm>
          <a:prstGeom prst="line">
            <a:avLst/>
          </a:prstGeom>
          <a:noFill/>
          <a:ln w="63500">
            <a:solidFill>
              <a:srgbClr val="CD2337"/>
            </a:solidFill>
            <a:round/>
            <a:headEnd/>
            <a:tailEnd/>
          </a:ln>
        </p:spPr>
      </p:cxnSp>
      <p:cxnSp>
        <p:nvCxnSpPr>
          <p:cNvPr id="8" name="Gerade Verbindung 23"/>
          <p:cNvCxnSpPr>
            <a:cxnSpLocks noChangeShapeType="1"/>
          </p:cNvCxnSpPr>
          <p:nvPr/>
        </p:nvCxnSpPr>
        <p:spPr bwMode="auto">
          <a:xfrm flipV="1">
            <a:off x="2438400" y="2133600"/>
            <a:ext cx="1790723" cy="1371600"/>
          </a:xfrm>
          <a:prstGeom prst="line">
            <a:avLst/>
          </a:prstGeom>
          <a:noFill/>
          <a:ln w="63500">
            <a:solidFill>
              <a:srgbClr val="CD2337"/>
            </a:solidFill>
            <a:round/>
            <a:headEnd/>
            <a:tailEnd/>
          </a:ln>
        </p:spPr>
      </p:cxnSp>
      <p:pic>
        <p:nvPicPr>
          <p:cNvPr id="9" name="Bild 8" descr="Bild 3.png"/>
          <p:cNvPicPr>
            <a:picLocks noChangeAspect="1"/>
          </p:cNvPicPr>
          <p:nvPr/>
        </p:nvPicPr>
        <p:blipFill>
          <a:blip r:embed="rId3"/>
          <a:stretch>
            <a:fillRect/>
          </a:stretch>
        </p:blipFill>
        <p:spPr>
          <a:xfrm>
            <a:off x="6683559" y="2288232"/>
            <a:ext cx="1872599" cy="1369368"/>
          </a:xfrm>
          <a:prstGeom prst="rect">
            <a:avLst/>
          </a:prstGeom>
        </p:spPr>
      </p:pic>
      <p:pic>
        <p:nvPicPr>
          <p:cNvPr id="10" name="Picture 19" descr="\\storage\Marketing\21-Landingpages_Startseiten\Archiv\T3.6_Landingpage\Artwork\20100108_Travian_LP3_1_start.jpg"/>
          <p:cNvPicPr>
            <a:picLocks noChangeAspect="1" noChangeArrowheads="1"/>
          </p:cNvPicPr>
          <p:nvPr/>
        </p:nvPicPr>
        <p:blipFill>
          <a:blip r:embed="rId2"/>
          <a:srcRect/>
          <a:stretch>
            <a:fillRect/>
          </a:stretch>
        </p:blipFill>
        <p:spPr bwMode="auto">
          <a:xfrm>
            <a:off x="685801" y="4191000"/>
            <a:ext cx="1502899"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Gerade Verbindung 23"/>
          <p:cNvCxnSpPr>
            <a:cxnSpLocks noChangeShapeType="1"/>
          </p:cNvCxnSpPr>
          <p:nvPr/>
        </p:nvCxnSpPr>
        <p:spPr bwMode="auto">
          <a:xfrm flipV="1">
            <a:off x="533400" y="4038600"/>
            <a:ext cx="1790723" cy="1371600"/>
          </a:xfrm>
          <a:prstGeom prst="line">
            <a:avLst/>
          </a:prstGeom>
          <a:noFill/>
          <a:ln w="63500">
            <a:solidFill>
              <a:srgbClr val="CD2337"/>
            </a:solidFill>
            <a:round/>
            <a:headEnd/>
            <a:tailEnd/>
          </a:ln>
        </p:spPr>
      </p:cxnSp>
      <p:pic>
        <p:nvPicPr>
          <p:cNvPr id="12" name="Picture 19" descr="\\storage\Marketing\21-Landingpages_Startseiten\Archiv\T3.6_Landingpage\Artwork\20100108_Travian_LP3_1_start.jpg"/>
          <p:cNvPicPr>
            <a:picLocks noChangeAspect="1" noChangeArrowheads="1"/>
          </p:cNvPicPr>
          <p:nvPr/>
        </p:nvPicPr>
        <p:blipFill>
          <a:blip r:embed="rId2"/>
          <a:srcRect/>
          <a:stretch>
            <a:fillRect/>
          </a:stretch>
        </p:blipFill>
        <p:spPr bwMode="auto">
          <a:xfrm>
            <a:off x="2590800" y="4191000"/>
            <a:ext cx="1502899" cy="1143000"/>
          </a:xfrm>
          <a:prstGeom prst="ellipse">
            <a:avLst/>
          </a:prstGeom>
          <a:ln>
            <a:noFill/>
          </a:ln>
          <a:effectLst>
            <a:softEdge rad="112500"/>
          </a:effectLst>
        </p:spPr>
      </p:pic>
      <p:cxnSp>
        <p:nvCxnSpPr>
          <p:cNvPr id="13" name="Gerade Verbindung 23"/>
          <p:cNvCxnSpPr>
            <a:cxnSpLocks noChangeShapeType="1"/>
          </p:cNvCxnSpPr>
          <p:nvPr/>
        </p:nvCxnSpPr>
        <p:spPr bwMode="auto">
          <a:xfrm flipV="1">
            <a:off x="2438400" y="4038600"/>
            <a:ext cx="1790723" cy="1371600"/>
          </a:xfrm>
          <a:prstGeom prst="line">
            <a:avLst/>
          </a:prstGeom>
          <a:noFill/>
          <a:ln w="63500">
            <a:solidFill>
              <a:srgbClr val="CD2337"/>
            </a:solidFill>
            <a:round/>
            <a:headEnd/>
            <a:tailEnd/>
          </a:ln>
        </p:spPr>
      </p:cxnSp>
      <p:sp>
        <p:nvSpPr>
          <p:cNvPr id="14" name="Textfeld 13"/>
          <p:cNvSpPr txBox="1"/>
          <p:nvPr/>
        </p:nvSpPr>
        <p:spPr>
          <a:xfrm>
            <a:off x="609600" y="1524000"/>
            <a:ext cx="3124200" cy="523220"/>
          </a:xfrm>
          <a:prstGeom prst="rect">
            <a:avLst/>
          </a:prstGeom>
          <a:noFill/>
        </p:spPr>
        <p:txBody>
          <a:bodyPr wrap="square" rtlCol="0">
            <a:spAutoFit/>
          </a:bodyPr>
          <a:lstStyle/>
          <a:p>
            <a:r>
              <a:rPr lang="de-DE" sz="1400" dirty="0" smtClean="0">
                <a:ln>
                  <a:noFill/>
                </a:ln>
                <a:latin typeface="Verdana"/>
                <a:cs typeface="Verdana"/>
              </a:rPr>
              <a:t>Nicht empfohlene Darstellung des Schattenseffekts</a:t>
            </a:r>
            <a:endParaRPr lang="de-DE" sz="1400" dirty="0">
              <a:ln>
                <a:noFill/>
              </a:ln>
              <a:latin typeface="Verdana"/>
              <a:cs typeface="Verdana"/>
            </a:endParaRPr>
          </a:p>
        </p:txBody>
      </p:sp>
      <p:sp>
        <p:nvSpPr>
          <p:cNvPr id="15" name="Textfeld 14"/>
          <p:cNvSpPr txBox="1"/>
          <p:nvPr/>
        </p:nvSpPr>
        <p:spPr>
          <a:xfrm>
            <a:off x="4800600" y="1524000"/>
            <a:ext cx="3048000" cy="523220"/>
          </a:xfrm>
          <a:prstGeom prst="rect">
            <a:avLst/>
          </a:prstGeom>
          <a:noFill/>
        </p:spPr>
        <p:txBody>
          <a:bodyPr wrap="square" rtlCol="0">
            <a:spAutoFit/>
          </a:bodyPr>
          <a:lstStyle/>
          <a:p>
            <a:r>
              <a:rPr lang="de-DE" sz="1400" dirty="0" smtClean="0">
                <a:ln>
                  <a:noFill/>
                </a:ln>
                <a:latin typeface="Verdana"/>
                <a:cs typeface="Verdana"/>
              </a:rPr>
              <a:t>Empfohlene Darstellung des Schatteneffekts</a:t>
            </a:r>
            <a:endParaRPr lang="de-DE" sz="1400" dirty="0">
              <a:ln>
                <a:noFill/>
              </a:ln>
              <a:latin typeface="Verdana"/>
              <a:cs typeface="Verdana"/>
            </a:endParaRPr>
          </a:p>
        </p:txBody>
      </p:sp>
      <p:sp>
        <p:nvSpPr>
          <p:cNvPr id="16" name="Textfeld 15"/>
          <p:cNvSpPr txBox="1"/>
          <p:nvPr/>
        </p:nvSpPr>
        <p:spPr>
          <a:xfrm>
            <a:off x="6575242" y="4717702"/>
            <a:ext cx="2111558" cy="1384995"/>
          </a:xfrm>
          <a:prstGeom prst="rect">
            <a:avLst/>
          </a:prstGeom>
          <a:noFill/>
        </p:spPr>
        <p:txBody>
          <a:bodyPr wrap="square" rtlCol="0">
            <a:spAutoFit/>
          </a:bodyPr>
          <a:lstStyle/>
          <a:p>
            <a:r>
              <a:rPr lang="de-DE" sz="1200" dirty="0" smtClean="0">
                <a:ln>
                  <a:noFill/>
                </a:ln>
                <a:latin typeface="Verdana"/>
                <a:cs typeface="Verdana"/>
              </a:rPr>
              <a:t>Stil: Außen</a:t>
            </a:r>
          </a:p>
          <a:p>
            <a:r>
              <a:rPr lang="de-DE" sz="1200" dirty="0" smtClean="0">
                <a:ln>
                  <a:noFill/>
                </a:ln>
                <a:latin typeface="Verdana"/>
                <a:cs typeface="Verdana"/>
              </a:rPr>
              <a:t>Winkel: 300</a:t>
            </a:r>
            <a:r>
              <a:rPr lang="de-DE" sz="1200" baseline="30000" dirty="0" smtClean="0">
                <a:ln>
                  <a:noFill/>
                </a:ln>
                <a:latin typeface="Verdana"/>
                <a:cs typeface="Verdana"/>
              </a:rPr>
              <a:t>o</a:t>
            </a:r>
          </a:p>
          <a:p>
            <a:r>
              <a:rPr lang="de-DE" sz="1200" baseline="0" dirty="0" smtClean="0">
                <a:ln>
                  <a:noFill/>
                </a:ln>
                <a:latin typeface="Verdana"/>
                <a:cs typeface="Verdana"/>
              </a:rPr>
              <a:t>Farbe: </a:t>
            </a:r>
            <a:r>
              <a:rPr lang="de-DE" sz="1200" baseline="0" dirty="0" err="1" smtClean="0">
                <a:ln>
                  <a:noFill/>
                </a:ln>
                <a:latin typeface="Verdana"/>
                <a:cs typeface="Verdana"/>
              </a:rPr>
              <a:t>Travianrau</a:t>
            </a:r>
            <a:endParaRPr lang="de-DE" sz="1200" baseline="0" dirty="0" smtClean="0">
              <a:ln>
                <a:noFill/>
              </a:ln>
              <a:latin typeface="Verdana"/>
              <a:cs typeface="Verdana"/>
            </a:endParaRPr>
          </a:p>
          <a:p>
            <a:r>
              <a:rPr lang="de-DE" sz="1200" dirty="0" smtClean="0">
                <a:ln>
                  <a:noFill/>
                </a:ln>
                <a:latin typeface="Verdana"/>
                <a:cs typeface="Verdana"/>
              </a:rPr>
              <a:t>Größe:</a:t>
            </a:r>
            <a:r>
              <a:rPr lang="de-DE" sz="1200" baseline="0" dirty="0" smtClean="0">
                <a:ln>
                  <a:noFill/>
                </a:ln>
                <a:latin typeface="Verdana"/>
                <a:cs typeface="Verdana"/>
              </a:rPr>
              <a:t> 97%</a:t>
            </a:r>
          </a:p>
          <a:p>
            <a:r>
              <a:rPr lang="de-DE" sz="1200" baseline="0" dirty="0" smtClean="0">
                <a:ln>
                  <a:noFill/>
                </a:ln>
                <a:latin typeface="Verdana"/>
                <a:cs typeface="Verdana"/>
              </a:rPr>
              <a:t>Weichzeichner: 9pt</a:t>
            </a:r>
          </a:p>
          <a:p>
            <a:r>
              <a:rPr lang="de-DE" sz="1200" baseline="0" dirty="0" smtClean="0">
                <a:ln>
                  <a:noFill/>
                </a:ln>
                <a:latin typeface="Verdana"/>
                <a:cs typeface="Verdana"/>
              </a:rPr>
              <a:t>Abstand: 2pt</a:t>
            </a:r>
          </a:p>
          <a:p>
            <a:r>
              <a:rPr lang="de-DE" sz="1200" baseline="0" dirty="0" smtClean="0">
                <a:ln>
                  <a:noFill/>
                </a:ln>
                <a:latin typeface="Verdana"/>
                <a:cs typeface="Verdana"/>
              </a:rPr>
              <a:t>Transparenz: 40%</a:t>
            </a:r>
            <a:endParaRPr lang="de-DE" sz="1200" dirty="0">
              <a:ln>
                <a:noFill/>
              </a:ln>
              <a:latin typeface="Verdana"/>
              <a:cs typeface="Verdana"/>
            </a:endParaRPr>
          </a:p>
        </p:txBody>
      </p:sp>
      <p:sp>
        <p:nvSpPr>
          <p:cNvPr id="17" name="Textfeld 16"/>
          <p:cNvSpPr txBox="1"/>
          <p:nvPr/>
        </p:nvSpPr>
        <p:spPr>
          <a:xfrm>
            <a:off x="6607359" y="3733800"/>
            <a:ext cx="1850841" cy="838200"/>
          </a:xfrm>
          <a:prstGeom prst="rect">
            <a:avLst/>
          </a:prstGeom>
          <a:noFill/>
        </p:spPr>
        <p:txBody>
          <a:bodyPr wrap="square" rtlCol="0">
            <a:spAutoFit/>
          </a:bodyPr>
          <a:lstStyle/>
          <a:p>
            <a:r>
              <a:rPr lang="de-DE" sz="1200" dirty="0" smtClean="0">
                <a:ln>
                  <a:noFill/>
                </a:ln>
                <a:latin typeface="Verdana"/>
                <a:cs typeface="Verdana"/>
              </a:rPr>
              <a:t>Rechte Maustaste auf das jeweilige</a:t>
            </a:r>
            <a:r>
              <a:rPr lang="de-DE" sz="1200" baseline="0" dirty="0" smtClean="0">
                <a:ln>
                  <a:noFill/>
                </a:ln>
                <a:latin typeface="Verdana"/>
                <a:cs typeface="Verdana"/>
              </a:rPr>
              <a:t> Bild – Bild formatieren - Schatten</a:t>
            </a:r>
            <a:endParaRPr lang="de-DE" sz="1200" dirty="0">
              <a:ln>
                <a:noFill/>
              </a:ln>
              <a:latin typeface="Verdana"/>
              <a:cs typeface="Verdana"/>
            </a:endParaRPr>
          </a:p>
        </p:txBody>
      </p:sp>
      <p:sp>
        <p:nvSpPr>
          <p:cNvPr id="18" name="Textfeld 17"/>
          <p:cNvSpPr txBox="1"/>
          <p:nvPr/>
        </p:nvSpPr>
        <p:spPr>
          <a:xfrm>
            <a:off x="4876800" y="3733800"/>
            <a:ext cx="1654358" cy="1754327"/>
          </a:xfrm>
          <a:prstGeom prst="rect">
            <a:avLst/>
          </a:prstGeom>
          <a:noFill/>
        </p:spPr>
        <p:txBody>
          <a:bodyPr wrap="square" rtlCol="0">
            <a:spAutoFit/>
          </a:bodyPr>
          <a:lstStyle/>
          <a:p>
            <a:r>
              <a:rPr lang="de-DE" sz="1200" dirty="0" err="1" smtClean="0">
                <a:ln>
                  <a:noFill/>
                </a:ln>
                <a:latin typeface="Verdana"/>
                <a:cs typeface="Verdana"/>
              </a:rPr>
              <a:t>Websiten</a:t>
            </a:r>
            <a:r>
              <a:rPr lang="de-DE" sz="1200" dirty="0" smtClean="0">
                <a:ln>
                  <a:noFill/>
                </a:ln>
                <a:latin typeface="Verdana"/>
                <a:cs typeface="Verdana"/>
              </a:rPr>
              <a:t> sollten</a:t>
            </a:r>
            <a:r>
              <a:rPr lang="de-DE" sz="1200" baseline="0" dirty="0" smtClean="0">
                <a:ln>
                  <a:noFill/>
                </a:ln>
                <a:latin typeface="Verdana"/>
                <a:cs typeface="Verdana"/>
              </a:rPr>
              <a:t> mit einem dezenten Schatten dargestellt werden, um einen angenehmen Kontrast zum Hintergrund zu erzeugen.</a:t>
            </a:r>
            <a:endParaRPr lang="de-DE" sz="1200" dirty="0">
              <a:ln>
                <a:noFill/>
              </a:ln>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de-DE" dirty="0" err="1" smtClean="0"/>
              <a:t>TRAvian</a:t>
            </a:r>
            <a:r>
              <a:rPr lang="de-DE" dirty="0" smtClean="0"/>
              <a:t/>
            </a:r>
            <a:br>
              <a:rPr lang="de-DE" dirty="0" smtClean="0"/>
            </a:br>
            <a:r>
              <a:rPr lang="de-DE" dirty="0" err="1" smtClean="0"/>
              <a:t>Templates</a:t>
            </a:r>
            <a:r>
              <a:rPr lang="de-DE" dirty="0" smtClean="0"/>
              <a:t> PT.1</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Titel 41"/>
          <p:cNvSpPr>
            <a:spLocks noGrp="1"/>
          </p:cNvSpPr>
          <p:nvPr>
            <p:ph type="title"/>
          </p:nvPr>
        </p:nvSpPr>
        <p:spPr/>
        <p:txBody>
          <a:bodyPr/>
          <a:lstStyle/>
          <a:p>
            <a:r>
              <a:rPr lang="de-DE" dirty="0" smtClean="0">
                <a:solidFill>
                  <a:schemeClr val="accent1"/>
                </a:solidFill>
              </a:rPr>
              <a:t>Überschrift 1</a:t>
            </a: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27</a:t>
            </a:fld>
            <a:endParaRPr lang="en-US"/>
          </a:p>
        </p:txBody>
      </p:sp>
      <p:grpSp>
        <p:nvGrpSpPr>
          <p:cNvPr id="26" name="Gruppierung 25"/>
          <p:cNvGrpSpPr/>
          <p:nvPr/>
        </p:nvGrpSpPr>
        <p:grpSpPr>
          <a:xfrm>
            <a:off x="457200" y="1712784"/>
            <a:ext cx="2746717" cy="2249616"/>
            <a:chOff x="538162" y="841474"/>
            <a:chExt cx="2662238" cy="2438400"/>
          </a:xfrm>
        </p:grpSpPr>
        <p:sp>
          <p:nvSpPr>
            <p:cNvPr id="15" name="Rectangle 20"/>
            <p:cNvSpPr>
              <a:spLocks noChangeArrowheads="1"/>
            </p:cNvSpPr>
            <p:nvPr/>
          </p:nvSpPr>
          <p:spPr bwMode="auto">
            <a:xfrm>
              <a:off x="538162" y="841474"/>
              <a:ext cx="2481263" cy="381000"/>
            </a:xfrm>
            <a:prstGeom prst="rect">
              <a:avLst/>
            </a:prstGeom>
            <a:solidFill>
              <a:schemeClr val="accent1"/>
            </a:solidFill>
            <a:ln w="12700">
              <a:noFill/>
              <a:miter lim="800000"/>
              <a:headEnd/>
              <a:tailEnd/>
            </a:ln>
            <a:effectLst/>
          </p:spPr>
          <p:txBody>
            <a:bodyPr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err="1" smtClean="0">
                  <a:ln>
                    <a:noFill/>
                  </a:ln>
                  <a:solidFill>
                    <a:schemeClr val="bg1"/>
                  </a:solidFill>
                  <a:effectLst/>
                  <a:uLnTx/>
                  <a:uFillTx/>
                </a:rPr>
                <a:t>Überschrift</a:t>
              </a:r>
              <a:r>
                <a:rPr kumimoji="0" lang="en-US" sz="2000" i="0" u="none" strike="noStrike" kern="0" cap="none" spc="0" normalizeH="0" noProof="0" dirty="0" smtClean="0">
                  <a:ln>
                    <a:noFill/>
                  </a:ln>
                  <a:solidFill>
                    <a:schemeClr val="bg1"/>
                  </a:solidFill>
                  <a:effectLst/>
                  <a:uLnTx/>
                  <a:uFillTx/>
                </a:rPr>
                <a:t> 1</a:t>
              </a:r>
              <a:endParaRPr kumimoji="0" lang="en-US" sz="2000" i="0" u="none" strike="noStrike" kern="0" cap="none" spc="0" normalizeH="0" baseline="0" noProof="0" dirty="0" smtClean="0">
                <a:ln>
                  <a:noFill/>
                </a:ln>
                <a:solidFill>
                  <a:schemeClr val="bg1"/>
                </a:solidFill>
                <a:effectLst/>
                <a:uLnTx/>
                <a:uFillTx/>
              </a:endParaRPr>
            </a:p>
          </p:txBody>
        </p:sp>
        <p:sp>
          <p:nvSpPr>
            <p:cNvPr id="20" name="Rectangle 36"/>
            <p:cNvSpPr>
              <a:spLocks noChangeArrowheads="1"/>
            </p:cNvSpPr>
            <p:nvPr/>
          </p:nvSpPr>
          <p:spPr bwMode="auto">
            <a:xfrm>
              <a:off x="538162" y="1222474"/>
              <a:ext cx="2662238" cy="2057400"/>
            </a:xfrm>
            <a:prstGeom prst="rect">
              <a:avLst/>
            </a:prstGeom>
            <a:solidFill>
              <a:srgbClr val="FFFFFF"/>
            </a:solidFill>
            <a:ln w="12700">
              <a:noFill/>
              <a:miter lim="800000"/>
              <a:headEnd/>
              <a:tailEnd/>
            </a:ln>
            <a:effectLst/>
          </p:spPr>
          <p:txBody>
            <a:bodyPr lIns="72000" tIns="72000" rIns="72000" bIns="72000"/>
            <a:lstStyle/>
            <a:p>
              <a:pPr marL="279400" marR="0" lvl="0" indent="-2794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de-DE" sz="2000" b="0" i="0" u="none" strike="noStrike" kern="0" cap="none" spc="0" normalizeH="0" baseline="0" noProof="0" dirty="0" smtClean="0">
                  <a:ln>
                    <a:noFill/>
                  </a:ln>
                  <a:effectLst/>
                  <a:uLnTx/>
                  <a:uFillTx/>
                </a:rPr>
                <a:t>Überschrift 2</a:t>
              </a:r>
              <a:endParaRPr kumimoji="0" lang="en-US" sz="2000" b="0" i="0" u="none" strike="noStrike" kern="0" cap="none" spc="0" normalizeH="0" baseline="0" noProof="0" dirty="0" smtClean="0">
                <a:ln>
                  <a:noFill/>
                </a:ln>
                <a:effectLst/>
                <a:uLnTx/>
                <a:uFillTx/>
              </a:endParaRPr>
            </a:p>
            <a:p>
              <a:pPr marL="471488" marR="0" lvl="1" indent="-1905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en-US" sz="1800" b="0" i="0" u="none" strike="noStrike" kern="0" cap="none" spc="0" normalizeH="0" baseline="0" noProof="0" dirty="0" err="1" smtClean="0">
                  <a:ln>
                    <a:noFill/>
                  </a:ln>
                  <a:effectLst/>
                  <a:uLnTx/>
                  <a:uFillTx/>
                </a:rPr>
                <a:t>Überschrift</a:t>
              </a:r>
              <a:r>
                <a:rPr kumimoji="0" lang="en-US" sz="1800" b="0" i="0" u="none" strike="noStrike" kern="0" cap="none" spc="0" normalizeH="0" baseline="0" noProof="0" dirty="0" smtClean="0">
                  <a:ln>
                    <a:noFill/>
                  </a:ln>
                  <a:effectLst/>
                  <a:uLnTx/>
                  <a:uFillTx/>
                </a:rPr>
                <a:t> 3</a:t>
              </a:r>
            </a:p>
            <a:p>
              <a:pPr marL="727075" marR="0" lvl="2" indent="-2540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4</a:t>
              </a:r>
              <a:endParaRPr kumimoji="0" lang="en-US" sz="1800" b="0" i="0" u="none" strike="noStrike" kern="0" cap="none" spc="0" normalizeH="0" baseline="0" noProof="0" dirty="0" smtClean="0">
                <a:ln>
                  <a:noFill/>
                </a:ln>
                <a:effectLst/>
                <a:uLnTx/>
                <a:uFillTx/>
              </a:endParaRPr>
            </a:p>
            <a:p>
              <a:pPr marL="977900" marR="0" lvl="3" indent="-2286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5</a:t>
              </a:r>
              <a:endParaRPr kumimoji="0" lang="en-US" sz="1800" b="0" i="0" u="none" strike="noStrike" kern="0" cap="none" spc="0" normalizeH="0" baseline="0" noProof="0" dirty="0" smtClean="0">
                <a:ln>
                  <a:noFill/>
                </a:ln>
                <a:effectLst/>
                <a:uLnTx/>
                <a:uFillTx/>
              </a:endParaRPr>
            </a:p>
          </p:txBody>
        </p:sp>
      </p:grpSp>
      <p:grpSp>
        <p:nvGrpSpPr>
          <p:cNvPr id="27" name="Gruppierung 26"/>
          <p:cNvGrpSpPr/>
          <p:nvPr/>
        </p:nvGrpSpPr>
        <p:grpSpPr>
          <a:xfrm>
            <a:off x="3232046" y="1712784"/>
            <a:ext cx="2746718" cy="2249616"/>
            <a:chOff x="538162" y="841474"/>
            <a:chExt cx="2662238" cy="2438400"/>
          </a:xfrm>
        </p:grpSpPr>
        <p:sp>
          <p:nvSpPr>
            <p:cNvPr id="28" name="Rectangle 20"/>
            <p:cNvSpPr>
              <a:spLocks noChangeArrowheads="1"/>
            </p:cNvSpPr>
            <p:nvPr/>
          </p:nvSpPr>
          <p:spPr bwMode="auto">
            <a:xfrm>
              <a:off x="538162" y="841474"/>
              <a:ext cx="2481263" cy="381000"/>
            </a:xfrm>
            <a:prstGeom prst="rect">
              <a:avLst/>
            </a:prstGeom>
            <a:solidFill>
              <a:schemeClr val="accent1"/>
            </a:solidFill>
            <a:ln w="12700">
              <a:noFill/>
              <a:miter lim="800000"/>
              <a:headEnd/>
              <a:tailEnd/>
            </a:ln>
            <a:effectLst/>
          </p:spPr>
          <p:txBody>
            <a:bodyPr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err="1" smtClean="0">
                  <a:ln>
                    <a:noFill/>
                  </a:ln>
                  <a:solidFill>
                    <a:schemeClr val="bg1"/>
                  </a:solidFill>
                  <a:effectLst/>
                  <a:uLnTx/>
                  <a:uFillTx/>
                </a:rPr>
                <a:t>Überschrift</a:t>
              </a:r>
              <a:r>
                <a:rPr kumimoji="0" lang="en-US" sz="2000" i="0" u="none" strike="noStrike" kern="0" cap="none" spc="0" normalizeH="0" noProof="0" dirty="0" smtClean="0">
                  <a:ln>
                    <a:noFill/>
                  </a:ln>
                  <a:solidFill>
                    <a:schemeClr val="bg1"/>
                  </a:solidFill>
                  <a:effectLst/>
                  <a:uLnTx/>
                  <a:uFillTx/>
                </a:rPr>
                <a:t> 1</a:t>
              </a:r>
              <a:endParaRPr kumimoji="0" lang="en-US" sz="2000" i="0" u="none" strike="noStrike" kern="0" cap="none" spc="0" normalizeH="0" baseline="0" noProof="0" dirty="0" smtClean="0">
                <a:ln>
                  <a:noFill/>
                </a:ln>
                <a:solidFill>
                  <a:schemeClr val="bg1"/>
                </a:solidFill>
                <a:effectLst/>
                <a:uLnTx/>
                <a:uFillTx/>
              </a:endParaRPr>
            </a:p>
          </p:txBody>
        </p:sp>
        <p:sp>
          <p:nvSpPr>
            <p:cNvPr id="29" name="Rectangle 36"/>
            <p:cNvSpPr>
              <a:spLocks noChangeArrowheads="1"/>
            </p:cNvSpPr>
            <p:nvPr/>
          </p:nvSpPr>
          <p:spPr bwMode="auto">
            <a:xfrm>
              <a:off x="538162" y="1222474"/>
              <a:ext cx="2662238" cy="2057400"/>
            </a:xfrm>
            <a:prstGeom prst="rect">
              <a:avLst/>
            </a:prstGeom>
            <a:solidFill>
              <a:srgbClr val="FFFFFF"/>
            </a:solidFill>
            <a:ln w="12700">
              <a:noFill/>
              <a:miter lim="800000"/>
              <a:headEnd/>
              <a:tailEnd/>
            </a:ln>
            <a:effectLst/>
          </p:spPr>
          <p:txBody>
            <a:bodyPr lIns="72000" tIns="72000" rIns="72000" bIns="72000"/>
            <a:lstStyle/>
            <a:p>
              <a:pPr marL="279400" marR="0" lvl="0" indent="-2794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de-DE" sz="2000" b="0" i="0" u="none" strike="noStrike" kern="0" cap="none" spc="0" normalizeH="0" baseline="0" noProof="0" dirty="0" smtClean="0">
                  <a:ln>
                    <a:noFill/>
                  </a:ln>
                  <a:effectLst/>
                  <a:uLnTx/>
                  <a:uFillTx/>
                </a:rPr>
                <a:t>Überschrift 2</a:t>
              </a:r>
              <a:endParaRPr kumimoji="0" lang="en-US" sz="2000" b="0" i="0" u="none" strike="noStrike" kern="0" cap="none" spc="0" normalizeH="0" baseline="0" noProof="0" dirty="0" smtClean="0">
                <a:ln>
                  <a:noFill/>
                </a:ln>
                <a:effectLst/>
                <a:uLnTx/>
                <a:uFillTx/>
              </a:endParaRPr>
            </a:p>
            <a:p>
              <a:pPr marL="471488" marR="0" lvl="1" indent="-1905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en-US" sz="1800" b="0" i="0" u="none" strike="noStrike" kern="0" cap="none" spc="0" normalizeH="0" baseline="0" noProof="0" dirty="0" err="1" smtClean="0">
                  <a:ln>
                    <a:noFill/>
                  </a:ln>
                  <a:effectLst/>
                  <a:uLnTx/>
                  <a:uFillTx/>
                </a:rPr>
                <a:t>Überschrift</a:t>
              </a:r>
              <a:r>
                <a:rPr kumimoji="0" lang="en-US" sz="1800" b="0" i="0" u="none" strike="noStrike" kern="0" cap="none" spc="0" normalizeH="0" baseline="0" noProof="0" dirty="0" smtClean="0">
                  <a:ln>
                    <a:noFill/>
                  </a:ln>
                  <a:effectLst/>
                  <a:uLnTx/>
                  <a:uFillTx/>
                </a:rPr>
                <a:t> 3</a:t>
              </a:r>
            </a:p>
            <a:p>
              <a:pPr marL="727075" marR="0" lvl="2" indent="-2540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4</a:t>
              </a:r>
              <a:endParaRPr kumimoji="0" lang="en-US" sz="1800" b="0" i="0" u="none" strike="noStrike" kern="0" cap="none" spc="0" normalizeH="0" baseline="0" noProof="0" dirty="0" smtClean="0">
                <a:ln>
                  <a:noFill/>
                </a:ln>
                <a:effectLst/>
                <a:uLnTx/>
                <a:uFillTx/>
              </a:endParaRPr>
            </a:p>
            <a:p>
              <a:pPr marL="977900" marR="0" lvl="3" indent="-2286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5</a:t>
              </a:r>
              <a:endParaRPr kumimoji="0" lang="en-US" sz="1800" b="0" i="0" u="none" strike="noStrike" kern="0" cap="none" spc="0" normalizeH="0" baseline="0" noProof="0" dirty="0" smtClean="0">
                <a:ln>
                  <a:noFill/>
                </a:ln>
                <a:effectLst/>
                <a:uLnTx/>
                <a:uFillTx/>
              </a:endParaRPr>
            </a:p>
          </p:txBody>
        </p:sp>
      </p:grpSp>
      <p:grpSp>
        <p:nvGrpSpPr>
          <p:cNvPr id="30" name="Gruppierung 29"/>
          <p:cNvGrpSpPr/>
          <p:nvPr/>
        </p:nvGrpSpPr>
        <p:grpSpPr>
          <a:xfrm>
            <a:off x="6006892" y="1712784"/>
            <a:ext cx="2756108" cy="2249616"/>
            <a:chOff x="538162" y="841474"/>
            <a:chExt cx="2662238" cy="2438400"/>
          </a:xfrm>
        </p:grpSpPr>
        <p:sp>
          <p:nvSpPr>
            <p:cNvPr id="31" name="Rectangle 20"/>
            <p:cNvSpPr>
              <a:spLocks noChangeArrowheads="1"/>
            </p:cNvSpPr>
            <p:nvPr/>
          </p:nvSpPr>
          <p:spPr bwMode="auto">
            <a:xfrm>
              <a:off x="538162" y="841474"/>
              <a:ext cx="2481263" cy="381000"/>
            </a:xfrm>
            <a:prstGeom prst="rect">
              <a:avLst/>
            </a:prstGeom>
            <a:solidFill>
              <a:schemeClr val="accent1"/>
            </a:solidFill>
            <a:ln w="12700">
              <a:noFill/>
              <a:miter lim="800000"/>
              <a:headEnd/>
              <a:tailEnd/>
            </a:ln>
            <a:effectLst/>
          </p:spPr>
          <p:txBody>
            <a:bodyPr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err="1" smtClean="0">
                  <a:ln>
                    <a:noFill/>
                  </a:ln>
                  <a:solidFill>
                    <a:schemeClr val="bg1"/>
                  </a:solidFill>
                  <a:effectLst/>
                  <a:uLnTx/>
                  <a:uFillTx/>
                </a:rPr>
                <a:t>Überschrift</a:t>
              </a:r>
              <a:r>
                <a:rPr kumimoji="0" lang="en-US" sz="2000" i="0" u="none" strike="noStrike" kern="0" cap="none" spc="0" normalizeH="0" noProof="0" dirty="0" smtClean="0">
                  <a:ln>
                    <a:noFill/>
                  </a:ln>
                  <a:solidFill>
                    <a:schemeClr val="bg1"/>
                  </a:solidFill>
                  <a:effectLst/>
                  <a:uLnTx/>
                  <a:uFillTx/>
                </a:rPr>
                <a:t> 1</a:t>
              </a:r>
              <a:endParaRPr kumimoji="0" lang="en-US" sz="2000" i="0" u="none" strike="noStrike" kern="0" cap="none" spc="0" normalizeH="0" baseline="0" noProof="0" dirty="0" smtClean="0">
                <a:ln>
                  <a:noFill/>
                </a:ln>
                <a:solidFill>
                  <a:schemeClr val="bg1"/>
                </a:solidFill>
                <a:effectLst/>
                <a:uLnTx/>
                <a:uFillTx/>
              </a:endParaRPr>
            </a:p>
          </p:txBody>
        </p:sp>
        <p:sp>
          <p:nvSpPr>
            <p:cNvPr id="32" name="Rectangle 36"/>
            <p:cNvSpPr>
              <a:spLocks noChangeArrowheads="1"/>
            </p:cNvSpPr>
            <p:nvPr/>
          </p:nvSpPr>
          <p:spPr bwMode="auto">
            <a:xfrm>
              <a:off x="538162" y="1222474"/>
              <a:ext cx="2662238" cy="2057400"/>
            </a:xfrm>
            <a:prstGeom prst="rect">
              <a:avLst/>
            </a:prstGeom>
            <a:solidFill>
              <a:srgbClr val="FFFFFF"/>
            </a:solidFill>
            <a:ln w="12700">
              <a:noFill/>
              <a:miter lim="800000"/>
              <a:headEnd/>
              <a:tailEnd/>
            </a:ln>
            <a:effectLst/>
          </p:spPr>
          <p:txBody>
            <a:bodyPr lIns="72000" tIns="72000" rIns="72000" bIns="72000"/>
            <a:lstStyle/>
            <a:p>
              <a:pPr marL="279400" marR="0" lvl="0" indent="-2794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de-DE" sz="2000" b="0" i="0" u="none" strike="noStrike" kern="0" cap="none" spc="0" normalizeH="0" baseline="0" noProof="0" dirty="0" smtClean="0">
                  <a:ln>
                    <a:noFill/>
                  </a:ln>
                  <a:effectLst/>
                  <a:uLnTx/>
                  <a:uFillTx/>
                </a:rPr>
                <a:t>Überschrift 2</a:t>
              </a:r>
              <a:endParaRPr kumimoji="0" lang="en-US" sz="2000" b="0" i="0" u="none" strike="noStrike" kern="0" cap="none" spc="0" normalizeH="0" baseline="0" noProof="0" dirty="0" smtClean="0">
                <a:ln>
                  <a:noFill/>
                </a:ln>
                <a:effectLst/>
                <a:uLnTx/>
                <a:uFillTx/>
              </a:endParaRPr>
            </a:p>
            <a:p>
              <a:pPr marL="471488" marR="0" lvl="1" indent="-1905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en-US" sz="1800" b="0" i="0" u="none" strike="noStrike" kern="0" cap="none" spc="0" normalizeH="0" baseline="0" noProof="0" dirty="0" err="1" smtClean="0">
                  <a:ln>
                    <a:noFill/>
                  </a:ln>
                  <a:effectLst/>
                  <a:uLnTx/>
                  <a:uFillTx/>
                </a:rPr>
                <a:t>Überschrift</a:t>
              </a:r>
              <a:r>
                <a:rPr kumimoji="0" lang="en-US" sz="1800" b="0" i="0" u="none" strike="noStrike" kern="0" cap="none" spc="0" normalizeH="0" baseline="0" noProof="0" dirty="0" smtClean="0">
                  <a:ln>
                    <a:noFill/>
                  </a:ln>
                  <a:effectLst/>
                  <a:uLnTx/>
                  <a:uFillTx/>
                </a:rPr>
                <a:t> 3</a:t>
              </a:r>
            </a:p>
            <a:p>
              <a:pPr marL="727075" marR="0" lvl="2" indent="-2540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4</a:t>
              </a:r>
              <a:endParaRPr kumimoji="0" lang="en-US" sz="1800" b="0" i="0" u="none" strike="noStrike" kern="0" cap="none" spc="0" normalizeH="0" baseline="0" noProof="0" dirty="0" smtClean="0">
                <a:ln>
                  <a:noFill/>
                </a:ln>
                <a:effectLst/>
                <a:uLnTx/>
                <a:uFillTx/>
              </a:endParaRPr>
            </a:p>
            <a:p>
              <a:pPr marL="977900" marR="0" lvl="3" indent="-2286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5</a:t>
              </a:r>
              <a:endParaRPr kumimoji="0" lang="en-US" sz="1800" b="0" i="0" u="none" strike="noStrike" kern="0" cap="none" spc="0" normalizeH="0" baseline="0" noProof="0" dirty="0" smtClean="0">
                <a:ln>
                  <a:noFill/>
                </a:ln>
                <a:effectLst/>
                <a:uLnTx/>
                <a:uFillTx/>
              </a:endParaRPr>
            </a:p>
          </p:txBody>
        </p:sp>
      </p:grpSp>
      <p:grpSp>
        <p:nvGrpSpPr>
          <p:cNvPr id="37" name="Gruppierung 36"/>
          <p:cNvGrpSpPr/>
          <p:nvPr/>
        </p:nvGrpSpPr>
        <p:grpSpPr>
          <a:xfrm>
            <a:off x="457200" y="4362085"/>
            <a:ext cx="8099550" cy="2038715"/>
            <a:chOff x="390523" y="4114800"/>
            <a:chExt cx="8110540" cy="2209800"/>
          </a:xfrm>
        </p:grpSpPr>
        <p:sp>
          <p:nvSpPr>
            <p:cNvPr id="34" name="Rectangle 20"/>
            <p:cNvSpPr>
              <a:spLocks noChangeArrowheads="1"/>
            </p:cNvSpPr>
            <p:nvPr/>
          </p:nvSpPr>
          <p:spPr bwMode="auto">
            <a:xfrm>
              <a:off x="390524" y="4114800"/>
              <a:ext cx="8110539" cy="381000"/>
            </a:xfrm>
            <a:prstGeom prst="rect">
              <a:avLst/>
            </a:prstGeom>
            <a:solidFill>
              <a:schemeClr val="accent1"/>
            </a:solidFill>
            <a:ln w="12700">
              <a:noFill/>
              <a:miter lim="800000"/>
              <a:headEnd/>
              <a:tailEnd/>
            </a:ln>
            <a:effectLst/>
          </p:spPr>
          <p:txBody>
            <a:bodyPr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err="1" smtClean="0">
                  <a:ln>
                    <a:noFill/>
                  </a:ln>
                  <a:solidFill>
                    <a:schemeClr val="bg1"/>
                  </a:solidFill>
                  <a:effectLst/>
                  <a:uLnTx/>
                  <a:uFillTx/>
                </a:rPr>
                <a:t>Überschrift</a:t>
              </a:r>
              <a:r>
                <a:rPr kumimoji="0" lang="en-US" sz="2000" i="0" u="none" strike="noStrike" kern="0" cap="none" spc="0" normalizeH="0" noProof="0" dirty="0" smtClean="0">
                  <a:ln>
                    <a:noFill/>
                  </a:ln>
                  <a:solidFill>
                    <a:schemeClr val="bg1"/>
                  </a:solidFill>
                  <a:effectLst/>
                  <a:uLnTx/>
                  <a:uFillTx/>
                </a:rPr>
                <a:t> 1</a:t>
              </a:r>
              <a:endParaRPr kumimoji="0" lang="en-US" sz="2000" i="0" u="none" strike="noStrike" kern="0" cap="none" spc="0" normalizeH="0" baseline="0" noProof="0" dirty="0" smtClean="0">
                <a:ln>
                  <a:noFill/>
                </a:ln>
                <a:solidFill>
                  <a:schemeClr val="bg1"/>
                </a:solidFill>
                <a:effectLst/>
                <a:uLnTx/>
                <a:uFillTx/>
              </a:endParaRPr>
            </a:p>
          </p:txBody>
        </p:sp>
        <p:sp>
          <p:nvSpPr>
            <p:cNvPr id="35" name="Rectangle 36"/>
            <p:cNvSpPr>
              <a:spLocks noChangeArrowheads="1"/>
            </p:cNvSpPr>
            <p:nvPr/>
          </p:nvSpPr>
          <p:spPr bwMode="auto">
            <a:xfrm>
              <a:off x="390523" y="4495800"/>
              <a:ext cx="8110539" cy="1828800"/>
            </a:xfrm>
            <a:prstGeom prst="rect">
              <a:avLst/>
            </a:prstGeom>
            <a:solidFill>
              <a:srgbClr val="FFFFFF"/>
            </a:solidFill>
            <a:ln w="12700">
              <a:noFill/>
              <a:miter lim="800000"/>
              <a:headEnd/>
              <a:tailEnd/>
            </a:ln>
            <a:effectLst/>
          </p:spPr>
          <p:txBody>
            <a:bodyPr lIns="72000" tIns="72000" rIns="72000" bIns="72000"/>
            <a:lstStyle/>
            <a:p>
              <a:pPr marL="279400" marR="0" lvl="0" indent="-2794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de-DE" sz="2000" b="0" i="0" u="none" strike="noStrike" kern="0" cap="none" spc="0" normalizeH="0" baseline="0" noProof="0" dirty="0" smtClean="0">
                  <a:ln>
                    <a:noFill/>
                  </a:ln>
                  <a:effectLst/>
                  <a:uLnTx/>
                  <a:uFillTx/>
                </a:rPr>
                <a:t>Überschrift 2</a:t>
              </a:r>
              <a:endParaRPr kumimoji="0" lang="en-US" sz="2000" b="0" i="0" u="none" strike="noStrike" kern="0" cap="none" spc="0" normalizeH="0" baseline="0" noProof="0" dirty="0" smtClean="0">
                <a:ln>
                  <a:noFill/>
                </a:ln>
                <a:effectLst/>
                <a:uLnTx/>
                <a:uFillTx/>
              </a:endParaRPr>
            </a:p>
            <a:p>
              <a:pPr marL="471488" marR="0" lvl="1" indent="-1905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kumimoji="0" lang="en-US" sz="1800" b="0" i="0" u="none" strike="noStrike" kern="0" cap="none" spc="0" normalizeH="0" baseline="0" noProof="0" dirty="0" err="1" smtClean="0">
                  <a:ln>
                    <a:noFill/>
                  </a:ln>
                  <a:effectLst/>
                  <a:uLnTx/>
                  <a:uFillTx/>
                </a:rPr>
                <a:t>Überschrift</a:t>
              </a:r>
              <a:r>
                <a:rPr kumimoji="0" lang="en-US" sz="1800" b="0" i="0" u="none" strike="noStrike" kern="0" cap="none" spc="0" normalizeH="0" baseline="0" noProof="0" dirty="0" smtClean="0">
                  <a:ln>
                    <a:noFill/>
                  </a:ln>
                  <a:effectLst/>
                  <a:uLnTx/>
                  <a:uFillTx/>
                </a:rPr>
                <a:t> 3</a:t>
              </a:r>
            </a:p>
            <a:p>
              <a:pPr marL="727075" marR="0" lvl="2" indent="-2540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4</a:t>
              </a:r>
              <a:endParaRPr kumimoji="0" lang="en-US" sz="1800" b="0" i="0" u="none" strike="noStrike" kern="0" cap="none" spc="0" normalizeH="0" baseline="0" noProof="0" dirty="0" smtClean="0">
                <a:ln>
                  <a:noFill/>
                </a:ln>
                <a:effectLst/>
                <a:uLnTx/>
                <a:uFillTx/>
              </a:endParaRPr>
            </a:p>
            <a:p>
              <a:pPr marL="977900" marR="0" lvl="3" indent="-228600" algn="l" defTabSz="914400" eaLnBrk="1" fontAlgn="auto" latinLnBrk="0" hangingPunct="1">
                <a:lnSpc>
                  <a:spcPct val="100000"/>
                </a:lnSpc>
                <a:spcBef>
                  <a:spcPct val="30000"/>
                </a:spcBef>
                <a:spcAft>
                  <a:spcPts val="0"/>
                </a:spcAft>
                <a:buClr>
                  <a:schemeClr val="accent1"/>
                </a:buClr>
                <a:buSzPct val="80000"/>
                <a:buFont typeface="Wingdings" charset="2"/>
                <a:buChar char="§"/>
                <a:tabLst/>
                <a:defRPr/>
              </a:pPr>
              <a:r>
                <a:rPr lang="en-US" kern="0" dirty="0" err="1" smtClean="0"/>
                <a:t>Überschrift</a:t>
              </a:r>
              <a:r>
                <a:rPr lang="en-US" kern="0" dirty="0" smtClean="0"/>
                <a:t> 5</a:t>
              </a:r>
              <a:endParaRPr kumimoji="0" lang="en-US" sz="1800" b="0" i="0" u="none" strike="noStrike" kern="0" cap="none" spc="0" normalizeH="0" baseline="0" noProof="0" dirty="0" smtClean="0">
                <a:ln>
                  <a:noFill/>
                </a:ln>
                <a:effectLst/>
                <a:uLnTx/>
                <a:uFillTx/>
              </a:endParaRPr>
            </a:p>
          </p:txBody>
        </p:sp>
      </p:grpSp>
      <p:sp>
        <p:nvSpPr>
          <p:cNvPr id="36" name="AutoShape 15"/>
          <p:cNvSpPr>
            <a:spLocks noChangeArrowheads="1"/>
          </p:cNvSpPr>
          <p:nvPr/>
        </p:nvSpPr>
        <p:spPr bwMode="auto">
          <a:xfrm rot="10800000">
            <a:off x="3188574" y="3829347"/>
            <a:ext cx="2852701" cy="361652"/>
          </a:xfrm>
          <a:prstGeom prst="triangle">
            <a:avLst>
              <a:gd name="adj" fmla="val 50000"/>
            </a:avLst>
          </a:prstGeom>
          <a:solidFill>
            <a:schemeClr val="tx1"/>
          </a:solidFill>
          <a:ln w="9525">
            <a:noFill/>
            <a:miter lim="800000"/>
            <a:headEnd/>
            <a:tailEnd/>
          </a:ln>
          <a:effectLst/>
        </p:spPr>
        <p:txBody>
          <a:bodyPr rot="10800000" vert="eaVert" lIns="0" tIns="0" rIns="0" bIns="0" anchor="ctr"/>
          <a:lstStyle/>
          <a:p>
            <a:pPr algn="ct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el 26"/>
          <p:cNvSpPr>
            <a:spLocks noGrp="1"/>
          </p:cNvSpPr>
          <p:nvPr>
            <p:ph type="title"/>
          </p:nvPr>
        </p:nvSpPr>
        <p:spPr/>
        <p:txBody>
          <a:bodyPr/>
          <a:lstStyle/>
          <a:p>
            <a:r>
              <a:rPr lang="de-DE" dirty="0" smtClean="0">
                <a:solidFill>
                  <a:schemeClr val="accent1"/>
                </a:solidFill>
              </a:rPr>
              <a:t>Überschrift 1</a:t>
            </a: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28</a:t>
            </a:fld>
            <a:endParaRPr lang="en-US"/>
          </a:p>
        </p:txBody>
      </p:sp>
      <p:grpSp>
        <p:nvGrpSpPr>
          <p:cNvPr id="12" name="Gruppierung 11"/>
          <p:cNvGrpSpPr/>
          <p:nvPr/>
        </p:nvGrpSpPr>
        <p:grpSpPr>
          <a:xfrm>
            <a:off x="615950" y="2133600"/>
            <a:ext cx="8070850" cy="900113"/>
            <a:chOff x="533400" y="2133600"/>
            <a:chExt cx="8070850" cy="900113"/>
          </a:xfrm>
        </p:grpSpPr>
        <p:sp>
          <p:nvSpPr>
            <p:cNvPr id="24" name="AutoShape 3"/>
            <p:cNvSpPr>
              <a:spLocks noChangeArrowheads="1"/>
            </p:cNvSpPr>
            <p:nvPr/>
          </p:nvSpPr>
          <p:spPr bwMode="auto">
            <a:xfrm>
              <a:off x="533400" y="2133600"/>
              <a:ext cx="1981200" cy="900113"/>
            </a:xfrm>
            <a:prstGeom prst="homePlate">
              <a:avLst>
                <a:gd name="adj" fmla="val 20105"/>
              </a:avLst>
            </a:prstGeom>
            <a:solidFill>
              <a:schemeClr val="accent1"/>
            </a:solidFill>
            <a:ln w="12700">
              <a:solidFill>
                <a:srgbClr val="FFFFFF"/>
              </a:solidFill>
              <a:miter lim="800000"/>
              <a:headEnd/>
              <a:tailEnd/>
            </a:ln>
            <a:effectLst/>
          </p:spPr>
          <p:txBody>
            <a:bodyPr t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Überschrift</a:t>
              </a:r>
              <a:r>
                <a:rPr kumimoji="0" lang="en-GB" sz="2000" i="0" u="none" strike="noStrike" kern="0" cap="none" spc="0" normalizeH="0" baseline="0" noProof="0" dirty="0" smtClean="0">
                  <a:ln>
                    <a:noFill/>
                  </a:ln>
                  <a:solidFill>
                    <a:schemeClr val="bg1"/>
                  </a:solidFill>
                  <a:effectLst/>
                  <a:uLnTx/>
                  <a:uFillTx/>
                </a:rPr>
                <a:t> 1</a:t>
              </a:r>
            </a:p>
          </p:txBody>
        </p:sp>
        <p:sp>
          <p:nvSpPr>
            <p:cNvPr id="25" name="Rectangle 5"/>
            <p:cNvSpPr>
              <a:spLocks noChangeArrowheads="1"/>
            </p:cNvSpPr>
            <p:nvPr/>
          </p:nvSpPr>
          <p:spPr bwMode="auto">
            <a:xfrm>
              <a:off x="2667000" y="2133600"/>
              <a:ext cx="5937250" cy="900113"/>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latin typeface="+mj-lt"/>
                </a:rPr>
                <a:t>Text 1</a:t>
              </a:r>
              <a:endParaRPr kumimoji="0" lang="en-US" sz="2000" b="0" i="0" u="none" strike="noStrike" kern="0" cap="none" spc="0" normalizeH="0" baseline="0" noProof="0" dirty="0" smtClean="0">
                <a:ln>
                  <a:noFill/>
                </a:ln>
                <a:effectLst/>
                <a:uLnTx/>
                <a:uFillTx/>
                <a:latin typeface="+mj-lt"/>
              </a:endParaRPr>
            </a:p>
          </p:txBody>
        </p:sp>
      </p:grpSp>
      <p:grpSp>
        <p:nvGrpSpPr>
          <p:cNvPr id="11" name="Gruppierung 10"/>
          <p:cNvGrpSpPr/>
          <p:nvPr/>
        </p:nvGrpSpPr>
        <p:grpSpPr>
          <a:xfrm>
            <a:off x="615950" y="3606007"/>
            <a:ext cx="8070850" cy="900112"/>
            <a:chOff x="533400" y="3367088"/>
            <a:chExt cx="8070850" cy="900112"/>
          </a:xfrm>
        </p:grpSpPr>
        <p:sp>
          <p:nvSpPr>
            <p:cNvPr id="26" name="AutoShape 17"/>
            <p:cNvSpPr>
              <a:spLocks noChangeArrowheads="1"/>
            </p:cNvSpPr>
            <p:nvPr/>
          </p:nvSpPr>
          <p:spPr bwMode="auto">
            <a:xfrm>
              <a:off x="533400" y="3367088"/>
              <a:ext cx="1981200" cy="900112"/>
            </a:xfrm>
            <a:prstGeom prst="homePlate">
              <a:avLst>
                <a:gd name="adj" fmla="val 20105"/>
              </a:avLst>
            </a:prstGeom>
            <a:solidFill>
              <a:schemeClr val="accent1"/>
            </a:solidFill>
            <a:ln w="12700">
              <a:solidFill>
                <a:srgbClr val="FFFFFF"/>
              </a:solidFill>
              <a:miter lim="800000"/>
              <a:headEnd/>
              <a:tailEnd/>
            </a:ln>
            <a:effectLst/>
          </p:spPr>
          <p:txBody>
            <a:bodyPr t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Überschrift</a:t>
              </a:r>
              <a:r>
                <a:rPr kumimoji="0" lang="en-GB" sz="2000" i="0" u="none" strike="noStrike" kern="0" cap="none" spc="0" normalizeH="0" baseline="0" noProof="0" dirty="0" smtClean="0">
                  <a:ln>
                    <a:noFill/>
                  </a:ln>
                  <a:solidFill>
                    <a:schemeClr val="bg1"/>
                  </a:solidFill>
                  <a:effectLst/>
                  <a:uLnTx/>
                  <a:uFillTx/>
                </a:rPr>
                <a:t> 2</a:t>
              </a:r>
            </a:p>
          </p:txBody>
        </p:sp>
        <p:sp>
          <p:nvSpPr>
            <p:cNvPr id="28" name="Rectangle 18"/>
            <p:cNvSpPr>
              <a:spLocks noChangeArrowheads="1"/>
            </p:cNvSpPr>
            <p:nvPr/>
          </p:nvSpPr>
          <p:spPr bwMode="auto">
            <a:xfrm>
              <a:off x="2667000" y="3367088"/>
              <a:ext cx="5937250" cy="900112"/>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2</a:t>
              </a:r>
              <a:endParaRPr kumimoji="0" lang="en-US" sz="2000" b="0" i="0" u="none" strike="noStrike" kern="0" cap="none" spc="0" normalizeH="0" baseline="0" noProof="0" dirty="0" smtClean="0">
                <a:ln>
                  <a:noFill/>
                </a:ln>
                <a:effectLst/>
                <a:uLnTx/>
                <a:uFillTx/>
              </a:endParaRPr>
            </a:p>
          </p:txBody>
        </p:sp>
      </p:grpSp>
      <p:grpSp>
        <p:nvGrpSpPr>
          <p:cNvPr id="10" name="Gruppierung 9"/>
          <p:cNvGrpSpPr/>
          <p:nvPr/>
        </p:nvGrpSpPr>
        <p:grpSpPr>
          <a:xfrm>
            <a:off x="615950" y="5078413"/>
            <a:ext cx="8070850" cy="900112"/>
            <a:chOff x="533400" y="5078413"/>
            <a:chExt cx="8070850" cy="900112"/>
          </a:xfrm>
        </p:grpSpPr>
        <p:sp>
          <p:nvSpPr>
            <p:cNvPr id="29" name="AutoShape 20"/>
            <p:cNvSpPr>
              <a:spLocks noChangeArrowheads="1"/>
            </p:cNvSpPr>
            <p:nvPr/>
          </p:nvSpPr>
          <p:spPr bwMode="auto">
            <a:xfrm>
              <a:off x="533400" y="5078413"/>
              <a:ext cx="1981200" cy="900112"/>
            </a:xfrm>
            <a:prstGeom prst="homePlate">
              <a:avLst>
                <a:gd name="adj" fmla="val 20105"/>
              </a:avLst>
            </a:prstGeom>
            <a:solidFill>
              <a:schemeClr val="accent1"/>
            </a:solidFill>
            <a:ln w="12700">
              <a:solidFill>
                <a:srgbClr val="FFFFFF"/>
              </a:solidFill>
              <a:miter lim="800000"/>
              <a:headEnd/>
              <a:tailEnd/>
            </a:ln>
            <a:effectLst/>
          </p:spPr>
          <p:txBody>
            <a:bodyPr t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Überschrift</a:t>
              </a:r>
              <a:r>
                <a:rPr kumimoji="0" lang="en-GB" sz="2000" i="0" u="none" strike="noStrike" kern="0" cap="none" spc="0" normalizeH="0" baseline="0" noProof="0" dirty="0" smtClean="0">
                  <a:ln>
                    <a:noFill/>
                  </a:ln>
                  <a:solidFill>
                    <a:schemeClr val="bg1"/>
                  </a:solidFill>
                  <a:effectLst/>
                  <a:uLnTx/>
                  <a:uFillTx/>
                </a:rPr>
                <a:t> 3</a:t>
              </a:r>
            </a:p>
          </p:txBody>
        </p:sp>
        <p:sp>
          <p:nvSpPr>
            <p:cNvPr id="30" name="Rectangle 21"/>
            <p:cNvSpPr>
              <a:spLocks noChangeArrowheads="1"/>
            </p:cNvSpPr>
            <p:nvPr/>
          </p:nvSpPr>
          <p:spPr bwMode="auto">
            <a:xfrm>
              <a:off x="2667000" y="5078413"/>
              <a:ext cx="5937250" cy="900112"/>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a:t>
              </a:r>
              <a:r>
                <a:rPr kumimoji="0" lang="en-GB" sz="2000" b="0" i="0" u="none" strike="noStrike" kern="0" cap="none" spc="0" normalizeH="0" noProof="0" dirty="0" smtClean="0">
                  <a:ln>
                    <a:noFill/>
                  </a:ln>
                  <a:effectLst/>
                  <a:uLnTx/>
                  <a:uFillTx/>
                </a:rPr>
                <a:t> 3</a:t>
              </a:r>
              <a:endParaRPr kumimoji="0" lang="en-US" sz="2000" b="0" i="0" u="none" strike="noStrike" kern="0" cap="none" spc="0" normalizeH="0" baseline="0" noProof="0" dirty="0" smtClean="0">
                <a:ln>
                  <a:noFill/>
                </a:ln>
                <a:effectLst/>
                <a:uLnTx/>
                <a:uFillTx/>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lstStyle/>
          <a:p>
            <a:r>
              <a:rPr lang="de-DE" dirty="0" smtClean="0">
                <a:solidFill>
                  <a:schemeClr val="accent1"/>
                </a:solidFill>
              </a:rPr>
              <a:t>Überschrift 1</a:t>
            </a: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29</a:t>
            </a:fld>
            <a:endParaRPr lang="en-US"/>
          </a:p>
        </p:txBody>
      </p:sp>
      <p:sp>
        <p:nvSpPr>
          <p:cNvPr id="36" name="Text Box 1042"/>
          <p:cNvSpPr txBox="1">
            <a:spLocks noChangeArrowheads="1"/>
          </p:cNvSpPr>
          <p:nvPr/>
        </p:nvSpPr>
        <p:spPr bwMode="auto">
          <a:xfrm>
            <a:off x="614286" y="5942112"/>
            <a:ext cx="5737225" cy="184666"/>
          </a:xfrm>
          <a:prstGeom prst="rect">
            <a:avLst/>
          </a:prstGeom>
          <a:noFill/>
          <a:ln w="12700">
            <a:noFill/>
            <a:miter lim="800000"/>
            <a:headEnd/>
            <a:tailEnd/>
          </a:ln>
          <a:effectLst/>
        </p:spPr>
        <p:txBody>
          <a:bodyPr lIns="0" tIns="0" rIns="0" bIns="0" anchor="b">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rPr>
              <a:t>Source: </a:t>
            </a:r>
          </a:p>
        </p:txBody>
      </p:sp>
      <p:sp>
        <p:nvSpPr>
          <p:cNvPr id="31" name="Rectangle 1027"/>
          <p:cNvSpPr>
            <a:spLocks noChangeArrowheads="1"/>
          </p:cNvSpPr>
          <p:nvPr/>
        </p:nvSpPr>
        <p:spPr bwMode="auto">
          <a:xfrm>
            <a:off x="604102" y="2033051"/>
            <a:ext cx="2166226" cy="787719"/>
          </a:xfrm>
          <a:prstGeom prst="rect">
            <a:avLst/>
          </a:prstGeom>
          <a:solidFill>
            <a:schemeClr val="accent1"/>
          </a:solidFill>
          <a:ln w="12700">
            <a:noFill/>
            <a:miter lim="800000"/>
            <a:headEnd/>
            <a:tailEnd/>
          </a:ln>
          <a:effectLst/>
        </p:spPr>
        <p:txBody>
          <a:bodyPr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err="1" smtClean="0">
                <a:ln>
                  <a:noFill/>
                </a:ln>
                <a:solidFill>
                  <a:schemeClr val="bg1"/>
                </a:solidFill>
                <a:effectLst/>
                <a:uLnTx/>
                <a:uFillTx/>
              </a:rPr>
              <a:t>Überschrift</a:t>
            </a:r>
            <a:r>
              <a:rPr kumimoji="0" lang="en-US" sz="2000" i="0" u="none" strike="noStrike" kern="0" cap="none" spc="0" normalizeH="0" baseline="0" noProof="0" dirty="0" smtClean="0">
                <a:ln>
                  <a:noFill/>
                </a:ln>
                <a:solidFill>
                  <a:schemeClr val="bg1"/>
                </a:solidFill>
                <a:effectLst/>
                <a:uLnTx/>
                <a:uFillTx/>
              </a:rPr>
              <a:t> 1</a:t>
            </a:r>
          </a:p>
        </p:txBody>
      </p:sp>
      <p:sp>
        <p:nvSpPr>
          <p:cNvPr id="32" name="AutoShape 1031"/>
          <p:cNvSpPr>
            <a:spLocks noChangeArrowheads="1"/>
          </p:cNvSpPr>
          <p:nvPr/>
        </p:nvSpPr>
        <p:spPr bwMode="auto">
          <a:xfrm>
            <a:off x="2918026" y="2031683"/>
            <a:ext cx="278984" cy="790454"/>
          </a:xfrm>
          <a:prstGeom prst="rightArrow">
            <a:avLst>
              <a:gd name="adj1" fmla="val 61111"/>
              <a:gd name="adj2" fmla="val 100000"/>
            </a:avLst>
          </a:prstGeom>
          <a:solidFill>
            <a:schemeClr val="tx1"/>
          </a:solidFill>
          <a:ln w="12700">
            <a:noFill/>
            <a:miter lim="800000"/>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3" name="Text Box 1035"/>
          <p:cNvSpPr txBox="1">
            <a:spLocks noChangeArrowheads="1"/>
          </p:cNvSpPr>
          <p:nvPr/>
        </p:nvSpPr>
        <p:spPr bwMode="auto">
          <a:xfrm>
            <a:off x="3352206" y="2261434"/>
            <a:ext cx="4191594" cy="330951"/>
          </a:xfrm>
          <a:prstGeom prst="rect">
            <a:avLst/>
          </a:prstGeom>
          <a:noFill/>
          <a:ln w="12700">
            <a:noFill/>
            <a:miter lim="800000"/>
            <a:headEnd/>
            <a:tailEnd/>
          </a:ln>
          <a:effectLst/>
        </p:spPr>
        <p:txBody>
          <a:bodyPr lIns="0" tIns="0" rIns="0" bIns="0" anchor="ctr"/>
          <a:lstStyle/>
          <a:p>
            <a:pPr marL="190500" marR="0" lvl="0" indent="-190500" algn="l" defTabSz="914400" eaLnBrk="1" fontAlgn="auto" latinLnBrk="0" hangingPunct="1">
              <a:lnSpc>
                <a:spcPct val="100000"/>
              </a:lnSpc>
              <a:spcBef>
                <a:spcPts val="0"/>
              </a:spcBef>
              <a:spcAft>
                <a:spcPts val="0"/>
              </a:spcAft>
              <a:buClr>
                <a:srgbClr val="95B92B"/>
              </a:buClr>
              <a:buSzTx/>
              <a:tabLst>
                <a:tab pos="381000" algn="l"/>
              </a:tabLst>
              <a:defRPr/>
            </a:pPr>
            <a:r>
              <a:rPr kumimoji="0" lang="en-US" sz="2000" b="0" i="0" u="none" strike="noStrike" kern="0" cap="none" spc="0" normalizeH="0" baseline="0" noProof="0" dirty="0" smtClean="0">
                <a:ln>
                  <a:noFill/>
                </a:ln>
                <a:effectLst/>
                <a:uLnTx/>
                <a:uFillTx/>
              </a:rPr>
              <a:t>Text</a:t>
            </a:r>
            <a:r>
              <a:rPr kumimoji="0" lang="en-US" sz="2000" b="0" i="0" u="none" strike="noStrike" kern="0" cap="none" spc="0" normalizeH="0" baseline="0" noProof="0" dirty="0" smtClean="0">
                <a:ln>
                  <a:noFill/>
                </a:ln>
                <a:solidFill>
                  <a:sysClr val="windowText" lastClr="000000"/>
                </a:solidFill>
                <a:effectLst/>
                <a:uLnTx/>
                <a:uFillTx/>
              </a:rPr>
              <a:t>	</a:t>
            </a:r>
          </a:p>
        </p:txBody>
      </p:sp>
      <p:sp>
        <p:nvSpPr>
          <p:cNvPr id="34" name="Text Box 1039"/>
          <p:cNvSpPr txBox="1">
            <a:spLocks noChangeArrowheads="1"/>
          </p:cNvSpPr>
          <p:nvPr/>
        </p:nvSpPr>
        <p:spPr bwMode="auto">
          <a:xfrm>
            <a:off x="599999" y="1517942"/>
            <a:ext cx="2174432" cy="360850"/>
          </a:xfrm>
          <a:prstGeom prst="rect">
            <a:avLst/>
          </a:prstGeom>
          <a:noFill/>
          <a:ln w="12700">
            <a:noFill/>
            <a:miter lim="800000"/>
            <a:headEnd/>
            <a:tailEnd/>
          </a:ln>
          <a:effectLst/>
        </p:spPr>
        <p:txBody>
          <a:bodyPr lIns="72000" tIns="72000" rIns="72000" bIns="72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Verdana"/>
                <a:cs typeface="Verdana"/>
              </a:rPr>
              <a:t>Challenges</a:t>
            </a:r>
          </a:p>
        </p:txBody>
      </p:sp>
      <p:sp>
        <p:nvSpPr>
          <p:cNvPr id="35" name="Text Box 1040"/>
          <p:cNvSpPr txBox="1">
            <a:spLocks noChangeArrowheads="1"/>
          </p:cNvSpPr>
          <p:nvPr/>
        </p:nvSpPr>
        <p:spPr bwMode="auto">
          <a:xfrm>
            <a:off x="3266998" y="1515627"/>
            <a:ext cx="4191594" cy="313172"/>
          </a:xfrm>
          <a:prstGeom prst="rect">
            <a:avLst/>
          </a:prstGeom>
          <a:noFill/>
          <a:ln w="12700">
            <a:noFill/>
            <a:miter lim="800000"/>
            <a:headEnd/>
            <a:tailEnd/>
          </a:ln>
          <a:effectLst/>
        </p:spPr>
        <p:txBody>
          <a:bodyPr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effectLst/>
                <a:uLnTx/>
                <a:uFillTx/>
                <a:latin typeface="Verdana"/>
                <a:cs typeface="Verdana"/>
              </a:rPr>
              <a:t>Remarks</a:t>
            </a:r>
          </a:p>
        </p:txBody>
      </p:sp>
      <p:sp>
        <p:nvSpPr>
          <p:cNvPr id="37" name="Rectangle 1045"/>
          <p:cNvSpPr>
            <a:spLocks noChangeArrowheads="1"/>
          </p:cNvSpPr>
          <p:nvPr/>
        </p:nvSpPr>
        <p:spPr bwMode="auto">
          <a:xfrm>
            <a:off x="604102" y="3019067"/>
            <a:ext cx="2166226" cy="787719"/>
          </a:xfrm>
          <a:prstGeom prst="rect">
            <a:avLst/>
          </a:prstGeom>
          <a:solidFill>
            <a:schemeClr val="accent1"/>
          </a:solidFill>
          <a:ln w="12700">
            <a:noFill/>
            <a:miter lim="800000"/>
            <a:headEnd/>
            <a:tailEnd/>
          </a:ln>
          <a:effectLst/>
        </p:spPr>
        <p:txBody>
          <a:bodyPr lIns="72000" tIns="72000" rIns="72000" bIns="72000" anchor="ctr"/>
          <a:lstStyle/>
          <a:p>
            <a:pPr defTabSz="914400">
              <a:defRPr/>
            </a:pPr>
            <a:r>
              <a:rPr lang="en-US" sz="2000" kern="0" dirty="0" err="1" smtClean="0">
                <a:solidFill>
                  <a:schemeClr val="bg1"/>
                </a:solidFill>
              </a:rPr>
              <a:t>Überschrift</a:t>
            </a:r>
            <a:r>
              <a:rPr lang="en-US" sz="2000" kern="0" dirty="0" smtClean="0">
                <a:solidFill>
                  <a:schemeClr val="bg1"/>
                </a:solidFill>
              </a:rPr>
              <a:t> 2</a:t>
            </a:r>
          </a:p>
        </p:txBody>
      </p:sp>
      <p:sp>
        <p:nvSpPr>
          <p:cNvPr id="38" name="AutoShape 1046"/>
          <p:cNvSpPr>
            <a:spLocks noChangeArrowheads="1"/>
          </p:cNvSpPr>
          <p:nvPr/>
        </p:nvSpPr>
        <p:spPr bwMode="auto">
          <a:xfrm>
            <a:off x="2918026" y="3017699"/>
            <a:ext cx="278984" cy="790454"/>
          </a:xfrm>
          <a:prstGeom prst="rightArrow">
            <a:avLst>
              <a:gd name="adj1" fmla="val 61111"/>
              <a:gd name="adj2" fmla="val 100000"/>
            </a:avLst>
          </a:prstGeom>
          <a:solidFill>
            <a:schemeClr val="tx1"/>
          </a:solidFill>
          <a:ln w="12700">
            <a:noFill/>
            <a:miter lim="800000"/>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9" name="Text Box 1047"/>
          <p:cNvSpPr txBox="1">
            <a:spLocks noChangeArrowheads="1"/>
          </p:cNvSpPr>
          <p:nvPr/>
        </p:nvSpPr>
        <p:spPr bwMode="auto">
          <a:xfrm>
            <a:off x="3352206" y="3247451"/>
            <a:ext cx="4191594" cy="330951"/>
          </a:xfrm>
          <a:prstGeom prst="rect">
            <a:avLst/>
          </a:prstGeom>
          <a:noFill/>
          <a:ln w="12700">
            <a:noFill/>
            <a:miter lim="800000"/>
            <a:headEnd/>
            <a:tailEnd/>
          </a:ln>
          <a:effectLst/>
        </p:spPr>
        <p:txBody>
          <a:bodyPr lIns="0" tIns="0" rIns="0" bIns="0" anchor="ctr"/>
          <a:lstStyle/>
          <a:p>
            <a:pPr marL="190500" marR="0" lvl="0" indent="-190500" algn="l" defTabSz="914400" eaLnBrk="1" fontAlgn="auto" latinLnBrk="0" hangingPunct="1">
              <a:lnSpc>
                <a:spcPct val="100000"/>
              </a:lnSpc>
              <a:spcBef>
                <a:spcPts val="0"/>
              </a:spcBef>
              <a:spcAft>
                <a:spcPts val="0"/>
              </a:spcAft>
              <a:buClr>
                <a:srgbClr val="95B92B"/>
              </a:buClr>
              <a:buSzTx/>
              <a:tabLst>
                <a:tab pos="381000" algn="l"/>
              </a:tabLst>
              <a:defRPr/>
            </a:pPr>
            <a:r>
              <a:rPr kumimoji="0" lang="en-US" sz="2000" b="0" i="0" u="none" strike="noStrike" kern="0" cap="none" spc="0" normalizeH="0" baseline="0" noProof="0" dirty="0" smtClean="0">
                <a:ln>
                  <a:noFill/>
                </a:ln>
                <a:effectLst/>
                <a:uLnTx/>
                <a:uFillTx/>
              </a:rPr>
              <a:t>Text</a:t>
            </a:r>
          </a:p>
        </p:txBody>
      </p:sp>
      <p:sp>
        <p:nvSpPr>
          <p:cNvPr id="40" name="Rectangle 1049"/>
          <p:cNvSpPr>
            <a:spLocks noChangeArrowheads="1"/>
          </p:cNvSpPr>
          <p:nvPr/>
        </p:nvSpPr>
        <p:spPr bwMode="auto">
          <a:xfrm>
            <a:off x="604102" y="4005083"/>
            <a:ext cx="2166226" cy="787719"/>
          </a:xfrm>
          <a:prstGeom prst="rect">
            <a:avLst/>
          </a:prstGeom>
          <a:solidFill>
            <a:schemeClr val="accent1"/>
          </a:solidFill>
          <a:ln w="12700">
            <a:noFill/>
            <a:miter lim="800000"/>
            <a:headEnd/>
            <a:tailEnd/>
          </a:ln>
          <a:effectLst/>
        </p:spPr>
        <p:txBody>
          <a:bodyPr lIns="72000" tIns="72000" rIns="72000" bIns="72000" anchor="ctr"/>
          <a:lstStyle/>
          <a:p>
            <a:pPr defTabSz="914400">
              <a:defRPr/>
            </a:pPr>
            <a:r>
              <a:rPr lang="en-US" sz="2000" kern="0" dirty="0" err="1" smtClean="0">
                <a:solidFill>
                  <a:schemeClr val="bg1"/>
                </a:solidFill>
              </a:rPr>
              <a:t>Überschrift</a:t>
            </a:r>
            <a:r>
              <a:rPr lang="en-US" sz="2000" kern="0" dirty="0" smtClean="0">
                <a:solidFill>
                  <a:schemeClr val="bg1"/>
                </a:solidFill>
              </a:rPr>
              <a:t> 3</a:t>
            </a:r>
          </a:p>
        </p:txBody>
      </p:sp>
      <p:sp>
        <p:nvSpPr>
          <p:cNvPr id="41" name="AutoShape 1050"/>
          <p:cNvSpPr>
            <a:spLocks noChangeArrowheads="1"/>
          </p:cNvSpPr>
          <p:nvPr/>
        </p:nvSpPr>
        <p:spPr bwMode="auto">
          <a:xfrm>
            <a:off x="2918026" y="4003715"/>
            <a:ext cx="278984" cy="790454"/>
          </a:xfrm>
          <a:prstGeom prst="rightArrow">
            <a:avLst>
              <a:gd name="adj1" fmla="val 61111"/>
              <a:gd name="adj2" fmla="val 100000"/>
            </a:avLst>
          </a:prstGeom>
          <a:solidFill>
            <a:schemeClr val="tx1"/>
          </a:solidFill>
          <a:ln w="12700">
            <a:noFill/>
            <a:miter lim="800000"/>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2" name="Text Box 1051"/>
          <p:cNvSpPr txBox="1">
            <a:spLocks noChangeArrowheads="1"/>
          </p:cNvSpPr>
          <p:nvPr/>
        </p:nvSpPr>
        <p:spPr bwMode="auto">
          <a:xfrm>
            <a:off x="3352206" y="4233466"/>
            <a:ext cx="4191594" cy="330951"/>
          </a:xfrm>
          <a:prstGeom prst="rect">
            <a:avLst/>
          </a:prstGeom>
          <a:noFill/>
          <a:ln w="12700">
            <a:noFill/>
            <a:miter lim="800000"/>
            <a:headEnd/>
            <a:tailEnd/>
          </a:ln>
          <a:effectLst/>
        </p:spPr>
        <p:txBody>
          <a:bodyPr lIns="0" tIns="0" rIns="0" bIns="0" anchor="ctr"/>
          <a:lstStyle/>
          <a:p>
            <a:pPr marL="190500" marR="0" lvl="0" indent="-190500" algn="l" defTabSz="914400" eaLnBrk="1" fontAlgn="auto" latinLnBrk="0" hangingPunct="1">
              <a:lnSpc>
                <a:spcPct val="100000"/>
              </a:lnSpc>
              <a:spcBef>
                <a:spcPts val="0"/>
              </a:spcBef>
              <a:spcAft>
                <a:spcPts val="0"/>
              </a:spcAft>
              <a:buClr>
                <a:srgbClr val="95B92B"/>
              </a:buClr>
              <a:buSzTx/>
              <a:tabLst>
                <a:tab pos="381000" algn="l"/>
              </a:tabLst>
              <a:defRPr/>
            </a:pPr>
            <a:r>
              <a:rPr kumimoji="0" lang="en-US" sz="2000" b="0" i="0" u="none" strike="noStrike" kern="0" cap="none" spc="0" normalizeH="0" baseline="0" noProof="0" dirty="0" smtClean="0">
                <a:ln>
                  <a:noFill/>
                </a:ln>
                <a:effectLst/>
                <a:uLnTx/>
                <a:uFillTx/>
              </a:rPr>
              <a:t>Text	</a:t>
            </a:r>
          </a:p>
        </p:txBody>
      </p:sp>
      <p:sp>
        <p:nvSpPr>
          <p:cNvPr id="43" name="Rectangle 1053"/>
          <p:cNvSpPr>
            <a:spLocks noChangeArrowheads="1"/>
          </p:cNvSpPr>
          <p:nvPr/>
        </p:nvSpPr>
        <p:spPr bwMode="auto">
          <a:xfrm>
            <a:off x="604102" y="4991098"/>
            <a:ext cx="2166226" cy="787719"/>
          </a:xfrm>
          <a:prstGeom prst="rect">
            <a:avLst/>
          </a:prstGeom>
          <a:solidFill>
            <a:schemeClr val="accent1"/>
          </a:solidFill>
          <a:ln w="12700">
            <a:noFill/>
            <a:miter lim="800000"/>
            <a:headEnd/>
            <a:tailEnd/>
          </a:ln>
          <a:effectLst/>
        </p:spPr>
        <p:txBody>
          <a:bodyPr lIns="72000" tIns="72000" rIns="72000" bIns="72000" anchor="ctr"/>
          <a:lstStyle/>
          <a:p>
            <a:pPr defTabSz="914400">
              <a:defRPr/>
            </a:pPr>
            <a:r>
              <a:rPr lang="en-US" sz="2000" kern="0" dirty="0" err="1" smtClean="0">
                <a:solidFill>
                  <a:schemeClr val="bg1"/>
                </a:solidFill>
              </a:rPr>
              <a:t>Überschrift</a:t>
            </a:r>
            <a:r>
              <a:rPr lang="en-US" sz="2000" kern="0" dirty="0" smtClean="0">
                <a:solidFill>
                  <a:schemeClr val="bg1"/>
                </a:solidFill>
              </a:rPr>
              <a:t> 4</a:t>
            </a:r>
          </a:p>
        </p:txBody>
      </p:sp>
      <p:sp>
        <p:nvSpPr>
          <p:cNvPr id="44" name="AutoShape 1054"/>
          <p:cNvSpPr>
            <a:spLocks noChangeArrowheads="1"/>
          </p:cNvSpPr>
          <p:nvPr/>
        </p:nvSpPr>
        <p:spPr bwMode="auto">
          <a:xfrm>
            <a:off x="2918026" y="4989731"/>
            <a:ext cx="278984" cy="790454"/>
          </a:xfrm>
          <a:prstGeom prst="rightArrow">
            <a:avLst>
              <a:gd name="adj1" fmla="val 61111"/>
              <a:gd name="adj2" fmla="val 100000"/>
            </a:avLst>
          </a:prstGeom>
          <a:solidFill>
            <a:schemeClr val="tx1"/>
          </a:solidFill>
          <a:ln w="12700">
            <a:noFill/>
            <a:miter lim="800000"/>
            <a:headEnd/>
            <a:tailEnd/>
          </a:ln>
          <a:effectLst/>
        </p:spPr>
        <p:txBody>
          <a:bodyPr wrap="none" lIns="72000" tIns="72000" rIns="72000" bIns="72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5" name="Text Box 1055"/>
          <p:cNvSpPr txBox="1">
            <a:spLocks noChangeArrowheads="1"/>
          </p:cNvSpPr>
          <p:nvPr/>
        </p:nvSpPr>
        <p:spPr bwMode="auto">
          <a:xfrm>
            <a:off x="3352206" y="5198883"/>
            <a:ext cx="4191594" cy="330951"/>
          </a:xfrm>
          <a:prstGeom prst="rect">
            <a:avLst/>
          </a:prstGeom>
          <a:noFill/>
          <a:ln w="12700">
            <a:noFill/>
            <a:miter lim="800000"/>
            <a:headEnd/>
            <a:tailEnd/>
          </a:ln>
          <a:effectLst/>
        </p:spPr>
        <p:txBody>
          <a:bodyPr lIns="0" tIns="0" rIns="0" bIns="0" anchor="ctr"/>
          <a:lstStyle/>
          <a:p>
            <a:pPr marL="190500" marR="0" lvl="0" indent="-190500" algn="l" defTabSz="914400" eaLnBrk="1" fontAlgn="auto" latinLnBrk="0" hangingPunct="1">
              <a:lnSpc>
                <a:spcPct val="100000"/>
              </a:lnSpc>
              <a:spcBef>
                <a:spcPts val="0"/>
              </a:spcBef>
              <a:spcAft>
                <a:spcPts val="0"/>
              </a:spcAft>
              <a:buClr>
                <a:srgbClr val="95B92B"/>
              </a:buClr>
              <a:buSzPct val="80000"/>
              <a:tabLst>
                <a:tab pos="381000" algn="l"/>
              </a:tabLst>
              <a:defRPr/>
            </a:pPr>
            <a:r>
              <a:rPr kumimoji="0" lang="en-US" sz="2000" b="0" i="0" u="none" strike="noStrike" kern="0" cap="none" spc="0" normalizeH="0" baseline="0" noProof="0" dirty="0" smtClean="0">
                <a:ln>
                  <a:noFill/>
                </a:ln>
                <a:effectLst/>
                <a:uLnTx/>
                <a:uFillTx/>
              </a:rPr>
              <a:t>Text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de-DE" dirty="0" smtClean="0">
                <a:solidFill>
                  <a:schemeClr val="accent1"/>
                </a:solidFill>
              </a:rPr>
              <a:t>Überschrift 1</a:t>
            </a: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30</a:t>
            </a:fld>
            <a:endParaRPr lang="en-US"/>
          </a:p>
        </p:txBody>
      </p:sp>
      <p:sp>
        <p:nvSpPr>
          <p:cNvPr id="19" name="Text Box 30"/>
          <p:cNvSpPr txBox="1">
            <a:spLocks noChangeArrowheads="1"/>
          </p:cNvSpPr>
          <p:nvPr/>
        </p:nvSpPr>
        <p:spPr bwMode="auto">
          <a:xfrm>
            <a:off x="625475" y="6063734"/>
            <a:ext cx="5737225" cy="184666"/>
          </a:xfrm>
          <a:prstGeom prst="rect">
            <a:avLst/>
          </a:prstGeom>
          <a:noFill/>
          <a:ln w="12700">
            <a:noFill/>
            <a:miter lim="800000"/>
            <a:headEnd/>
            <a:tailEnd/>
          </a:ln>
          <a:effectLst/>
        </p:spPr>
        <p:txBody>
          <a:bodyPr lIns="0" tIns="0" rIns="0" bIns="0" anchor="b">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rPr>
              <a:t>Source: </a:t>
            </a:r>
          </a:p>
        </p:txBody>
      </p:sp>
      <p:sp>
        <p:nvSpPr>
          <p:cNvPr id="18" name="AutoShape 11"/>
          <p:cNvSpPr>
            <a:spLocks noChangeArrowheads="1"/>
          </p:cNvSpPr>
          <p:nvPr/>
        </p:nvSpPr>
        <p:spPr bwMode="auto">
          <a:xfrm>
            <a:off x="611063" y="1828800"/>
            <a:ext cx="2027421" cy="573826"/>
          </a:xfrm>
          <a:prstGeom prst="homePlate">
            <a:avLst>
              <a:gd name="adj" fmla="val 32273"/>
            </a:avLst>
          </a:prstGeom>
          <a:solidFill>
            <a:schemeClr val="accent1"/>
          </a:solidFill>
          <a:ln w="12700">
            <a:solidFill>
              <a:srgbClr val="FFFFFF"/>
            </a:solidFill>
            <a:miter lim="800000"/>
            <a:headEnd/>
            <a:tailEnd/>
          </a:ln>
          <a:effectLst/>
        </p:spPr>
        <p:txBody>
          <a:bodyPr t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rgbClr val="FFFFFF"/>
                </a:solidFill>
                <a:effectLst/>
                <a:uLnTx/>
                <a:uFillTx/>
              </a:rPr>
              <a:t>Überschrift</a:t>
            </a:r>
            <a:r>
              <a:rPr kumimoji="0" lang="en-GB" sz="2000" i="0" u="none" strike="noStrike" kern="0" cap="none" spc="0" normalizeH="0" baseline="0" noProof="0" dirty="0" smtClean="0">
                <a:ln>
                  <a:noFill/>
                </a:ln>
                <a:solidFill>
                  <a:srgbClr val="FFFFFF"/>
                </a:solidFill>
                <a:effectLst/>
                <a:uLnTx/>
                <a:uFillTx/>
              </a:rPr>
              <a:t> 1</a:t>
            </a:r>
          </a:p>
        </p:txBody>
      </p:sp>
      <p:sp>
        <p:nvSpPr>
          <p:cNvPr id="20" name="AutoShape 37"/>
          <p:cNvSpPr>
            <a:spLocks noChangeArrowheads="1"/>
          </p:cNvSpPr>
          <p:nvPr/>
        </p:nvSpPr>
        <p:spPr bwMode="auto">
          <a:xfrm>
            <a:off x="611063" y="2528516"/>
            <a:ext cx="2027421" cy="573826"/>
          </a:xfrm>
          <a:prstGeom prst="homePlate">
            <a:avLst>
              <a:gd name="adj" fmla="val 32273"/>
            </a:avLst>
          </a:prstGeom>
          <a:solidFill>
            <a:schemeClr val="tx1"/>
          </a:solidFill>
          <a:ln w="12700">
            <a:solidFill>
              <a:srgbClr val="FFFFFF"/>
            </a:solidFill>
            <a:miter lim="800000"/>
            <a:headEnd/>
            <a:tailEnd/>
          </a:ln>
          <a:effectLst/>
        </p:spPr>
        <p:txBody>
          <a:bodyPr tIns="0" bIns="0" anchor="ctr"/>
          <a:lstStyle/>
          <a:p>
            <a:pPr lvl="0" defTabSz="914400">
              <a:defRPr/>
            </a:pPr>
            <a:r>
              <a:rPr lang="en-GB" sz="2000" kern="0" dirty="0" err="1" smtClean="0">
                <a:solidFill>
                  <a:srgbClr val="FFFFFF"/>
                </a:solidFill>
              </a:rPr>
              <a:t>Überschrift</a:t>
            </a:r>
            <a:r>
              <a:rPr lang="en-GB" sz="2000" kern="0" dirty="0" smtClean="0">
                <a:solidFill>
                  <a:srgbClr val="FFFFFF"/>
                </a:solidFill>
              </a:rPr>
              <a:t> 2</a:t>
            </a:r>
          </a:p>
        </p:txBody>
      </p:sp>
      <p:sp>
        <p:nvSpPr>
          <p:cNvPr id="21" name="AutoShape 39"/>
          <p:cNvSpPr>
            <a:spLocks noChangeArrowheads="1"/>
          </p:cNvSpPr>
          <p:nvPr/>
        </p:nvSpPr>
        <p:spPr bwMode="auto">
          <a:xfrm>
            <a:off x="611063" y="3229697"/>
            <a:ext cx="2027421" cy="573826"/>
          </a:xfrm>
          <a:prstGeom prst="homePlate">
            <a:avLst>
              <a:gd name="adj" fmla="val 32273"/>
            </a:avLst>
          </a:prstGeom>
          <a:solidFill>
            <a:schemeClr val="accent1"/>
          </a:solidFill>
          <a:ln w="12700">
            <a:solidFill>
              <a:srgbClr val="FFFFFF"/>
            </a:solidFill>
            <a:miter lim="800000"/>
            <a:headEnd/>
            <a:tailEnd/>
          </a:ln>
          <a:effectLst/>
        </p:spPr>
        <p:txBody>
          <a:bodyPr tIns="0" bIns="0" anchor="ctr"/>
          <a:lstStyle/>
          <a:p>
            <a:pPr lvl="0" defTabSz="914400">
              <a:defRPr/>
            </a:pPr>
            <a:r>
              <a:rPr lang="en-GB" sz="2000" kern="0" dirty="0" err="1" smtClean="0">
                <a:solidFill>
                  <a:srgbClr val="FFFFFF"/>
                </a:solidFill>
              </a:rPr>
              <a:t>Überschrift</a:t>
            </a:r>
            <a:r>
              <a:rPr lang="en-GB" sz="2000" kern="0" dirty="0" smtClean="0">
                <a:solidFill>
                  <a:srgbClr val="FFFFFF"/>
                </a:solidFill>
              </a:rPr>
              <a:t> 3</a:t>
            </a:r>
          </a:p>
        </p:txBody>
      </p:sp>
      <p:sp>
        <p:nvSpPr>
          <p:cNvPr id="22" name="AutoShape 41"/>
          <p:cNvSpPr>
            <a:spLocks noChangeArrowheads="1"/>
          </p:cNvSpPr>
          <p:nvPr/>
        </p:nvSpPr>
        <p:spPr bwMode="auto">
          <a:xfrm>
            <a:off x="611063" y="3929414"/>
            <a:ext cx="2027421" cy="573826"/>
          </a:xfrm>
          <a:prstGeom prst="homePlate">
            <a:avLst>
              <a:gd name="adj" fmla="val 32273"/>
            </a:avLst>
          </a:prstGeom>
          <a:solidFill>
            <a:schemeClr val="tx1"/>
          </a:solidFill>
          <a:ln w="12700">
            <a:solidFill>
              <a:srgbClr val="FFFFFF"/>
            </a:solidFill>
            <a:miter lim="800000"/>
            <a:headEnd/>
            <a:tailEnd/>
          </a:ln>
          <a:effectLst/>
        </p:spPr>
        <p:txBody>
          <a:bodyPr tIns="0" bIns="0" anchor="ctr"/>
          <a:lstStyle/>
          <a:p>
            <a:pPr defTabSz="914400">
              <a:defRPr/>
            </a:pPr>
            <a:r>
              <a:rPr lang="en-GB" sz="2000" kern="0" dirty="0" err="1" smtClean="0">
                <a:solidFill>
                  <a:srgbClr val="FFFFFF"/>
                </a:solidFill>
              </a:rPr>
              <a:t>Überschrift</a:t>
            </a:r>
            <a:r>
              <a:rPr lang="en-GB" sz="2000" kern="0" dirty="0" smtClean="0">
                <a:solidFill>
                  <a:srgbClr val="FFFFFF"/>
                </a:solidFill>
              </a:rPr>
              <a:t> 4</a:t>
            </a:r>
          </a:p>
        </p:txBody>
      </p:sp>
      <p:sp>
        <p:nvSpPr>
          <p:cNvPr id="23" name="AutoShape 43"/>
          <p:cNvSpPr>
            <a:spLocks noChangeArrowheads="1"/>
          </p:cNvSpPr>
          <p:nvPr/>
        </p:nvSpPr>
        <p:spPr bwMode="auto">
          <a:xfrm>
            <a:off x="611063" y="4630593"/>
            <a:ext cx="2027421" cy="573826"/>
          </a:xfrm>
          <a:prstGeom prst="homePlate">
            <a:avLst>
              <a:gd name="adj" fmla="val 32273"/>
            </a:avLst>
          </a:prstGeom>
          <a:solidFill>
            <a:schemeClr val="accent1"/>
          </a:solidFill>
          <a:ln w="12700">
            <a:solidFill>
              <a:srgbClr val="FFFFFF"/>
            </a:solidFill>
            <a:miter lim="800000"/>
            <a:headEnd/>
            <a:tailEnd/>
          </a:ln>
          <a:effectLst/>
        </p:spPr>
        <p:txBody>
          <a:bodyPr tIns="0" bIns="0" anchor="ctr"/>
          <a:lstStyle/>
          <a:p>
            <a:pPr defTabSz="914400">
              <a:defRPr/>
            </a:pPr>
            <a:r>
              <a:rPr lang="en-GB" sz="2000" kern="0" dirty="0" err="1" smtClean="0">
                <a:solidFill>
                  <a:srgbClr val="FFFFFF"/>
                </a:solidFill>
              </a:rPr>
              <a:t>Überschrift</a:t>
            </a:r>
            <a:r>
              <a:rPr lang="en-GB" sz="2000" kern="0" dirty="0" smtClean="0">
                <a:solidFill>
                  <a:srgbClr val="FFFFFF"/>
                </a:solidFill>
              </a:rPr>
              <a:t> 5</a:t>
            </a:r>
          </a:p>
        </p:txBody>
      </p:sp>
      <p:sp>
        <p:nvSpPr>
          <p:cNvPr id="24" name="AutoShape 45"/>
          <p:cNvSpPr>
            <a:spLocks noChangeArrowheads="1"/>
          </p:cNvSpPr>
          <p:nvPr/>
        </p:nvSpPr>
        <p:spPr bwMode="auto">
          <a:xfrm>
            <a:off x="609600" y="5331774"/>
            <a:ext cx="2027420" cy="573826"/>
          </a:xfrm>
          <a:prstGeom prst="homePlate">
            <a:avLst>
              <a:gd name="adj" fmla="val 32273"/>
            </a:avLst>
          </a:prstGeom>
          <a:solidFill>
            <a:schemeClr val="tx1"/>
          </a:solidFill>
          <a:ln w="12700">
            <a:solidFill>
              <a:srgbClr val="FFFFFF"/>
            </a:solidFill>
            <a:miter lim="800000"/>
            <a:headEnd/>
            <a:tailEnd/>
          </a:ln>
          <a:effectLst/>
        </p:spPr>
        <p:txBody>
          <a:bodyPr tIns="0" bIns="0" anchor="ctr"/>
          <a:lstStyle/>
          <a:p>
            <a:pPr lvl="0" defTabSz="914400">
              <a:defRPr/>
            </a:pPr>
            <a:r>
              <a:rPr lang="en-GB" sz="2000" kern="0" dirty="0" err="1" smtClean="0">
                <a:solidFill>
                  <a:schemeClr val="bg1"/>
                </a:solidFill>
              </a:rPr>
              <a:t>Überschrift</a:t>
            </a:r>
            <a:r>
              <a:rPr lang="en-GB" sz="2000" kern="0" dirty="0" smtClean="0">
                <a:solidFill>
                  <a:schemeClr val="bg1"/>
                </a:solidFill>
              </a:rPr>
              <a:t> </a:t>
            </a:r>
            <a:r>
              <a:rPr lang="en-GB" sz="2000" kern="0" dirty="0" smtClean="0">
                <a:solidFill>
                  <a:srgbClr val="FFFFFF"/>
                </a:solidFill>
              </a:rPr>
              <a:t>6</a:t>
            </a:r>
          </a:p>
        </p:txBody>
      </p:sp>
      <p:sp>
        <p:nvSpPr>
          <p:cNvPr id="28" name="Rectangle 42"/>
          <p:cNvSpPr>
            <a:spLocks noChangeArrowheads="1"/>
          </p:cNvSpPr>
          <p:nvPr/>
        </p:nvSpPr>
        <p:spPr bwMode="auto">
          <a:xfrm>
            <a:off x="2874163" y="4630593"/>
            <a:ext cx="5736437" cy="573826"/>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5</a:t>
            </a:r>
            <a:endParaRPr kumimoji="0" lang="en-US" sz="2000" b="0" i="0" u="none" strike="noStrike" kern="0" cap="none" spc="0" normalizeH="0" baseline="0" noProof="0" dirty="0" smtClean="0">
              <a:ln>
                <a:noFill/>
              </a:ln>
              <a:effectLst/>
              <a:uLnTx/>
              <a:uFillTx/>
            </a:endParaRPr>
          </a:p>
        </p:txBody>
      </p:sp>
      <p:sp>
        <p:nvSpPr>
          <p:cNvPr id="29" name="Rectangle 44"/>
          <p:cNvSpPr>
            <a:spLocks noChangeArrowheads="1"/>
          </p:cNvSpPr>
          <p:nvPr/>
        </p:nvSpPr>
        <p:spPr bwMode="auto">
          <a:xfrm>
            <a:off x="2874163" y="5331774"/>
            <a:ext cx="5736437" cy="528446"/>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6 </a:t>
            </a:r>
            <a:endParaRPr kumimoji="0" lang="en-US" sz="2000" b="0" i="0" u="none" strike="noStrike" kern="0" cap="none" spc="0" normalizeH="0" baseline="0" noProof="0" dirty="0" smtClean="0">
              <a:ln>
                <a:noFill/>
              </a:ln>
              <a:effectLst/>
              <a:uLnTx/>
              <a:uFillTx/>
            </a:endParaRPr>
          </a:p>
        </p:txBody>
      </p:sp>
      <p:sp>
        <p:nvSpPr>
          <p:cNvPr id="16" name="Rectangle 42"/>
          <p:cNvSpPr>
            <a:spLocks noChangeArrowheads="1"/>
          </p:cNvSpPr>
          <p:nvPr/>
        </p:nvSpPr>
        <p:spPr bwMode="auto">
          <a:xfrm>
            <a:off x="2874163" y="3929414"/>
            <a:ext cx="5736437" cy="573826"/>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4</a:t>
            </a:r>
            <a:endParaRPr kumimoji="0" lang="en-US" sz="2000" b="0" i="0" u="none" strike="noStrike" kern="0" cap="none" spc="0" normalizeH="0" baseline="0" noProof="0" dirty="0" smtClean="0">
              <a:ln>
                <a:noFill/>
              </a:ln>
              <a:effectLst/>
              <a:uLnTx/>
              <a:uFillTx/>
            </a:endParaRPr>
          </a:p>
        </p:txBody>
      </p:sp>
      <p:sp>
        <p:nvSpPr>
          <p:cNvPr id="17" name="Rectangle 42"/>
          <p:cNvSpPr>
            <a:spLocks noChangeArrowheads="1"/>
          </p:cNvSpPr>
          <p:nvPr/>
        </p:nvSpPr>
        <p:spPr bwMode="auto">
          <a:xfrm>
            <a:off x="2874163" y="3188617"/>
            <a:ext cx="5736437" cy="573826"/>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3</a:t>
            </a:r>
            <a:endParaRPr kumimoji="0" lang="en-US" sz="2000" b="0" i="0" u="none" strike="noStrike" kern="0" cap="none" spc="0" normalizeH="0" baseline="0" noProof="0" dirty="0" smtClean="0">
              <a:ln>
                <a:noFill/>
              </a:ln>
              <a:effectLst/>
              <a:uLnTx/>
              <a:uFillTx/>
            </a:endParaRPr>
          </a:p>
        </p:txBody>
      </p:sp>
      <p:sp>
        <p:nvSpPr>
          <p:cNvPr id="31" name="Rectangle 42"/>
          <p:cNvSpPr>
            <a:spLocks noChangeArrowheads="1"/>
          </p:cNvSpPr>
          <p:nvPr/>
        </p:nvSpPr>
        <p:spPr bwMode="auto">
          <a:xfrm>
            <a:off x="2874163" y="2497684"/>
            <a:ext cx="5736437" cy="573826"/>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2</a:t>
            </a:r>
            <a:endParaRPr kumimoji="0" lang="en-US" sz="2000" b="0" i="0" u="none" strike="noStrike" kern="0" cap="none" spc="0" normalizeH="0" baseline="0" noProof="0" dirty="0" smtClean="0">
              <a:ln>
                <a:noFill/>
              </a:ln>
              <a:effectLst/>
              <a:uLnTx/>
              <a:uFillTx/>
            </a:endParaRPr>
          </a:p>
        </p:txBody>
      </p:sp>
      <p:sp>
        <p:nvSpPr>
          <p:cNvPr id="32" name="Rectangle 42"/>
          <p:cNvSpPr>
            <a:spLocks noChangeArrowheads="1"/>
          </p:cNvSpPr>
          <p:nvPr/>
        </p:nvSpPr>
        <p:spPr bwMode="auto">
          <a:xfrm>
            <a:off x="2874163" y="1828800"/>
            <a:ext cx="5736437" cy="573826"/>
          </a:xfrm>
          <a:prstGeom prst="rect">
            <a:avLst/>
          </a:prstGeom>
          <a:solidFill>
            <a:srgbClr val="FFFFFF"/>
          </a:solidFill>
          <a:ln w="12700">
            <a:noFill/>
            <a:miter lim="800000"/>
            <a:headEnd/>
            <a:tailEnd/>
          </a:ln>
          <a:effectLst/>
        </p:spPr>
        <p:txBody>
          <a:bodyPr tIns="0" bIns="0" anchor="ctr"/>
          <a:lstStyle/>
          <a:p>
            <a:pPr marL="190500" marR="0" lvl="0" indent="-190500" algn="l" defTabSz="914400" eaLnBrk="1" fontAlgn="auto" latinLnBrk="0" hangingPunct="1">
              <a:lnSpc>
                <a:spcPct val="100000"/>
              </a:lnSpc>
              <a:spcBef>
                <a:spcPct val="5000"/>
              </a:spcBef>
              <a:spcAft>
                <a:spcPts val="0"/>
              </a:spcAft>
              <a:buClr>
                <a:srgbClr val="95B92B"/>
              </a:buClr>
              <a:buSzTx/>
              <a:tabLst/>
              <a:defRPr/>
            </a:pPr>
            <a:r>
              <a:rPr kumimoji="0" lang="en-GB" sz="2000" b="0" i="0" u="none" strike="noStrike" kern="0" cap="none" spc="0" normalizeH="0" baseline="0" noProof="0" dirty="0" smtClean="0">
                <a:ln>
                  <a:noFill/>
                </a:ln>
                <a:effectLst/>
                <a:uLnTx/>
                <a:uFillTx/>
              </a:rPr>
              <a:t>Text 1</a:t>
            </a:r>
            <a:endParaRPr kumimoji="0" lang="en-US" sz="2000" b="0" i="0" u="none" strike="noStrike" kern="0" cap="none" spc="0" normalizeH="0" baseline="0" noProof="0" dirty="0" smtClean="0">
              <a:ln>
                <a:noFill/>
              </a:ln>
              <a:effectLst/>
              <a:uLnTx/>
              <a:uFillTx/>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de-DE" dirty="0" smtClean="0">
                <a:solidFill>
                  <a:schemeClr val="accent1"/>
                </a:solidFill>
              </a:rPr>
              <a:t>CYCLE-</a:t>
            </a:r>
            <a:br>
              <a:rPr lang="de-DE" dirty="0" smtClean="0">
                <a:solidFill>
                  <a:schemeClr val="accent1"/>
                </a:solidFill>
              </a:rPr>
            </a:br>
            <a:r>
              <a:rPr lang="de-DE" dirty="0" err="1" smtClean="0">
                <a:solidFill>
                  <a:schemeClr val="accent1"/>
                </a:solidFill>
              </a:rPr>
              <a:t>unit</a:t>
            </a:r>
            <a:r>
              <a:rPr lang="de-DE" dirty="0" smtClean="0">
                <a:solidFill>
                  <a:schemeClr val="accent1"/>
                </a:solidFill>
              </a:rPr>
              <a:t> OF MEASURE</a:t>
            </a: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31</a:t>
            </a:fld>
            <a:endParaRPr lang="en-US"/>
          </a:p>
        </p:txBody>
      </p:sp>
      <p:grpSp>
        <p:nvGrpSpPr>
          <p:cNvPr id="57" name="Group 3"/>
          <p:cNvGrpSpPr>
            <a:grpSpLocks/>
          </p:cNvGrpSpPr>
          <p:nvPr/>
        </p:nvGrpSpPr>
        <p:grpSpPr bwMode="auto">
          <a:xfrm>
            <a:off x="2334195" y="1580080"/>
            <a:ext cx="4715355" cy="4439720"/>
            <a:chOff x="2157" y="1779"/>
            <a:chExt cx="1944" cy="1885"/>
          </a:xfrm>
        </p:grpSpPr>
        <p:sp>
          <p:nvSpPr>
            <p:cNvPr id="58" name="Freeform 4"/>
            <p:cNvSpPr>
              <a:spLocks/>
            </p:cNvSpPr>
            <p:nvPr/>
          </p:nvSpPr>
          <p:spPr bwMode="blackWhite">
            <a:xfrm>
              <a:off x="2355" y="1779"/>
              <a:ext cx="973" cy="805"/>
            </a:xfrm>
            <a:custGeom>
              <a:avLst/>
              <a:gdLst/>
              <a:ahLst/>
              <a:cxnLst>
                <a:cxn ang="0">
                  <a:pos x="402" y="804"/>
                </a:cxn>
                <a:cxn ang="0">
                  <a:pos x="424" y="765"/>
                </a:cxn>
                <a:cxn ang="0">
                  <a:pos x="450" y="730"/>
                </a:cxn>
                <a:cxn ang="0">
                  <a:pos x="479" y="698"/>
                </a:cxn>
                <a:cxn ang="0">
                  <a:pos x="512" y="668"/>
                </a:cxn>
                <a:cxn ang="0">
                  <a:pos x="548" y="642"/>
                </a:cxn>
                <a:cxn ang="0">
                  <a:pos x="583" y="621"/>
                </a:cxn>
                <a:cxn ang="0">
                  <a:pos x="620" y="603"/>
                </a:cxn>
                <a:cxn ang="0">
                  <a:pos x="660" y="589"/>
                </a:cxn>
                <a:cxn ang="0">
                  <a:pos x="699" y="579"/>
                </a:cxn>
                <a:cxn ang="0">
                  <a:pos x="740" y="572"/>
                </a:cxn>
                <a:cxn ang="0">
                  <a:pos x="752" y="722"/>
                </a:cxn>
                <a:cxn ang="0">
                  <a:pos x="972" y="356"/>
                </a:cxn>
                <a:cxn ang="0">
                  <a:pos x="712" y="0"/>
                </a:cxn>
                <a:cxn ang="0">
                  <a:pos x="713" y="134"/>
                </a:cxn>
                <a:cxn ang="0">
                  <a:pos x="651" y="142"/>
                </a:cxn>
                <a:cxn ang="0">
                  <a:pos x="590" y="154"/>
                </a:cxn>
                <a:cxn ang="0">
                  <a:pos x="530" y="170"/>
                </a:cxn>
                <a:cxn ang="0">
                  <a:pos x="471" y="191"/>
                </a:cxn>
                <a:cxn ang="0">
                  <a:pos x="414" y="216"/>
                </a:cxn>
                <a:cxn ang="0">
                  <a:pos x="359" y="245"/>
                </a:cxn>
                <a:cxn ang="0">
                  <a:pos x="305" y="278"/>
                </a:cxn>
                <a:cxn ang="0">
                  <a:pos x="257" y="312"/>
                </a:cxn>
                <a:cxn ang="0">
                  <a:pos x="212" y="349"/>
                </a:cxn>
                <a:cxn ang="0">
                  <a:pos x="170" y="390"/>
                </a:cxn>
                <a:cxn ang="0">
                  <a:pos x="129" y="432"/>
                </a:cxn>
                <a:cxn ang="0">
                  <a:pos x="92" y="478"/>
                </a:cxn>
                <a:cxn ang="0">
                  <a:pos x="58" y="526"/>
                </a:cxn>
                <a:cxn ang="0">
                  <a:pos x="27" y="576"/>
                </a:cxn>
                <a:cxn ang="0">
                  <a:pos x="0" y="628"/>
                </a:cxn>
                <a:cxn ang="0">
                  <a:pos x="264" y="607"/>
                </a:cxn>
                <a:cxn ang="0">
                  <a:pos x="402" y="804"/>
                </a:cxn>
              </a:cxnLst>
              <a:rect l="0" t="0" r="r" b="b"/>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chemeClr val="accent1"/>
            </a:solidFill>
            <a:ln w="12700" cap="rnd" cmpd="sng">
              <a:noFill/>
              <a:prstDash val="solid"/>
              <a:round/>
              <a:headEnd/>
              <a:tailEnd/>
            </a:ln>
            <a:effectLst/>
          </p:spPr>
          <p:txBody>
            <a:bodyPr/>
            <a:lstStyle/>
            <a:p>
              <a:pPr fontAlgn="base">
                <a:spcBef>
                  <a:spcPct val="0"/>
                </a:spcBef>
                <a:spcAft>
                  <a:spcPct val="0"/>
                </a:spcAft>
              </a:pPr>
              <a:endParaRPr lang="de-DE" sz="1600" dirty="0">
                <a:solidFill>
                  <a:srgbClr val="000000"/>
                </a:solidFill>
              </a:endParaRPr>
            </a:p>
          </p:txBody>
        </p:sp>
        <p:sp>
          <p:nvSpPr>
            <p:cNvPr id="59" name="Freeform 5"/>
            <p:cNvSpPr>
              <a:spLocks/>
            </p:cNvSpPr>
            <p:nvPr/>
          </p:nvSpPr>
          <p:spPr bwMode="blackWhite">
            <a:xfrm>
              <a:off x="3220" y="1913"/>
              <a:ext cx="881" cy="819"/>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accent1"/>
            </a:solidFill>
            <a:ln w="12700" cap="rnd" cmpd="sng">
              <a:noFill/>
              <a:prstDash val="solid"/>
              <a:round/>
              <a:headEnd/>
              <a:tailEnd/>
            </a:ln>
            <a:effectLst/>
          </p:spPr>
          <p:txBody>
            <a:bodyPr/>
            <a:lstStyle/>
            <a:p>
              <a:pPr fontAlgn="base">
                <a:spcBef>
                  <a:spcPct val="0"/>
                </a:spcBef>
                <a:spcAft>
                  <a:spcPct val="0"/>
                </a:spcAft>
              </a:pPr>
              <a:endParaRPr lang="de-DE" sz="1600" dirty="0">
                <a:solidFill>
                  <a:srgbClr val="000000"/>
                </a:solidFill>
              </a:endParaRPr>
            </a:p>
          </p:txBody>
        </p:sp>
        <p:sp>
          <p:nvSpPr>
            <p:cNvPr id="60" name="Freeform 6"/>
            <p:cNvSpPr>
              <a:spLocks/>
            </p:cNvSpPr>
            <p:nvPr/>
          </p:nvSpPr>
          <p:spPr bwMode="blackWhite">
            <a:xfrm>
              <a:off x="3354" y="2584"/>
              <a:ext cx="666" cy="1033"/>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tx1"/>
            </a:solidFill>
            <a:ln w="12700" cap="rnd" cmpd="sng">
              <a:noFill/>
              <a:prstDash val="solid"/>
              <a:round/>
              <a:headEnd/>
              <a:tailEnd/>
            </a:ln>
            <a:effectLst/>
          </p:spPr>
          <p:txBody>
            <a:bodyPr/>
            <a:lstStyle/>
            <a:p>
              <a:pPr fontAlgn="base">
                <a:spcBef>
                  <a:spcPct val="0"/>
                </a:spcBef>
                <a:spcAft>
                  <a:spcPct val="0"/>
                </a:spcAft>
              </a:pPr>
              <a:endParaRPr lang="de-DE" sz="1600" dirty="0">
                <a:solidFill>
                  <a:srgbClr val="000000"/>
                </a:solidFill>
              </a:endParaRPr>
            </a:p>
          </p:txBody>
        </p:sp>
        <p:sp>
          <p:nvSpPr>
            <p:cNvPr id="61" name="Freeform 7"/>
            <p:cNvSpPr>
              <a:spLocks/>
            </p:cNvSpPr>
            <p:nvPr/>
          </p:nvSpPr>
          <p:spPr bwMode="blackWhite">
            <a:xfrm>
              <a:off x="2522" y="3027"/>
              <a:ext cx="1030" cy="637"/>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accent1"/>
            </a:solidFill>
            <a:ln w="12700" cap="rnd" cmpd="sng">
              <a:noFill/>
              <a:prstDash val="solid"/>
              <a:round/>
              <a:headEnd/>
              <a:tailEnd/>
            </a:ln>
            <a:effectLst/>
          </p:spPr>
          <p:txBody>
            <a:bodyPr/>
            <a:lstStyle/>
            <a:p>
              <a:pPr fontAlgn="base">
                <a:spcBef>
                  <a:spcPct val="0"/>
                </a:spcBef>
                <a:spcAft>
                  <a:spcPct val="0"/>
                </a:spcAft>
              </a:pPr>
              <a:endParaRPr lang="de-DE" sz="1600" dirty="0">
                <a:solidFill>
                  <a:srgbClr val="000000"/>
                </a:solidFill>
              </a:endParaRPr>
            </a:p>
          </p:txBody>
        </p:sp>
        <p:sp>
          <p:nvSpPr>
            <p:cNvPr id="62" name="Freeform 8"/>
            <p:cNvSpPr>
              <a:spLocks/>
            </p:cNvSpPr>
            <p:nvPr/>
          </p:nvSpPr>
          <p:spPr bwMode="blackWhite">
            <a:xfrm>
              <a:off x="2157" y="2422"/>
              <a:ext cx="697" cy="971"/>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rgbClr val="96B923"/>
            </a:solidFill>
            <a:ln w="12700" cap="rnd" cmpd="sng">
              <a:noFill/>
              <a:prstDash val="solid"/>
              <a:round/>
              <a:headEnd/>
              <a:tailEnd/>
            </a:ln>
            <a:effectLst/>
          </p:spPr>
          <p:txBody>
            <a:bodyPr/>
            <a:lstStyle/>
            <a:p>
              <a:pPr fontAlgn="base">
                <a:spcBef>
                  <a:spcPct val="0"/>
                </a:spcBef>
                <a:spcAft>
                  <a:spcPct val="0"/>
                </a:spcAft>
              </a:pPr>
              <a:endParaRPr lang="de-DE" sz="1600" dirty="0">
                <a:solidFill>
                  <a:srgbClr val="000000"/>
                </a:solidFill>
              </a:endParaRPr>
            </a:p>
          </p:txBody>
        </p:sp>
      </p:grpSp>
      <p:sp>
        <p:nvSpPr>
          <p:cNvPr id="63" name="Rectangle 9"/>
          <p:cNvSpPr>
            <a:spLocks noChangeArrowheads="1"/>
          </p:cNvSpPr>
          <p:nvPr/>
        </p:nvSpPr>
        <p:spPr bwMode="blackWhite">
          <a:xfrm>
            <a:off x="2714857" y="4006457"/>
            <a:ext cx="877954" cy="307777"/>
          </a:xfrm>
          <a:prstGeom prst="rect">
            <a:avLst/>
          </a:prstGeom>
          <a:noFill/>
          <a:ln w="9525">
            <a:noFill/>
            <a:miter lim="800000"/>
            <a:headEnd/>
            <a:tailEnd/>
          </a:ln>
          <a:effectLst/>
        </p:spPr>
        <p:txBody>
          <a:bodyPr lIns="0" tIns="0" rIns="0" bIns="0" anchor="ctr" anchorCtr="1">
            <a:spAutoFit/>
          </a:bodyPr>
          <a:lstStyle/>
          <a:p>
            <a:pPr algn="ctr" defTabSz="803043" fontAlgn="base">
              <a:spcBef>
                <a:spcPct val="0"/>
              </a:spcBef>
              <a:spcAft>
                <a:spcPct val="0"/>
              </a:spcAft>
              <a:buSzPct val="120000"/>
            </a:pPr>
            <a:r>
              <a:rPr lang="en-US" sz="2000" dirty="0">
                <a:latin typeface="Verdana"/>
                <a:cs typeface="Verdana"/>
              </a:rPr>
              <a:t>Text</a:t>
            </a:r>
          </a:p>
        </p:txBody>
      </p:sp>
      <p:sp>
        <p:nvSpPr>
          <p:cNvPr id="64" name="Rectangle 10"/>
          <p:cNvSpPr>
            <a:spLocks noChangeArrowheads="1"/>
          </p:cNvSpPr>
          <p:nvPr/>
        </p:nvSpPr>
        <p:spPr bwMode="blackWhite">
          <a:xfrm>
            <a:off x="3574988" y="2466080"/>
            <a:ext cx="879573" cy="307777"/>
          </a:xfrm>
          <a:prstGeom prst="rect">
            <a:avLst/>
          </a:prstGeom>
          <a:noFill/>
          <a:ln w="9525">
            <a:noFill/>
            <a:miter lim="800000"/>
            <a:headEnd/>
            <a:tailEnd/>
          </a:ln>
          <a:effectLst/>
        </p:spPr>
        <p:txBody>
          <a:bodyPr lIns="0" tIns="0" rIns="0" bIns="0" anchor="ctr" anchorCtr="1">
            <a:spAutoFit/>
          </a:bodyPr>
          <a:lstStyle/>
          <a:p>
            <a:pPr algn="ctr" defTabSz="803043" fontAlgn="base">
              <a:spcBef>
                <a:spcPct val="0"/>
              </a:spcBef>
              <a:spcAft>
                <a:spcPct val="0"/>
              </a:spcAft>
              <a:buSzPct val="120000"/>
            </a:pPr>
            <a:r>
              <a:rPr lang="en-US" sz="2000" dirty="0">
                <a:solidFill>
                  <a:srgbClr val="4C4C4C"/>
                </a:solidFill>
                <a:latin typeface="Verdana"/>
                <a:cs typeface="Verdana"/>
              </a:rPr>
              <a:t>Text</a:t>
            </a:r>
          </a:p>
        </p:txBody>
      </p:sp>
      <p:sp>
        <p:nvSpPr>
          <p:cNvPr id="65" name="Rectangle 11"/>
          <p:cNvSpPr>
            <a:spLocks noChangeArrowheads="1"/>
          </p:cNvSpPr>
          <p:nvPr/>
        </p:nvSpPr>
        <p:spPr bwMode="blackWhite">
          <a:xfrm>
            <a:off x="5387589" y="2746296"/>
            <a:ext cx="874714" cy="307777"/>
          </a:xfrm>
          <a:prstGeom prst="rect">
            <a:avLst/>
          </a:prstGeom>
          <a:noFill/>
          <a:ln w="9525">
            <a:noFill/>
            <a:miter lim="800000"/>
            <a:headEnd/>
            <a:tailEnd/>
          </a:ln>
          <a:effectLst/>
        </p:spPr>
        <p:txBody>
          <a:bodyPr lIns="0" tIns="0" rIns="0" bIns="0" anchor="ctr" anchorCtr="1">
            <a:spAutoFit/>
          </a:bodyPr>
          <a:lstStyle/>
          <a:p>
            <a:pPr algn="ctr" defTabSz="803043" fontAlgn="base">
              <a:spcBef>
                <a:spcPct val="0"/>
              </a:spcBef>
              <a:spcAft>
                <a:spcPct val="0"/>
              </a:spcAft>
              <a:buSzPct val="120000"/>
            </a:pPr>
            <a:r>
              <a:rPr lang="en-US" sz="2000" dirty="0">
                <a:latin typeface="Verdana"/>
                <a:cs typeface="Verdana"/>
              </a:rPr>
              <a:t>Text</a:t>
            </a:r>
          </a:p>
        </p:txBody>
      </p:sp>
      <p:sp>
        <p:nvSpPr>
          <p:cNvPr id="66" name="Rectangle 12"/>
          <p:cNvSpPr>
            <a:spLocks noChangeArrowheads="1"/>
          </p:cNvSpPr>
          <p:nvPr/>
        </p:nvSpPr>
        <p:spPr bwMode="blackWhite">
          <a:xfrm>
            <a:off x="5758538" y="4518297"/>
            <a:ext cx="877954" cy="307777"/>
          </a:xfrm>
          <a:prstGeom prst="rect">
            <a:avLst/>
          </a:prstGeom>
          <a:noFill/>
          <a:ln w="9525">
            <a:noFill/>
            <a:miter lim="800000"/>
            <a:headEnd/>
            <a:tailEnd/>
          </a:ln>
          <a:effectLst/>
        </p:spPr>
        <p:txBody>
          <a:bodyPr lIns="0" tIns="0" rIns="0" bIns="0" anchor="ctr" anchorCtr="1">
            <a:spAutoFit/>
          </a:bodyPr>
          <a:lstStyle/>
          <a:p>
            <a:pPr algn="ctr" defTabSz="803043" fontAlgn="base">
              <a:spcBef>
                <a:spcPct val="0"/>
              </a:spcBef>
              <a:spcAft>
                <a:spcPct val="0"/>
              </a:spcAft>
              <a:buSzPct val="120000"/>
            </a:pPr>
            <a:r>
              <a:rPr lang="en-US" sz="2000" dirty="0">
                <a:solidFill>
                  <a:schemeClr val="bg1"/>
                </a:solidFill>
                <a:latin typeface="Verdana"/>
                <a:cs typeface="Verdana"/>
              </a:rPr>
              <a:t>Text</a:t>
            </a:r>
          </a:p>
        </p:txBody>
      </p:sp>
      <p:sp>
        <p:nvSpPr>
          <p:cNvPr id="67" name="Rectangle 13"/>
          <p:cNvSpPr>
            <a:spLocks noChangeArrowheads="1"/>
          </p:cNvSpPr>
          <p:nvPr/>
        </p:nvSpPr>
        <p:spPr bwMode="blackWhite">
          <a:xfrm>
            <a:off x="3973469" y="5315211"/>
            <a:ext cx="877954" cy="307777"/>
          </a:xfrm>
          <a:prstGeom prst="rect">
            <a:avLst/>
          </a:prstGeom>
          <a:noFill/>
          <a:ln w="9525">
            <a:noFill/>
            <a:miter lim="800000"/>
            <a:headEnd/>
            <a:tailEnd/>
          </a:ln>
          <a:effectLst/>
        </p:spPr>
        <p:txBody>
          <a:bodyPr lIns="0" tIns="0" rIns="0" bIns="0" anchor="ctr" anchorCtr="1">
            <a:spAutoFit/>
          </a:bodyPr>
          <a:lstStyle/>
          <a:p>
            <a:pPr algn="ctr" defTabSz="803043" fontAlgn="base">
              <a:spcBef>
                <a:spcPct val="0"/>
              </a:spcBef>
              <a:spcAft>
                <a:spcPct val="0"/>
              </a:spcAft>
              <a:buSzPct val="120000"/>
            </a:pPr>
            <a:r>
              <a:rPr lang="en-US" sz="2000" dirty="0">
                <a:latin typeface="Verdana"/>
                <a:cs typeface="Verdana"/>
              </a:rPr>
              <a:t>Text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de-DE" dirty="0" smtClean="0">
                <a:solidFill>
                  <a:schemeClr val="accent1"/>
                </a:solidFill>
              </a:rPr>
              <a:t>ARROWS-</a:t>
            </a:r>
            <a:br>
              <a:rPr lang="de-DE" dirty="0" smtClean="0">
                <a:solidFill>
                  <a:schemeClr val="accent1"/>
                </a:solidFill>
              </a:rPr>
            </a:br>
            <a:r>
              <a:rPr lang="de-DE" dirty="0" err="1" smtClean="0">
                <a:solidFill>
                  <a:schemeClr val="accent1"/>
                </a:solidFill>
              </a:rPr>
              <a:t>unit</a:t>
            </a:r>
            <a:r>
              <a:rPr lang="de-DE" dirty="0" smtClean="0">
                <a:solidFill>
                  <a:schemeClr val="accent1"/>
                </a:solidFill>
              </a:rPr>
              <a:t> OF MEASURE</a:t>
            </a: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32</a:t>
            </a:fld>
            <a:endParaRPr lang="en-US"/>
          </a:p>
        </p:txBody>
      </p:sp>
      <p:sp>
        <p:nvSpPr>
          <p:cNvPr id="15" name="AutoShape 2"/>
          <p:cNvSpPr>
            <a:spLocks noChangeArrowheads="1"/>
          </p:cNvSpPr>
          <p:nvPr/>
        </p:nvSpPr>
        <p:spPr bwMode="auto">
          <a:xfrm rot="5400000">
            <a:off x="1937421" y="3347194"/>
            <a:ext cx="3092093" cy="392001"/>
          </a:xfrm>
          <a:prstGeom prst="triangle">
            <a:avLst>
              <a:gd name="adj" fmla="val 50000"/>
            </a:avLst>
          </a:prstGeom>
          <a:noFill/>
          <a:ln w="9525">
            <a:solidFill>
              <a:schemeClr val="tx1"/>
            </a:solidFill>
            <a:miter lim="800000"/>
            <a:headEnd/>
            <a:tailEnd/>
          </a:ln>
          <a:effectLst/>
        </p:spPr>
        <p:txBody>
          <a:bodyPr rot="10800000" vert="eaVert" lIns="0" tIns="0" rIns="0" bIns="0" anchor="ctr"/>
          <a:lstStyle/>
          <a:p>
            <a:pPr algn="ctr"/>
            <a:endParaRPr lang="de-DE"/>
          </a:p>
        </p:txBody>
      </p:sp>
      <p:grpSp>
        <p:nvGrpSpPr>
          <p:cNvPr id="16" name="Group 3"/>
          <p:cNvGrpSpPr>
            <a:grpSpLocks/>
          </p:cNvGrpSpPr>
          <p:nvPr/>
        </p:nvGrpSpPr>
        <p:grpSpPr bwMode="auto">
          <a:xfrm>
            <a:off x="5474249" y="2002005"/>
            <a:ext cx="1462715" cy="1436714"/>
            <a:chOff x="800" y="1205"/>
            <a:chExt cx="492" cy="498"/>
          </a:xfrm>
          <a:noFill/>
        </p:grpSpPr>
        <p:sp>
          <p:nvSpPr>
            <p:cNvPr id="17" name="AutoShape 4"/>
            <p:cNvSpPr>
              <a:spLocks noChangeArrowheads="1"/>
            </p:cNvSpPr>
            <p:nvPr>
              <p:custDataLst>
                <p:tags r:id="rId17"/>
              </p:custDataLst>
            </p:nvPr>
          </p:nvSpPr>
          <p:spPr bwMode="blackWhite">
            <a:xfrm>
              <a:off x="800" y="1304"/>
              <a:ext cx="198" cy="312"/>
            </a:xfrm>
            <a:prstGeom prst="rightArrow">
              <a:avLst>
                <a:gd name="adj1" fmla="val 54000"/>
                <a:gd name="adj2" fmla="val 73171"/>
              </a:avLst>
            </a:prstGeom>
            <a:grpFill/>
            <a:ln w="9525">
              <a:solidFill>
                <a:schemeClr val="tx1"/>
              </a:solidFill>
              <a:miter lim="800000"/>
              <a:headEnd/>
              <a:tailEnd/>
            </a:ln>
            <a:effectLst/>
          </p:spPr>
          <p:txBody>
            <a:bodyPr lIns="45592" tIns="45592" rIns="0" bIns="0"/>
            <a:lstStyle/>
            <a:p>
              <a:pPr defTabSz="892281" eaLnBrk="0" hangingPunct="0"/>
              <a:endParaRPr lang="de-DE" sz="1100" dirty="0"/>
            </a:p>
          </p:txBody>
        </p:sp>
        <p:sp>
          <p:nvSpPr>
            <p:cNvPr id="18" name="AutoShape 5"/>
            <p:cNvSpPr>
              <a:spLocks noChangeArrowheads="1"/>
            </p:cNvSpPr>
            <p:nvPr>
              <p:custDataLst>
                <p:tags r:id="rId18"/>
              </p:custDataLst>
            </p:nvPr>
          </p:nvSpPr>
          <p:spPr bwMode="blackWhite">
            <a:xfrm flipH="1">
              <a:off x="1094" y="1304"/>
              <a:ext cx="198" cy="312"/>
            </a:xfrm>
            <a:prstGeom prst="rightArrow">
              <a:avLst>
                <a:gd name="adj1" fmla="val 54000"/>
                <a:gd name="adj2" fmla="val 73171"/>
              </a:avLst>
            </a:prstGeom>
            <a:grpFill/>
            <a:ln w="9525">
              <a:solidFill>
                <a:schemeClr val="tx1"/>
              </a:solidFill>
              <a:miter lim="800000"/>
              <a:headEnd/>
              <a:tailEnd/>
            </a:ln>
            <a:effectLst/>
          </p:spPr>
          <p:txBody>
            <a:bodyPr lIns="45592" tIns="45592" rIns="0" bIns="0"/>
            <a:lstStyle/>
            <a:p>
              <a:pPr defTabSz="892281" eaLnBrk="0" hangingPunct="0"/>
              <a:endParaRPr lang="de-DE" sz="1100" dirty="0"/>
            </a:p>
          </p:txBody>
        </p:sp>
        <p:sp>
          <p:nvSpPr>
            <p:cNvPr id="19" name="AutoShape 6"/>
            <p:cNvSpPr>
              <a:spLocks noChangeArrowheads="1"/>
            </p:cNvSpPr>
            <p:nvPr>
              <p:custDataLst>
                <p:tags r:id="rId19"/>
              </p:custDataLst>
            </p:nvPr>
          </p:nvSpPr>
          <p:spPr bwMode="blackWhite">
            <a:xfrm rot="5400000">
              <a:off x="950" y="1142"/>
              <a:ext cx="186" cy="312"/>
            </a:xfrm>
            <a:prstGeom prst="rightArrow">
              <a:avLst>
                <a:gd name="adj1" fmla="val 54000"/>
                <a:gd name="adj2" fmla="val 73171"/>
              </a:avLst>
            </a:prstGeom>
            <a:grpFill/>
            <a:ln w="9525">
              <a:solidFill>
                <a:schemeClr val="tx1"/>
              </a:solidFill>
              <a:miter lim="800000"/>
              <a:headEnd/>
              <a:tailEnd/>
            </a:ln>
            <a:effectLst/>
          </p:spPr>
          <p:txBody>
            <a:bodyPr rot="10800000" vert="eaVert" lIns="45592" tIns="45592" rIns="0" bIns="0"/>
            <a:lstStyle/>
            <a:p>
              <a:pPr defTabSz="892281" eaLnBrk="0" hangingPunct="0"/>
              <a:endParaRPr lang="de-DE" sz="1100" dirty="0"/>
            </a:p>
          </p:txBody>
        </p:sp>
        <p:sp>
          <p:nvSpPr>
            <p:cNvPr id="20" name="AutoShape 7"/>
            <p:cNvSpPr>
              <a:spLocks noChangeArrowheads="1"/>
            </p:cNvSpPr>
            <p:nvPr>
              <p:custDataLst>
                <p:tags r:id="rId20"/>
              </p:custDataLst>
            </p:nvPr>
          </p:nvSpPr>
          <p:spPr bwMode="blackWhite">
            <a:xfrm rot="16200000" flipV="1">
              <a:off x="950" y="1454"/>
              <a:ext cx="186" cy="312"/>
            </a:xfrm>
            <a:prstGeom prst="rightArrow">
              <a:avLst>
                <a:gd name="adj1" fmla="val 54000"/>
                <a:gd name="adj2" fmla="val 73171"/>
              </a:avLst>
            </a:prstGeom>
            <a:grpFill/>
            <a:ln w="9525">
              <a:solidFill>
                <a:schemeClr val="tx1"/>
              </a:solidFill>
              <a:miter lim="800000"/>
              <a:headEnd/>
              <a:tailEnd/>
            </a:ln>
            <a:effectLst/>
          </p:spPr>
          <p:txBody>
            <a:bodyPr rot="10800000" vert="eaVert" lIns="45592" tIns="45592" rIns="0" bIns="0"/>
            <a:lstStyle/>
            <a:p>
              <a:pPr defTabSz="892281" eaLnBrk="0" hangingPunct="0"/>
              <a:endParaRPr lang="de-DE" sz="1100" dirty="0"/>
            </a:p>
          </p:txBody>
        </p:sp>
      </p:grpSp>
      <p:sp>
        <p:nvSpPr>
          <p:cNvPr id="21" name="AutoShape 9"/>
          <p:cNvSpPr>
            <a:spLocks noChangeArrowheads="1"/>
          </p:cNvSpPr>
          <p:nvPr>
            <p:custDataLst>
              <p:tags r:id="rId1"/>
            </p:custDataLst>
          </p:nvPr>
        </p:nvSpPr>
        <p:spPr bwMode="blackWhite">
          <a:xfrm>
            <a:off x="457200" y="3176321"/>
            <a:ext cx="519969" cy="730504"/>
          </a:xfrm>
          <a:prstGeom prst="rightArrow">
            <a:avLst>
              <a:gd name="adj1" fmla="val 54000"/>
              <a:gd name="adj2" fmla="val 53380"/>
            </a:avLst>
          </a:prstGeom>
          <a:noFill/>
          <a:ln w="9525">
            <a:solidFill>
              <a:schemeClr val="tx1"/>
            </a:solidFill>
            <a:miter lim="800000"/>
            <a:headEnd/>
            <a:tailEnd/>
          </a:ln>
          <a:effectLst/>
        </p:spPr>
        <p:txBody>
          <a:bodyPr lIns="77731" tIns="77731" rIns="0" bIns="0"/>
          <a:lstStyle/>
          <a:p>
            <a:pPr defTabSz="913332" eaLnBrk="0" hangingPunct="0">
              <a:buSzPct val="75000"/>
            </a:pPr>
            <a:endParaRPr lang="de-DE" dirty="0"/>
          </a:p>
        </p:txBody>
      </p:sp>
      <p:sp>
        <p:nvSpPr>
          <p:cNvPr id="22" name="AutoShape 10"/>
          <p:cNvSpPr>
            <a:spLocks noChangeArrowheads="1"/>
          </p:cNvSpPr>
          <p:nvPr>
            <p:custDataLst>
              <p:tags r:id="rId2"/>
            </p:custDataLst>
          </p:nvPr>
        </p:nvSpPr>
        <p:spPr bwMode="blackWhite">
          <a:xfrm>
            <a:off x="1143000" y="3176321"/>
            <a:ext cx="519969" cy="730504"/>
          </a:xfrm>
          <a:prstGeom prst="rightArrow">
            <a:avLst>
              <a:gd name="adj1" fmla="val 54000"/>
              <a:gd name="adj2" fmla="val 53380"/>
            </a:avLst>
          </a:prstGeom>
          <a:solidFill>
            <a:schemeClr val="accent1"/>
          </a:solidFill>
          <a:ln w="9525">
            <a:noFill/>
            <a:miter lim="800000"/>
            <a:headEnd/>
            <a:tailEnd/>
          </a:ln>
          <a:effectLst/>
        </p:spPr>
        <p:txBody>
          <a:bodyPr lIns="77731" tIns="77731" rIns="0" bIns="0"/>
          <a:lstStyle/>
          <a:p>
            <a:pPr defTabSz="913332" eaLnBrk="0" hangingPunct="0">
              <a:buSzPct val="75000"/>
              <a:buFontTx/>
              <a:buChar char="–"/>
            </a:pPr>
            <a:endParaRPr lang="de-DE" dirty="0"/>
          </a:p>
        </p:txBody>
      </p:sp>
      <p:sp>
        <p:nvSpPr>
          <p:cNvPr id="23" name="AutoShape 11"/>
          <p:cNvSpPr>
            <a:spLocks noChangeArrowheads="1"/>
          </p:cNvSpPr>
          <p:nvPr>
            <p:custDataLst>
              <p:tags r:id="rId3"/>
            </p:custDataLst>
          </p:nvPr>
        </p:nvSpPr>
        <p:spPr bwMode="blackWhite">
          <a:xfrm>
            <a:off x="1828800" y="3176321"/>
            <a:ext cx="519969" cy="730504"/>
          </a:xfrm>
          <a:prstGeom prst="rightArrow">
            <a:avLst>
              <a:gd name="adj1" fmla="val 54000"/>
              <a:gd name="adj2" fmla="val 53380"/>
            </a:avLst>
          </a:prstGeom>
          <a:solidFill>
            <a:schemeClr val="accent2"/>
          </a:solidFill>
          <a:ln w="9525">
            <a:noFill/>
            <a:miter lim="800000"/>
            <a:headEnd/>
            <a:tailEnd/>
          </a:ln>
          <a:effectLst/>
        </p:spPr>
        <p:txBody>
          <a:bodyPr lIns="77731" tIns="77731" rIns="0" bIns="0"/>
          <a:lstStyle/>
          <a:p>
            <a:pPr defTabSz="913332" eaLnBrk="0" hangingPunct="0">
              <a:buSzPct val="75000"/>
              <a:buFontTx/>
              <a:buChar char="–"/>
            </a:pPr>
            <a:endParaRPr lang="de-DE" dirty="0"/>
          </a:p>
        </p:txBody>
      </p:sp>
      <p:sp>
        <p:nvSpPr>
          <p:cNvPr id="24" name="AutoShape 12"/>
          <p:cNvSpPr>
            <a:spLocks noChangeArrowheads="1"/>
          </p:cNvSpPr>
          <p:nvPr>
            <p:custDataLst>
              <p:tags r:id="rId4"/>
            </p:custDataLst>
          </p:nvPr>
        </p:nvSpPr>
        <p:spPr bwMode="blackWhite">
          <a:xfrm>
            <a:off x="2537478" y="3176321"/>
            <a:ext cx="519969" cy="730504"/>
          </a:xfrm>
          <a:prstGeom prst="rightArrow">
            <a:avLst>
              <a:gd name="adj1" fmla="val 54000"/>
              <a:gd name="adj2" fmla="val 53380"/>
            </a:avLst>
          </a:prstGeom>
          <a:solidFill>
            <a:schemeClr val="tx1"/>
          </a:solidFill>
          <a:ln w="9525">
            <a:noFill/>
            <a:miter lim="800000"/>
            <a:headEnd/>
            <a:tailEnd/>
          </a:ln>
          <a:effectLst/>
        </p:spPr>
        <p:txBody>
          <a:bodyPr lIns="77731" tIns="77731" rIns="0" bIns="0"/>
          <a:lstStyle/>
          <a:p>
            <a:pPr defTabSz="913332" eaLnBrk="0" hangingPunct="0">
              <a:buSzPct val="75000"/>
              <a:buFontTx/>
              <a:buChar char="–"/>
            </a:pPr>
            <a:endParaRPr lang="de-DE" dirty="0"/>
          </a:p>
        </p:txBody>
      </p:sp>
      <p:sp>
        <p:nvSpPr>
          <p:cNvPr id="25" name="AutoShape 13"/>
          <p:cNvSpPr>
            <a:spLocks noChangeArrowheads="1"/>
          </p:cNvSpPr>
          <p:nvPr/>
        </p:nvSpPr>
        <p:spPr bwMode="auto">
          <a:xfrm rot="5400000">
            <a:off x="2510845" y="3347194"/>
            <a:ext cx="3092093" cy="392001"/>
          </a:xfrm>
          <a:prstGeom prst="triangle">
            <a:avLst>
              <a:gd name="adj" fmla="val 50000"/>
            </a:avLst>
          </a:prstGeom>
          <a:solidFill>
            <a:schemeClr val="accent1"/>
          </a:solidFill>
          <a:ln w="9525">
            <a:noFill/>
            <a:miter lim="800000"/>
            <a:headEnd/>
            <a:tailEnd/>
          </a:ln>
          <a:effectLst/>
        </p:spPr>
        <p:txBody>
          <a:bodyPr rot="10800000" vert="eaVert" lIns="0" tIns="0" rIns="0" bIns="0" anchor="ctr"/>
          <a:lstStyle/>
          <a:p>
            <a:pPr algn="ctr"/>
            <a:endParaRPr lang="de-DE"/>
          </a:p>
        </p:txBody>
      </p:sp>
      <p:sp>
        <p:nvSpPr>
          <p:cNvPr id="26" name="AutoShape 14"/>
          <p:cNvSpPr>
            <a:spLocks noChangeArrowheads="1"/>
          </p:cNvSpPr>
          <p:nvPr/>
        </p:nvSpPr>
        <p:spPr bwMode="auto">
          <a:xfrm rot="5400000">
            <a:off x="3051869" y="3345574"/>
            <a:ext cx="3092094" cy="392001"/>
          </a:xfrm>
          <a:prstGeom prst="triangle">
            <a:avLst>
              <a:gd name="adj" fmla="val 50000"/>
            </a:avLst>
          </a:prstGeom>
          <a:solidFill>
            <a:schemeClr val="accent2"/>
          </a:solidFill>
          <a:ln w="9525">
            <a:noFill/>
            <a:miter lim="800000"/>
            <a:headEnd/>
            <a:tailEnd/>
          </a:ln>
          <a:effectLst/>
        </p:spPr>
        <p:txBody>
          <a:bodyPr rot="10800000" vert="eaVert" lIns="0" tIns="0" rIns="0" bIns="0" anchor="ctr"/>
          <a:lstStyle/>
          <a:p>
            <a:pPr algn="ctr"/>
            <a:endParaRPr lang="de-DE"/>
          </a:p>
        </p:txBody>
      </p:sp>
      <p:sp>
        <p:nvSpPr>
          <p:cNvPr id="27" name="AutoShape 15"/>
          <p:cNvSpPr>
            <a:spLocks noChangeArrowheads="1"/>
          </p:cNvSpPr>
          <p:nvPr/>
        </p:nvSpPr>
        <p:spPr bwMode="auto">
          <a:xfrm rot="5400000">
            <a:off x="3625293" y="3345574"/>
            <a:ext cx="3092094" cy="392001"/>
          </a:xfrm>
          <a:prstGeom prst="triangle">
            <a:avLst>
              <a:gd name="adj" fmla="val 50000"/>
            </a:avLst>
          </a:prstGeom>
          <a:solidFill>
            <a:schemeClr val="tx1"/>
          </a:solidFill>
          <a:ln w="9525">
            <a:noFill/>
            <a:miter lim="800000"/>
            <a:headEnd/>
            <a:tailEnd/>
          </a:ln>
          <a:effectLst/>
        </p:spPr>
        <p:txBody>
          <a:bodyPr rot="10800000" vert="eaVert" lIns="0" tIns="0" rIns="0" bIns="0" anchor="ctr"/>
          <a:lstStyle/>
          <a:p>
            <a:pPr algn="ctr"/>
            <a:endParaRPr lang="de-DE"/>
          </a:p>
        </p:txBody>
      </p:sp>
      <p:grpSp>
        <p:nvGrpSpPr>
          <p:cNvPr id="28" name="Group 16"/>
          <p:cNvGrpSpPr>
            <a:grpSpLocks/>
          </p:cNvGrpSpPr>
          <p:nvPr/>
        </p:nvGrpSpPr>
        <p:grpSpPr bwMode="auto">
          <a:xfrm>
            <a:off x="7286853" y="1980951"/>
            <a:ext cx="1462716" cy="1436713"/>
            <a:chOff x="800" y="1205"/>
            <a:chExt cx="492" cy="498"/>
          </a:xfrm>
          <a:solidFill>
            <a:srgbClr val="95B92B"/>
          </a:solidFill>
        </p:grpSpPr>
        <p:sp>
          <p:nvSpPr>
            <p:cNvPr id="29" name="AutoShape 17"/>
            <p:cNvSpPr>
              <a:spLocks noChangeArrowheads="1"/>
            </p:cNvSpPr>
            <p:nvPr>
              <p:custDataLst>
                <p:tags r:id="rId13"/>
              </p:custDataLst>
            </p:nvPr>
          </p:nvSpPr>
          <p:spPr bwMode="blackWhite">
            <a:xfrm>
              <a:off x="800" y="1304"/>
              <a:ext cx="198" cy="312"/>
            </a:xfrm>
            <a:prstGeom prst="rightArrow">
              <a:avLst>
                <a:gd name="adj1" fmla="val 54000"/>
                <a:gd name="adj2" fmla="val 73171"/>
              </a:avLst>
            </a:prstGeom>
            <a:solidFill>
              <a:schemeClr val="accent1"/>
            </a:solidFill>
            <a:ln w="9525">
              <a:noFill/>
              <a:miter lim="800000"/>
              <a:headEnd/>
              <a:tailEnd/>
            </a:ln>
            <a:effectLst/>
          </p:spPr>
          <p:txBody>
            <a:bodyPr lIns="45592" tIns="45592" rIns="0" bIns="0"/>
            <a:lstStyle/>
            <a:p>
              <a:pPr defTabSz="892281" eaLnBrk="0" hangingPunct="0"/>
              <a:endParaRPr lang="de-DE" sz="1100" dirty="0"/>
            </a:p>
          </p:txBody>
        </p:sp>
        <p:sp>
          <p:nvSpPr>
            <p:cNvPr id="31" name="AutoShape 18"/>
            <p:cNvSpPr>
              <a:spLocks noChangeArrowheads="1"/>
            </p:cNvSpPr>
            <p:nvPr>
              <p:custDataLst>
                <p:tags r:id="rId14"/>
              </p:custDataLst>
            </p:nvPr>
          </p:nvSpPr>
          <p:spPr bwMode="blackWhite">
            <a:xfrm flipH="1">
              <a:off x="1094" y="1304"/>
              <a:ext cx="198" cy="312"/>
            </a:xfrm>
            <a:prstGeom prst="rightArrow">
              <a:avLst>
                <a:gd name="adj1" fmla="val 54000"/>
                <a:gd name="adj2" fmla="val 73171"/>
              </a:avLst>
            </a:prstGeom>
            <a:solidFill>
              <a:schemeClr val="accent1"/>
            </a:solidFill>
            <a:ln w="9525">
              <a:noFill/>
              <a:miter lim="800000"/>
              <a:headEnd/>
              <a:tailEnd/>
            </a:ln>
            <a:effectLst/>
          </p:spPr>
          <p:txBody>
            <a:bodyPr lIns="45592" tIns="45592" rIns="0" bIns="0"/>
            <a:lstStyle/>
            <a:p>
              <a:pPr defTabSz="892281" eaLnBrk="0" hangingPunct="0"/>
              <a:endParaRPr lang="de-DE" sz="1100" dirty="0"/>
            </a:p>
          </p:txBody>
        </p:sp>
        <p:sp>
          <p:nvSpPr>
            <p:cNvPr id="32" name="AutoShape 19"/>
            <p:cNvSpPr>
              <a:spLocks noChangeArrowheads="1"/>
            </p:cNvSpPr>
            <p:nvPr>
              <p:custDataLst>
                <p:tags r:id="rId15"/>
              </p:custDataLst>
            </p:nvPr>
          </p:nvSpPr>
          <p:spPr bwMode="blackWhite">
            <a:xfrm rot="5400000">
              <a:off x="950" y="1142"/>
              <a:ext cx="186" cy="312"/>
            </a:xfrm>
            <a:prstGeom prst="rightArrow">
              <a:avLst>
                <a:gd name="adj1" fmla="val 54000"/>
                <a:gd name="adj2" fmla="val 73171"/>
              </a:avLst>
            </a:prstGeom>
            <a:solidFill>
              <a:schemeClr val="accent1"/>
            </a:solidFill>
            <a:ln w="9525">
              <a:noFill/>
              <a:miter lim="800000"/>
              <a:headEnd/>
              <a:tailEnd/>
            </a:ln>
            <a:effectLst/>
          </p:spPr>
          <p:txBody>
            <a:bodyPr rot="10800000" vert="eaVert" lIns="45592" tIns="45592" rIns="0" bIns="0"/>
            <a:lstStyle/>
            <a:p>
              <a:pPr defTabSz="892281" eaLnBrk="0" hangingPunct="0"/>
              <a:endParaRPr lang="de-DE" sz="1100" dirty="0"/>
            </a:p>
          </p:txBody>
        </p:sp>
        <p:sp>
          <p:nvSpPr>
            <p:cNvPr id="33" name="AutoShape 20"/>
            <p:cNvSpPr>
              <a:spLocks noChangeArrowheads="1"/>
            </p:cNvSpPr>
            <p:nvPr>
              <p:custDataLst>
                <p:tags r:id="rId16"/>
              </p:custDataLst>
            </p:nvPr>
          </p:nvSpPr>
          <p:spPr bwMode="blackWhite">
            <a:xfrm rot="16200000" flipV="1">
              <a:off x="950" y="1454"/>
              <a:ext cx="186" cy="312"/>
            </a:xfrm>
            <a:prstGeom prst="rightArrow">
              <a:avLst>
                <a:gd name="adj1" fmla="val 54000"/>
                <a:gd name="adj2" fmla="val 73171"/>
              </a:avLst>
            </a:prstGeom>
            <a:solidFill>
              <a:schemeClr val="accent1"/>
            </a:solidFill>
            <a:ln w="9525">
              <a:noFill/>
              <a:miter lim="800000"/>
              <a:headEnd/>
              <a:tailEnd/>
            </a:ln>
            <a:effectLst/>
          </p:spPr>
          <p:txBody>
            <a:bodyPr rot="10800000" vert="eaVert" lIns="45592" tIns="45592" rIns="0" bIns="0"/>
            <a:lstStyle/>
            <a:p>
              <a:pPr defTabSz="892281" eaLnBrk="0" hangingPunct="0"/>
              <a:endParaRPr lang="de-DE" sz="1100" dirty="0"/>
            </a:p>
          </p:txBody>
        </p:sp>
      </p:grpSp>
      <p:grpSp>
        <p:nvGrpSpPr>
          <p:cNvPr id="34" name="Group 21"/>
          <p:cNvGrpSpPr>
            <a:grpSpLocks/>
          </p:cNvGrpSpPr>
          <p:nvPr/>
        </p:nvGrpSpPr>
        <p:grpSpPr bwMode="auto">
          <a:xfrm>
            <a:off x="5469392" y="3749710"/>
            <a:ext cx="1462716" cy="1436713"/>
            <a:chOff x="800" y="1205"/>
            <a:chExt cx="492" cy="498"/>
          </a:xfrm>
          <a:solidFill>
            <a:srgbClr val="577C1E"/>
          </a:solidFill>
        </p:grpSpPr>
        <p:sp>
          <p:nvSpPr>
            <p:cNvPr id="35" name="AutoShape 22"/>
            <p:cNvSpPr>
              <a:spLocks noChangeArrowheads="1"/>
            </p:cNvSpPr>
            <p:nvPr>
              <p:custDataLst>
                <p:tags r:id="rId9"/>
              </p:custDataLst>
            </p:nvPr>
          </p:nvSpPr>
          <p:spPr bwMode="blackWhite">
            <a:xfrm>
              <a:off x="800" y="1304"/>
              <a:ext cx="198" cy="312"/>
            </a:xfrm>
            <a:prstGeom prst="rightArrow">
              <a:avLst>
                <a:gd name="adj1" fmla="val 54000"/>
                <a:gd name="adj2" fmla="val 73171"/>
              </a:avLst>
            </a:prstGeom>
            <a:solidFill>
              <a:schemeClr val="accent2"/>
            </a:solidFill>
            <a:ln w="9525">
              <a:noFill/>
              <a:miter lim="800000"/>
              <a:headEnd/>
              <a:tailEnd/>
            </a:ln>
            <a:effectLst/>
          </p:spPr>
          <p:txBody>
            <a:bodyPr lIns="45592" tIns="45592" rIns="0" bIns="0"/>
            <a:lstStyle/>
            <a:p>
              <a:pPr defTabSz="892281" eaLnBrk="0" hangingPunct="0"/>
              <a:endParaRPr lang="de-DE" sz="1100" dirty="0"/>
            </a:p>
          </p:txBody>
        </p:sp>
        <p:sp>
          <p:nvSpPr>
            <p:cNvPr id="36" name="AutoShape 23"/>
            <p:cNvSpPr>
              <a:spLocks noChangeArrowheads="1"/>
            </p:cNvSpPr>
            <p:nvPr>
              <p:custDataLst>
                <p:tags r:id="rId10"/>
              </p:custDataLst>
            </p:nvPr>
          </p:nvSpPr>
          <p:spPr bwMode="blackWhite">
            <a:xfrm flipH="1">
              <a:off x="1094" y="1304"/>
              <a:ext cx="198" cy="312"/>
            </a:xfrm>
            <a:prstGeom prst="rightArrow">
              <a:avLst>
                <a:gd name="adj1" fmla="val 54000"/>
                <a:gd name="adj2" fmla="val 73171"/>
              </a:avLst>
            </a:prstGeom>
            <a:solidFill>
              <a:schemeClr val="accent2"/>
            </a:solidFill>
            <a:ln w="9525">
              <a:noFill/>
              <a:miter lim="800000"/>
              <a:headEnd/>
              <a:tailEnd/>
            </a:ln>
            <a:effectLst/>
          </p:spPr>
          <p:txBody>
            <a:bodyPr lIns="45592" tIns="45592" rIns="0" bIns="0"/>
            <a:lstStyle/>
            <a:p>
              <a:pPr defTabSz="892281" eaLnBrk="0" hangingPunct="0"/>
              <a:endParaRPr lang="de-DE" sz="1100" dirty="0"/>
            </a:p>
          </p:txBody>
        </p:sp>
        <p:sp>
          <p:nvSpPr>
            <p:cNvPr id="37" name="AutoShape 24"/>
            <p:cNvSpPr>
              <a:spLocks noChangeArrowheads="1"/>
            </p:cNvSpPr>
            <p:nvPr>
              <p:custDataLst>
                <p:tags r:id="rId11"/>
              </p:custDataLst>
            </p:nvPr>
          </p:nvSpPr>
          <p:spPr bwMode="blackWhite">
            <a:xfrm rot="5400000">
              <a:off x="950" y="1142"/>
              <a:ext cx="186" cy="312"/>
            </a:xfrm>
            <a:prstGeom prst="rightArrow">
              <a:avLst>
                <a:gd name="adj1" fmla="val 54000"/>
                <a:gd name="adj2" fmla="val 73171"/>
              </a:avLst>
            </a:prstGeom>
            <a:solidFill>
              <a:schemeClr val="accent2"/>
            </a:solidFill>
            <a:ln w="9525">
              <a:noFill/>
              <a:miter lim="800000"/>
              <a:headEnd/>
              <a:tailEnd/>
            </a:ln>
            <a:effectLst/>
          </p:spPr>
          <p:txBody>
            <a:bodyPr rot="10800000" vert="eaVert" lIns="45592" tIns="45592" rIns="0" bIns="0"/>
            <a:lstStyle/>
            <a:p>
              <a:pPr defTabSz="892281" eaLnBrk="0" hangingPunct="0"/>
              <a:endParaRPr lang="de-DE" sz="1100" dirty="0"/>
            </a:p>
          </p:txBody>
        </p:sp>
        <p:sp>
          <p:nvSpPr>
            <p:cNvPr id="38" name="AutoShape 25"/>
            <p:cNvSpPr>
              <a:spLocks noChangeArrowheads="1"/>
            </p:cNvSpPr>
            <p:nvPr>
              <p:custDataLst>
                <p:tags r:id="rId12"/>
              </p:custDataLst>
            </p:nvPr>
          </p:nvSpPr>
          <p:spPr bwMode="blackWhite">
            <a:xfrm rot="16200000" flipV="1">
              <a:off x="950" y="1454"/>
              <a:ext cx="186" cy="312"/>
            </a:xfrm>
            <a:prstGeom prst="rightArrow">
              <a:avLst>
                <a:gd name="adj1" fmla="val 54000"/>
                <a:gd name="adj2" fmla="val 73171"/>
              </a:avLst>
            </a:prstGeom>
            <a:solidFill>
              <a:schemeClr val="accent2"/>
            </a:solidFill>
            <a:ln w="9525">
              <a:noFill/>
              <a:miter lim="800000"/>
              <a:headEnd/>
              <a:tailEnd/>
            </a:ln>
            <a:effectLst/>
          </p:spPr>
          <p:txBody>
            <a:bodyPr rot="10800000" vert="eaVert" lIns="45592" tIns="45592" rIns="0" bIns="0"/>
            <a:lstStyle/>
            <a:p>
              <a:pPr defTabSz="892281" eaLnBrk="0" hangingPunct="0"/>
              <a:endParaRPr lang="de-DE" sz="1100" dirty="0"/>
            </a:p>
          </p:txBody>
        </p:sp>
      </p:grpSp>
      <p:grpSp>
        <p:nvGrpSpPr>
          <p:cNvPr id="39" name="Group 26"/>
          <p:cNvGrpSpPr>
            <a:grpSpLocks/>
          </p:cNvGrpSpPr>
          <p:nvPr/>
        </p:nvGrpSpPr>
        <p:grpSpPr bwMode="auto">
          <a:xfrm>
            <a:off x="7281991" y="3728653"/>
            <a:ext cx="1462715" cy="1436714"/>
            <a:chOff x="800" y="1205"/>
            <a:chExt cx="492" cy="498"/>
          </a:xfrm>
        </p:grpSpPr>
        <p:sp>
          <p:nvSpPr>
            <p:cNvPr id="40" name="AutoShape 27"/>
            <p:cNvSpPr>
              <a:spLocks noChangeArrowheads="1"/>
            </p:cNvSpPr>
            <p:nvPr>
              <p:custDataLst>
                <p:tags r:id="rId5"/>
              </p:custDataLst>
            </p:nvPr>
          </p:nvSpPr>
          <p:spPr bwMode="blackWhite">
            <a:xfrm>
              <a:off x="800" y="1304"/>
              <a:ext cx="198" cy="312"/>
            </a:xfrm>
            <a:prstGeom prst="rightArrow">
              <a:avLst>
                <a:gd name="adj1" fmla="val 54000"/>
                <a:gd name="adj2" fmla="val 73171"/>
              </a:avLst>
            </a:prstGeom>
            <a:solidFill>
              <a:schemeClr val="tx1"/>
            </a:solidFill>
            <a:ln w="9525">
              <a:noFill/>
              <a:miter lim="800000"/>
              <a:headEnd/>
              <a:tailEnd/>
            </a:ln>
            <a:effectLst/>
          </p:spPr>
          <p:txBody>
            <a:bodyPr lIns="45592" tIns="45592" rIns="0" bIns="0"/>
            <a:lstStyle/>
            <a:p>
              <a:pPr defTabSz="892281" eaLnBrk="0" hangingPunct="0"/>
              <a:endParaRPr lang="de-DE" sz="1100" dirty="0"/>
            </a:p>
          </p:txBody>
        </p:sp>
        <p:sp>
          <p:nvSpPr>
            <p:cNvPr id="41" name="AutoShape 28"/>
            <p:cNvSpPr>
              <a:spLocks noChangeArrowheads="1"/>
            </p:cNvSpPr>
            <p:nvPr>
              <p:custDataLst>
                <p:tags r:id="rId6"/>
              </p:custDataLst>
            </p:nvPr>
          </p:nvSpPr>
          <p:spPr bwMode="blackWhite">
            <a:xfrm flipH="1">
              <a:off x="1094" y="1304"/>
              <a:ext cx="198" cy="312"/>
            </a:xfrm>
            <a:prstGeom prst="rightArrow">
              <a:avLst>
                <a:gd name="adj1" fmla="val 54000"/>
                <a:gd name="adj2" fmla="val 73171"/>
              </a:avLst>
            </a:prstGeom>
            <a:solidFill>
              <a:schemeClr val="tx1"/>
            </a:solidFill>
            <a:ln w="9525">
              <a:noFill/>
              <a:miter lim="800000"/>
              <a:headEnd/>
              <a:tailEnd/>
            </a:ln>
            <a:effectLst/>
          </p:spPr>
          <p:txBody>
            <a:bodyPr lIns="45592" tIns="45592" rIns="0" bIns="0"/>
            <a:lstStyle/>
            <a:p>
              <a:pPr defTabSz="892281" eaLnBrk="0" hangingPunct="0"/>
              <a:endParaRPr lang="de-DE" sz="1100" dirty="0"/>
            </a:p>
          </p:txBody>
        </p:sp>
        <p:sp>
          <p:nvSpPr>
            <p:cNvPr id="42" name="AutoShape 29"/>
            <p:cNvSpPr>
              <a:spLocks noChangeArrowheads="1"/>
            </p:cNvSpPr>
            <p:nvPr>
              <p:custDataLst>
                <p:tags r:id="rId7"/>
              </p:custDataLst>
            </p:nvPr>
          </p:nvSpPr>
          <p:spPr bwMode="blackWhite">
            <a:xfrm rot="5400000">
              <a:off x="950" y="1142"/>
              <a:ext cx="186" cy="312"/>
            </a:xfrm>
            <a:prstGeom prst="rightArrow">
              <a:avLst>
                <a:gd name="adj1" fmla="val 54000"/>
                <a:gd name="adj2" fmla="val 73171"/>
              </a:avLst>
            </a:prstGeom>
            <a:solidFill>
              <a:schemeClr val="tx1"/>
            </a:solidFill>
            <a:ln w="9525">
              <a:noFill/>
              <a:miter lim="800000"/>
              <a:headEnd/>
              <a:tailEnd/>
            </a:ln>
            <a:effectLst/>
          </p:spPr>
          <p:txBody>
            <a:bodyPr rot="10800000" vert="eaVert" lIns="45592" tIns="45592" rIns="0" bIns="0"/>
            <a:lstStyle/>
            <a:p>
              <a:pPr defTabSz="892281" eaLnBrk="0" hangingPunct="0"/>
              <a:endParaRPr lang="de-DE" sz="1100" dirty="0"/>
            </a:p>
          </p:txBody>
        </p:sp>
        <p:sp>
          <p:nvSpPr>
            <p:cNvPr id="43" name="AutoShape 30"/>
            <p:cNvSpPr>
              <a:spLocks noChangeArrowheads="1"/>
            </p:cNvSpPr>
            <p:nvPr>
              <p:custDataLst>
                <p:tags r:id="rId8"/>
              </p:custDataLst>
            </p:nvPr>
          </p:nvSpPr>
          <p:spPr bwMode="blackWhite">
            <a:xfrm rot="16200000" flipV="1">
              <a:off x="950" y="1454"/>
              <a:ext cx="186" cy="312"/>
            </a:xfrm>
            <a:prstGeom prst="rightArrow">
              <a:avLst>
                <a:gd name="adj1" fmla="val 54000"/>
                <a:gd name="adj2" fmla="val 73171"/>
              </a:avLst>
            </a:prstGeom>
            <a:solidFill>
              <a:schemeClr val="tx1"/>
            </a:solidFill>
            <a:ln w="9525">
              <a:noFill/>
              <a:miter lim="800000"/>
              <a:headEnd/>
              <a:tailEnd/>
            </a:ln>
            <a:effectLst/>
          </p:spPr>
          <p:txBody>
            <a:bodyPr rot="10800000" vert="eaVert" lIns="45592" tIns="45592" rIns="0" bIns="0"/>
            <a:lstStyle/>
            <a:p>
              <a:pPr defTabSz="892281" eaLnBrk="0" hangingPunct="0"/>
              <a:endParaRPr lang="de-DE" sz="1100"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normAutofit fontScale="90000"/>
          </a:bodyPr>
          <a:lstStyle/>
          <a:p>
            <a:r>
              <a:rPr lang="en-US" dirty="0" smtClean="0">
                <a:solidFill>
                  <a:schemeClr val="accent1"/>
                </a:solidFill>
              </a:rPr>
              <a:t/>
            </a:r>
            <a:br>
              <a:rPr lang="en-US" dirty="0" smtClean="0">
                <a:solidFill>
                  <a:schemeClr val="accent1"/>
                </a:solidFill>
              </a:rPr>
            </a:br>
            <a:r>
              <a:rPr lang="en-US" dirty="0" smtClean="0">
                <a:solidFill>
                  <a:schemeClr val="accent1"/>
                </a:solidFill>
              </a:rPr>
              <a:t>Matrix/table </a:t>
            </a:r>
            <a:br>
              <a:rPr lang="en-US" dirty="0" smtClean="0">
                <a:solidFill>
                  <a:schemeClr val="accent1"/>
                </a:solidFill>
              </a:rPr>
            </a:br>
            <a:endParaRPr lang="de-DE" dirty="0">
              <a:solidFill>
                <a:schemeClr val="accent1"/>
              </a:solidFill>
            </a:endParaRPr>
          </a:p>
        </p:txBody>
      </p:sp>
      <p:sp>
        <p:nvSpPr>
          <p:cNvPr id="3" name="Foliennummernplatzhalter 2"/>
          <p:cNvSpPr>
            <a:spLocks noGrp="1"/>
          </p:cNvSpPr>
          <p:nvPr>
            <p:ph type="sldNum" sz="quarter" idx="12"/>
          </p:nvPr>
        </p:nvSpPr>
        <p:spPr>
          <a:prstGeom prst="rect">
            <a:avLst/>
          </a:prstGeom>
        </p:spPr>
        <p:txBody>
          <a:bodyPr/>
          <a:lstStyle/>
          <a:p>
            <a:fld id="{04749E16-C5FF-4615-95F7-173176E84ECF}" type="slidenum">
              <a:rPr lang="en-US" smtClean="0"/>
              <a:pPr/>
              <a:t>33</a:t>
            </a:fld>
            <a:endParaRPr lang="en-US"/>
          </a:p>
        </p:txBody>
      </p:sp>
      <p:sp>
        <p:nvSpPr>
          <p:cNvPr id="34" name="Rectangle 2"/>
          <p:cNvSpPr>
            <a:spLocks noChangeArrowheads="1"/>
          </p:cNvSpPr>
          <p:nvPr/>
        </p:nvSpPr>
        <p:spPr bwMode="auto">
          <a:xfrm>
            <a:off x="7910148" y="3302003"/>
            <a:ext cx="495300" cy="159067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39" name="Rectangle 3"/>
          <p:cNvSpPr>
            <a:spLocks noChangeArrowheads="1"/>
          </p:cNvSpPr>
          <p:nvPr/>
        </p:nvSpPr>
        <p:spPr bwMode="auto">
          <a:xfrm>
            <a:off x="7241931" y="3302003"/>
            <a:ext cx="495300" cy="159067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44" name="Rectangle 4"/>
          <p:cNvSpPr>
            <a:spLocks noChangeArrowheads="1"/>
          </p:cNvSpPr>
          <p:nvPr/>
        </p:nvSpPr>
        <p:spPr bwMode="auto">
          <a:xfrm>
            <a:off x="6573717" y="3302003"/>
            <a:ext cx="495300" cy="159067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45" name="Rectangle 5"/>
          <p:cNvSpPr>
            <a:spLocks noChangeArrowheads="1"/>
          </p:cNvSpPr>
          <p:nvPr/>
        </p:nvSpPr>
        <p:spPr bwMode="auto">
          <a:xfrm>
            <a:off x="5906966" y="3302003"/>
            <a:ext cx="495300" cy="159067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46" name="Rectangle 7"/>
          <p:cNvSpPr>
            <a:spLocks noChangeArrowheads="1"/>
          </p:cNvSpPr>
          <p:nvPr/>
        </p:nvSpPr>
        <p:spPr bwMode="auto">
          <a:xfrm>
            <a:off x="627185" y="3461947"/>
            <a:ext cx="3563815" cy="18732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47" name="Rectangle 8"/>
          <p:cNvSpPr>
            <a:spLocks noChangeArrowheads="1"/>
          </p:cNvSpPr>
          <p:nvPr/>
        </p:nvSpPr>
        <p:spPr bwMode="auto">
          <a:xfrm>
            <a:off x="627185" y="3801672"/>
            <a:ext cx="3563815" cy="18732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48" name="Rectangle 9"/>
          <p:cNvSpPr>
            <a:spLocks noChangeArrowheads="1"/>
          </p:cNvSpPr>
          <p:nvPr/>
        </p:nvSpPr>
        <p:spPr bwMode="auto">
          <a:xfrm>
            <a:off x="627185" y="4133459"/>
            <a:ext cx="3563815" cy="18732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49" name="Rectangle 10"/>
          <p:cNvSpPr>
            <a:spLocks noChangeArrowheads="1"/>
          </p:cNvSpPr>
          <p:nvPr/>
        </p:nvSpPr>
        <p:spPr bwMode="auto">
          <a:xfrm>
            <a:off x="627185" y="4474772"/>
            <a:ext cx="3563815" cy="187325"/>
          </a:xfrm>
          <a:prstGeom prst="rect">
            <a:avLst/>
          </a:prstGeom>
          <a:solidFill>
            <a:schemeClr val="accent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0" name="Line 11"/>
          <p:cNvSpPr>
            <a:spLocks noChangeShapeType="1"/>
          </p:cNvSpPr>
          <p:nvPr/>
        </p:nvSpPr>
        <p:spPr bwMode="auto">
          <a:xfrm>
            <a:off x="1686659" y="3249219"/>
            <a:ext cx="0" cy="1624012"/>
          </a:xfrm>
          <a:prstGeom prst="line">
            <a:avLst/>
          </a:prstGeom>
          <a:noFill/>
          <a:ln w="22225">
            <a:solidFill>
              <a:schemeClr val="tx1"/>
            </a:solidFill>
            <a:round/>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1" name="Line 12"/>
          <p:cNvSpPr>
            <a:spLocks noChangeShapeType="1"/>
          </p:cNvSpPr>
          <p:nvPr/>
        </p:nvSpPr>
        <p:spPr bwMode="auto">
          <a:xfrm>
            <a:off x="2307982" y="3249219"/>
            <a:ext cx="0" cy="1624012"/>
          </a:xfrm>
          <a:prstGeom prst="line">
            <a:avLst/>
          </a:prstGeom>
          <a:noFill/>
          <a:ln w="22225">
            <a:solidFill>
              <a:schemeClr val="tx1"/>
            </a:solidFill>
            <a:round/>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2" name="Line 13"/>
          <p:cNvSpPr>
            <a:spLocks noChangeShapeType="1"/>
          </p:cNvSpPr>
          <p:nvPr/>
        </p:nvSpPr>
        <p:spPr bwMode="auto">
          <a:xfrm>
            <a:off x="2930770" y="3249219"/>
            <a:ext cx="0" cy="1624012"/>
          </a:xfrm>
          <a:prstGeom prst="line">
            <a:avLst/>
          </a:prstGeom>
          <a:noFill/>
          <a:ln w="22225">
            <a:solidFill>
              <a:schemeClr val="tx1"/>
            </a:solidFill>
            <a:round/>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3" name="Line 14"/>
          <p:cNvSpPr>
            <a:spLocks noChangeShapeType="1"/>
          </p:cNvSpPr>
          <p:nvPr/>
        </p:nvSpPr>
        <p:spPr bwMode="auto">
          <a:xfrm>
            <a:off x="3552093" y="3249219"/>
            <a:ext cx="0" cy="1624012"/>
          </a:xfrm>
          <a:prstGeom prst="line">
            <a:avLst/>
          </a:prstGeom>
          <a:noFill/>
          <a:ln w="22225">
            <a:solidFill>
              <a:schemeClr val="tx1"/>
            </a:solidFill>
            <a:round/>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4" name="Line 23"/>
          <p:cNvSpPr>
            <a:spLocks noChangeShapeType="1"/>
          </p:cNvSpPr>
          <p:nvPr/>
        </p:nvSpPr>
        <p:spPr bwMode="auto">
          <a:xfrm>
            <a:off x="4856286" y="3487737"/>
            <a:ext cx="3540369" cy="0"/>
          </a:xfrm>
          <a:prstGeom prst="line">
            <a:avLst/>
          </a:prstGeom>
          <a:noFill/>
          <a:ln w="22225" cap="flat" cmpd="sng" algn="ctr">
            <a:solidFill>
              <a:schemeClr val="tx1"/>
            </a:solidFill>
            <a:prstDash val="solid"/>
            <a:round/>
            <a:headEnd type="none" w="med" len="med"/>
            <a:tailEnd type="none" w="med" len="me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5" name="Line 24"/>
          <p:cNvSpPr>
            <a:spLocks noChangeShapeType="1"/>
          </p:cNvSpPr>
          <p:nvPr/>
        </p:nvSpPr>
        <p:spPr bwMode="auto">
          <a:xfrm>
            <a:off x="4856286" y="3835400"/>
            <a:ext cx="3540369" cy="0"/>
          </a:xfrm>
          <a:prstGeom prst="line">
            <a:avLst/>
          </a:prstGeom>
          <a:noFill/>
          <a:ln w="22225" cap="flat" cmpd="sng" algn="ctr">
            <a:solidFill>
              <a:schemeClr val="tx1"/>
            </a:solidFill>
            <a:prstDash val="solid"/>
            <a:round/>
            <a:headEnd type="none" w="med" len="med"/>
            <a:tailEnd type="none" w="med" len="me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6" name="Line 25"/>
          <p:cNvSpPr>
            <a:spLocks noChangeShapeType="1"/>
          </p:cNvSpPr>
          <p:nvPr/>
        </p:nvSpPr>
        <p:spPr bwMode="auto">
          <a:xfrm>
            <a:off x="4856286" y="4159250"/>
            <a:ext cx="3540369" cy="0"/>
          </a:xfrm>
          <a:prstGeom prst="line">
            <a:avLst/>
          </a:prstGeom>
          <a:noFill/>
          <a:ln w="22225" cap="flat" cmpd="sng" algn="ctr">
            <a:solidFill>
              <a:schemeClr val="tx1"/>
            </a:solidFill>
            <a:prstDash val="solid"/>
            <a:round/>
            <a:headEnd type="none" w="med" len="med"/>
            <a:tailEnd type="none" w="med" len="me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7" name="Line 26"/>
          <p:cNvSpPr>
            <a:spLocks noChangeShapeType="1"/>
          </p:cNvSpPr>
          <p:nvPr/>
        </p:nvSpPr>
        <p:spPr bwMode="auto">
          <a:xfrm>
            <a:off x="4856286" y="4508500"/>
            <a:ext cx="3540369" cy="0"/>
          </a:xfrm>
          <a:prstGeom prst="line">
            <a:avLst/>
          </a:prstGeom>
          <a:noFill/>
          <a:ln w="22225" cap="flat" cmpd="sng" algn="ctr">
            <a:solidFill>
              <a:schemeClr val="tx1"/>
            </a:solidFill>
            <a:prstDash val="solid"/>
            <a:round/>
            <a:headEnd type="none" w="med" len="med"/>
            <a:tailEnd type="none" w="med" len="me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8" name="Rectangle 27"/>
          <p:cNvSpPr>
            <a:spLocks noChangeArrowheads="1"/>
          </p:cNvSpPr>
          <p:nvPr/>
        </p:nvSpPr>
        <p:spPr bwMode="auto">
          <a:xfrm>
            <a:off x="7910148" y="4933950"/>
            <a:ext cx="495300" cy="171450"/>
          </a:xfrm>
          <a:prstGeom prst="rect">
            <a:avLst/>
          </a:prstGeom>
          <a:solidFill>
            <a:schemeClr val="tx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59" name="Rectangle 28"/>
          <p:cNvSpPr>
            <a:spLocks noChangeArrowheads="1"/>
          </p:cNvSpPr>
          <p:nvPr/>
        </p:nvSpPr>
        <p:spPr bwMode="auto">
          <a:xfrm>
            <a:off x="7241931" y="4933950"/>
            <a:ext cx="495300" cy="171450"/>
          </a:xfrm>
          <a:prstGeom prst="rect">
            <a:avLst/>
          </a:prstGeom>
          <a:solidFill>
            <a:schemeClr val="tx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60" name="Rectangle 29"/>
          <p:cNvSpPr>
            <a:spLocks noChangeArrowheads="1"/>
          </p:cNvSpPr>
          <p:nvPr/>
        </p:nvSpPr>
        <p:spPr bwMode="auto">
          <a:xfrm>
            <a:off x="6573717" y="4933950"/>
            <a:ext cx="495300" cy="171450"/>
          </a:xfrm>
          <a:prstGeom prst="rect">
            <a:avLst/>
          </a:prstGeom>
          <a:solidFill>
            <a:schemeClr val="tx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61" name="Rectangle 30"/>
          <p:cNvSpPr>
            <a:spLocks noChangeArrowheads="1"/>
          </p:cNvSpPr>
          <p:nvPr/>
        </p:nvSpPr>
        <p:spPr bwMode="auto">
          <a:xfrm>
            <a:off x="5906966" y="4933950"/>
            <a:ext cx="495300" cy="171450"/>
          </a:xfrm>
          <a:prstGeom prst="rect">
            <a:avLst/>
          </a:prstGeom>
          <a:solidFill>
            <a:schemeClr val="tx1"/>
          </a:solidFill>
          <a:ln w="6350">
            <a:noFill/>
            <a:miter lim="800000"/>
            <a:headEnd/>
            <a:tailEnd/>
          </a:ln>
          <a:effectLst/>
        </p:spPr>
        <p:txBody>
          <a:bodyPr wrap="none" lIns="0" tIns="0" rIns="0" bIns="0" anchor="ctr"/>
          <a:lstStyle/>
          <a:p>
            <a:pPr defTabSz="914400" eaLnBrk="0" fontAlgn="base" hangingPunct="0">
              <a:spcBef>
                <a:spcPct val="0"/>
              </a:spcBef>
              <a:spcAft>
                <a:spcPct val="0"/>
              </a:spcAft>
            </a:pPr>
            <a:endParaRPr kumimoji="1" lang="de-DE" sz="1300" b="1">
              <a:solidFill>
                <a:srgbClr val="000000"/>
              </a:solidFill>
            </a:endParaRPr>
          </a:p>
        </p:txBody>
      </p:sp>
      <p:sp>
        <p:nvSpPr>
          <p:cNvPr id="62" name="Rectangle 38"/>
          <p:cNvSpPr>
            <a:spLocks noChangeArrowheads="1"/>
          </p:cNvSpPr>
          <p:nvPr/>
        </p:nvSpPr>
        <p:spPr bwMode="auto">
          <a:xfrm>
            <a:off x="634514" y="3003156"/>
            <a:ext cx="183173" cy="203200"/>
          </a:xfrm>
          <a:prstGeom prst="rect">
            <a:avLst/>
          </a:prstGeom>
          <a:solidFill>
            <a:schemeClr val="tx1"/>
          </a:solidFill>
          <a:ln w="6350">
            <a:noFill/>
            <a:miter lim="800000"/>
            <a:headEnd/>
            <a:tailEnd/>
          </a:ln>
          <a:effectLst/>
        </p:spPr>
        <p:txBody>
          <a:bodyPr wrap="none" lIns="0" tIns="0" rIns="0" bIns="0" anchor="ctr"/>
          <a:lstStyle/>
          <a:p>
            <a:pPr algn="ctr" defTabSz="793750" eaLnBrk="0" fontAlgn="base" hangingPunct="0">
              <a:lnSpc>
                <a:spcPct val="93000"/>
              </a:lnSpc>
              <a:spcBef>
                <a:spcPct val="0"/>
              </a:spcBef>
              <a:spcAft>
                <a:spcPct val="0"/>
              </a:spcAft>
            </a:pPr>
            <a:r>
              <a:rPr lang="en-US" sz="1000" b="1">
                <a:solidFill>
                  <a:srgbClr val="FFFFFF"/>
                </a:solidFill>
              </a:rPr>
              <a:t>1</a:t>
            </a:r>
          </a:p>
        </p:txBody>
      </p:sp>
      <p:sp>
        <p:nvSpPr>
          <p:cNvPr id="63" name="Rectangle 41"/>
          <p:cNvSpPr>
            <a:spLocks noChangeArrowheads="1"/>
          </p:cNvSpPr>
          <p:nvPr/>
        </p:nvSpPr>
        <p:spPr bwMode="auto">
          <a:xfrm>
            <a:off x="4812324" y="3013075"/>
            <a:ext cx="183174" cy="203200"/>
          </a:xfrm>
          <a:prstGeom prst="rect">
            <a:avLst/>
          </a:prstGeom>
          <a:solidFill>
            <a:schemeClr val="tx1"/>
          </a:solidFill>
          <a:ln w="6350">
            <a:noFill/>
            <a:miter lim="800000"/>
            <a:headEnd/>
            <a:tailEnd/>
          </a:ln>
          <a:effectLst/>
        </p:spPr>
        <p:txBody>
          <a:bodyPr wrap="none" lIns="0" tIns="0" rIns="0" bIns="0" anchor="ctr"/>
          <a:lstStyle/>
          <a:p>
            <a:pPr algn="ctr" defTabSz="793750" eaLnBrk="0" fontAlgn="base" hangingPunct="0">
              <a:lnSpc>
                <a:spcPct val="93000"/>
              </a:lnSpc>
              <a:spcBef>
                <a:spcPct val="0"/>
              </a:spcBef>
              <a:spcAft>
                <a:spcPct val="0"/>
              </a:spcAft>
            </a:pPr>
            <a:r>
              <a:rPr lang="en-US" sz="1000" b="1" dirty="0" smtClean="0">
                <a:solidFill>
                  <a:srgbClr val="FFFFFF"/>
                </a:solidFill>
              </a:rPr>
              <a:t>2</a:t>
            </a:r>
            <a:endParaRPr lang="en-US" sz="1000" b="1" dirty="0">
              <a:solidFill>
                <a:srgbClr val="FFFFFF"/>
              </a:solidFill>
            </a:endParaRPr>
          </a:p>
        </p:txBody>
      </p:sp>
      <p:sp>
        <p:nvSpPr>
          <p:cNvPr id="64" name="Textfeld 63"/>
          <p:cNvSpPr txBox="1"/>
          <p:nvPr/>
        </p:nvSpPr>
        <p:spPr>
          <a:xfrm>
            <a:off x="457200" y="1524000"/>
            <a:ext cx="3777761" cy="523220"/>
          </a:xfrm>
          <a:prstGeom prst="rect">
            <a:avLst/>
          </a:prstGeom>
          <a:noFill/>
        </p:spPr>
        <p:txBody>
          <a:bodyPr wrap="square" rtlCol="0" anchor="t">
            <a:spAutoFit/>
          </a:bodyPr>
          <a:lstStyle/>
          <a:p>
            <a:pPr>
              <a:spcAft>
                <a:spcPts val="600"/>
              </a:spcAft>
            </a:pPr>
            <a:r>
              <a:rPr lang="en-US" sz="1400" dirty="0" smtClean="0"/>
              <a:t>Horizontal/vertical comparison of data – variations</a:t>
            </a:r>
            <a:endParaRPr lang="de-DE" sz="1400" baseline="0" dirty="0" smtClean="0">
              <a:ln>
                <a:noFill/>
              </a:ln>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de-DE" dirty="0" err="1" smtClean="0"/>
              <a:t>TRAvian</a:t>
            </a:r>
            <a:r>
              <a:rPr lang="de-DE" dirty="0" smtClean="0"/>
              <a:t/>
            </a:r>
            <a:br>
              <a:rPr lang="de-DE" dirty="0" smtClean="0"/>
            </a:br>
            <a:r>
              <a:rPr lang="de-DE" dirty="0" err="1" smtClean="0"/>
              <a:t>Templates</a:t>
            </a:r>
            <a:r>
              <a:rPr lang="de-DE" dirty="0" smtClean="0"/>
              <a:t> PT.2</a:t>
            </a: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solidFill>
                  <a:schemeClr val="accent1"/>
                </a:solidFill>
              </a:rPr>
              <a:t>Beispielchart – Zielsetzungen</a:t>
            </a:r>
            <a:endParaRPr lang="de-DE" dirty="0">
              <a:solidFill>
                <a:schemeClr val="accent1"/>
              </a:solidFill>
            </a:endParaRPr>
          </a:p>
        </p:txBody>
      </p:sp>
      <p:sp>
        <p:nvSpPr>
          <p:cNvPr id="47" name="Text Box 17"/>
          <p:cNvSpPr txBox="1">
            <a:spLocks noChangeArrowheads="1"/>
          </p:cNvSpPr>
          <p:nvPr/>
        </p:nvSpPr>
        <p:spPr bwMode="auto">
          <a:xfrm>
            <a:off x="3429000" y="2107273"/>
            <a:ext cx="4800600" cy="461665"/>
          </a:xfrm>
          <a:prstGeom prst="rect">
            <a:avLst/>
          </a:prstGeom>
          <a:noFill/>
          <a:ln w="9525">
            <a:noFill/>
            <a:miter lim="800000"/>
            <a:headEnd/>
            <a:tailEnd/>
          </a:ln>
          <a:effectLst/>
        </p:spPr>
        <p:txBody>
          <a:bodyPr wrap="square">
            <a:spAutoFit/>
          </a:bodyPr>
          <a:lstStyle/>
          <a:p>
            <a:pPr lvl="0" indent="-168275" eaLnBrk="0">
              <a:buClr>
                <a:schemeClr val="accent1"/>
              </a:buClr>
              <a:buSzPct val="80000"/>
            </a:pPr>
            <a:r>
              <a:rPr lang="de-DE" sz="1200" kern="0" dirty="0" err="1" smtClean="0">
                <a:ea typeface="MS Gothic"/>
              </a:rPr>
              <a:t>Lorem</a:t>
            </a:r>
            <a:r>
              <a:rPr lang="de-DE" sz="1200" kern="0" dirty="0" smtClean="0">
                <a:ea typeface="MS Gothic"/>
              </a:rPr>
              <a:t> </a:t>
            </a:r>
            <a:r>
              <a:rPr lang="de-DE" sz="1200" kern="0" dirty="0" err="1" smtClean="0">
                <a:ea typeface="MS Gothic"/>
              </a:rPr>
              <a:t>ipsum</a:t>
            </a:r>
            <a:r>
              <a:rPr lang="de-DE" sz="1200" kern="0" dirty="0" smtClean="0">
                <a:ea typeface="MS Gothic"/>
              </a:rPr>
              <a:t> </a:t>
            </a:r>
            <a:r>
              <a:rPr lang="de-DE" sz="1200" kern="0" dirty="0" err="1" smtClean="0">
                <a:ea typeface="MS Gothic"/>
              </a:rPr>
              <a:t>dolor</a:t>
            </a:r>
            <a:r>
              <a:rPr lang="de-DE" sz="1200" kern="0" dirty="0" smtClean="0">
                <a:ea typeface="MS Gothic"/>
              </a:rPr>
              <a:t> </a:t>
            </a:r>
            <a:r>
              <a:rPr lang="de-DE" sz="1200" kern="0" dirty="0" err="1" smtClean="0">
                <a:ea typeface="MS Gothic"/>
              </a:rPr>
              <a:t>sit</a:t>
            </a:r>
            <a:r>
              <a:rPr lang="de-DE" sz="1200" kern="0" dirty="0" smtClean="0">
                <a:ea typeface="MS Gothic"/>
              </a:rPr>
              <a:t> </a:t>
            </a:r>
            <a:r>
              <a:rPr lang="de-DE" sz="1200" kern="0" dirty="0" err="1" smtClean="0">
                <a:ea typeface="MS Gothic"/>
              </a:rPr>
              <a:t>amet</a:t>
            </a:r>
            <a:r>
              <a:rPr lang="de-DE" sz="1200" kern="0" dirty="0" smtClean="0">
                <a:ea typeface="MS Gothic"/>
              </a:rPr>
              <a:t>, </a:t>
            </a:r>
            <a:r>
              <a:rPr lang="de-DE" sz="1200" kern="0" dirty="0" err="1" smtClean="0">
                <a:ea typeface="MS Gothic"/>
              </a:rPr>
              <a:t>consectetuer</a:t>
            </a:r>
            <a:r>
              <a:rPr lang="de-DE" sz="1200" kern="0" dirty="0" smtClean="0">
                <a:ea typeface="MS Gothic"/>
              </a:rPr>
              <a:t> </a:t>
            </a:r>
            <a:r>
              <a:rPr lang="de-DE" sz="1200" kern="0" dirty="0" err="1" smtClean="0">
                <a:ea typeface="MS Gothic"/>
              </a:rPr>
              <a:t>adipiscing</a:t>
            </a:r>
            <a:endParaRPr lang="de-DE" sz="1200" kern="0" dirty="0" smtClean="0">
              <a:ea typeface="MS Gothic"/>
            </a:endParaRPr>
          </a:p>
          <a:p>
            <a:pPr lvl="0" indent="-168275" eaLnBrk="0">
              <a:buClr>
                <a:schemeClr val="accent1"/>
              </a:buClr>
              <a:buSzPct val="80000"/>
            </a:pPr>
            <a:r>
              <a:rPr lang="de-DE" sz="1200" kern="0" dirty="0" err="1" smtClean="0">
                <a:ea typeface="MS Gothic"/>
              </a:rPr>
              <a:t>elit.Aenean</a:t>
            </a:r>
            <a:r>
              <a:rPr lang="de-DE" sz="1200" kern="0" dirty="0" smtClean="0">
                <a:ea typeface="MS Gothic"/>
              </a:rPr>
              <a:t> commodo </a:t>
            </a:r>
            <a:r>
              <a:rPr lang="de-DE" sz="1200" kern="0" dirty="0" err="1" smtClean="0">
                <a:ea typeface="MS Gothic"/>
              </a:rPr>
              <a:t>ligula</a:t>
            </a:r>
            <a:r>
              <a:rPr lang="de-DE" sz="1200" kern="0" dirty="0" smtClean="0">
                <a:ea typeface="MS Gothic"/>
              </a:rPr>
              <a:t> </a:t>
            </a:r>
            <a:r>
              <a:rPr lang="de-DE" sz="1200" kern="0" dirty="0" err="1" smtClean="0">
                <a:ea typeface="MS Gothic"/>
              </a:rPr>
              <a:t>eget</a:t>
            </a:r>
            <a:r>
              <a:rPr lang="de-DE" sz="1200" kern="0" dirty="0" smtClean="0">
                <a:ea typeface="MS Gothic"/>
              </a:rPr>
              <a:t> </a:t>
            </a:r>
            <a:r>
              <a:rPr lang="de-DE" sz="1200" kern="0" dirty="0" err="1" smtClean="0">
                <a:ea typeface="MS Gothic"/>
              </a:rPr>
              <a:t>dolor</a:t>
            </a:r>
            <a:r>
              <a:rPr lang="de-DE" sz="1200" kern="0" dirty="0" smtClean="0">
                <a:ea typeface="MS Gothic"/>
              </a:rPr>
              <a:t>. </a:t>
            </a:r>
          </a:p>
        </p:txBody>
      </p:sp>
      <p:grpSp>
        <p:nvGrpSpPr>
          <p:cNvPr id="69" name="Gruppierung 68"/>
          <p:cNvGrpSpPr/>
          <p:nvPr/>
        </p:nvGrpSpPr>
        <p:grpSpPr>
          <a:xfrm>
            <a:off x="609600" y="1828800"/>
            <a:ext cx="2514600" cy="1014146"/>
            <a:chOff x="609600" y="1828800"/>
            <a:chExt cx="2514600" cy="1014146"/>
          </a:xfrm>
        </p:grpSpPr>
        <p:sp>
          <p:nvSpPr>
            <p:cNvPr id="62" name="AutoShape 3"/>
            <p:cNvSpPr>
              <a:spLocks noChangeArrowheads="1"/>
            </p:cNvSpPr>
            <p:nvPr/>
          </p:nvSpPr>
          <p:spPr bwMode="auto">
            <a:xfrm>
              <a:off x="609600" y="1828800"/>
              <a:ext cx="2514600" cy="1014146"/>
            </a:xfrm>
            <a:prstGeom prst="homePlate">
              <a:avLst>
                <a:gd name="adj" fmla="val 20105"/>
              </a:avLst>
            </a:prstGeom>
            <a:solidFill>
              <a:schemeClr val="accent1"/>
            </a:solidFill>
            <a:ln w="12700">
              <a:noFill/>
              <a:miter lim="800000"/>
              <a:headEnd/>
              <a:tailEnd/>
            </a:ln>
            <a:effectLst/>
          </p:spPr>
          <p:txBody>
            <a:bodyPr tIns="0" bIns="0" anchor="ctr"/>
            <a:lstStyle/>
            <a:p>
              <a:pPr marL="72000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Ziel</a:t>
              </a:r>
              <a:r>
                <a:rPr kumimoji="0" lang="en-GB" sz="2000" i="0" u="none" strike="noStrike" kern="0" cap="none" spc="0" normalizeH="0" baseline="0" noProof="0" dirty="0" smtClean="0">
                  <a:ln>
                    <a:noFill/>
                  </a:ln>
                  <a:solidFill>
                    <a:schemeClr val="bg1"/>
                  </a:solidFill>
                  <a:effectLst/>
                  <a:uLnTx/>
                  <a:uFillTx/>
                </a:rPr>
                <a:t> 1</a:t>
              </a:r>
            </a:p>
          </p:txBody>
        </p:sp>
        <p:sp>
          <p:nvSpPr>
            <p:cNvPr id="68" name="Oval 67"/>
            <p:cNvSpPr/>
            <p:nvPr/>
          </p:nvSpPr>
          <p:spPr>
            <a:xfrm>
              <a:off x="762000" y="2107273"/>
              <a:ext cx="457200" cy="457200"/>
            </a:xfrm>
            <a:prstGeom prst="ellipse">
              <a:avLst/>
            </a:prstGeom>
            <a:solidFill>
              <a:schemeClr val="tx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t>1</a:t>
              </a:r>
              <a:endParaRPr lang="de-DE" dirty="0"/>
            </a:p>
          </p:txBody>
        </p:sp>
      </p:grpSp>
      <p:grpSp>
        <p:nvGrpSpPr>
          <p:cNvPr id="73" name="Gruppierung 72"/>
          <p:cNvGrpSpPr/>
          <p:nvPr/>
        </p:nvGrpSpPr>
        <p:grpSpPr>
          <a:xfrm>
            <a:off x="609600" y="2948253"/>
            <a:ext cx="2514600" cy="1014146"/>
            <a:chOff x="609600" y="1828800"/>
            <a:chExt cx="2514600" cy="1014146"/>
          </a:xfrm>
        </p:grpSpPr>
        <p:sp>
          <p:nvSpPr>
            <p:cNvPr id="74" name="AutoShape 3"/>
            <p:cNvSpPr>
              <a:spLocks noChangeArrowheads="1"/>
            </p:cNvSpPr>
            <p:nvPr/>
          </p:nvSpPr>
          <p:spPr bwMode="auto">
            <a:xfrm>
              <a:off x="609600" y="1828800"/>
              <a:ext cx="2514600" cy="1014146"/>
            </a:xfrm>
            <a:prstGeom prst="homePlate">
              <a:avLst>
                <a:gd name="adj" fmla="val 20105"/>
              </a:avLst>
            </a:prstGeom>
            <a:solidFill>
              <a:schemeClr val="accent1"/>
            </a:solidFill>
            <a:ln w="12700">
              <a:noFill/>
              <a:miter lim="800000"/>
              <a:headEnd/>
              <a:tailEnd/>
            </a:ln>
            <a:effectLst/>
          </p:spPr>
          <p:txBody>
            <a:bodyPr tIns="0" bIns="0" anchor="ctr"/>
            <a:lstStyle/>
            <a:p>
              <a:pPr marL="72000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Ziel</a:t>
              </a:r>
              <a:r>
                <a:rPr kumimoji="0" lang="en-GB" sz="2000" i="0" u="none" strike="noStrike" kern="0" cap="none" spc="0" normalizeH="0" baseline="0" noProof="0" dirty="0" smtClean="0">
                  <a:ln>
                    <a:noFill/>
                  </a:ln>
                  <a:solidFill>
                    <a:schemeClr val="bg1"/>
                  </a:solidFill>
                  <a:effectLst/>
                  <a:uLnTx/>
                  <a:uFillTx/>
                </a:rPr>
                <a:t> 2</a:t>
              </a:r>
            </a:p>
          </p:txBody>
        </p:sp>
        <p:sp>
          <p:nvSpPr>
            <p:cNvPr id="75" name="Oval 74"/>
            <p:cNvSpPr/>
            <p:nvPr/>
          </p:nvSpPr>
          <p:spPr>
            <a:xfrm>
              <a:off x="762000" y="2107273"/>
              <a:ext cx="457200" cy="457200"/>
            </a:xfrm>
            <a:prstGeom prst="ellipse">
              <a:avLst/>
            </a:prstGeom>
            <a:solidFill>
              <a:schemeClr val="tx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t>2</a:t>
              </a:r>
              <a:endParaRPr lang="de-DE" dirty="0"/>
            </a:p>
          </p:txBody>
        </p:sp>
      </p:grpSp>
      <p:grpSp>
        <p:nvGrpSpPr>
          <p:cNvPr id="78" name="Gruppierung 77"/>
          <p:cNvGrpSpPr/>
          <p:nvPr/>
        </p:nvGrpSpPr>
        <p:grpSpPr>
          <a:xfrm>
            <a:off x="609600" y="4038600"/>
            <a:ext cx="2514600" cy="1014146"/>
            <a:chOff x="609600" y="1828800"/>
            <a:chExt cx="2514600" cy="1014146"/>
          </a:xfrm>
        </p:grpSpPr>
        <p:sp>
          <p:nvSpPr>
            <p:cNvPr id="79" name="AutoShape 3"/>
            <p:cNvSpPr>
              <a:spLocks noChangeArrowheads="1"/>
            </p:cNvSpPr>
            <p:nvPr/>
          </p:nvSpPr>
          <p:spPr bwMode="auto">
            <a:xfrm>
              <a:off x="609600" y="1828800"/>
              <a:ext cx="2514600" cy="1014146"/>
            </a:xfrm>
            <a:prstGeom prst="homePlate">
              <a:avLst>
                <a:gd name="adj" fmla="val 20105"/>
              </a:avLst>
            </a:prstGeom>
            <a:solidFill>
              <a:schemeClr val="accent1"/>
            </a:solidFill>
            <a:ln w="12700">
              <a:noFill/>
              <a:miter lim="800000"/>
              <a:headEnd/>
              <a:tailEnd/>
            </a:ln>
            <a:effectLst/>
          </p:spPr>
          <p:txBody>
            <a:bodyPr tIns="0" bIns="0" anchor="ctr"/>
            <a:lstStyle/>
            <a:p>
              <a:pPr marL="72000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Ziel</a:t>
              </a:r>
              <a:r>
                <a:rPr kumimoji="0" lang="en-GB" sz="2000" i="0" u="none" strike="noStrike" kern="0" cap="none" spc="0" normalizeH="0" baseline="0" noProof="0" dirty="0" smtClean="0">
                  <a:ln>
                    <a:noFill/>
                  </a:ln>
                  <a:solidFill>
                    <a:schemeClr val="bg1"/>
                  </a:solidFill>
                  <a:effectLst/>
                  <a:uLnTx/>
                  <a:uFillTx/>
                </a:rPr>
                <a:t> 3</a:t>
              </a:r>
            </a:p>
          </p:txBody>
        </p:sp>
        <p:sp>
          <p:nvSpPr>
            <p:cNvPr id="80" name="Oval 79"/>
            <p:cNvSpPr/>
            <p:nvPr/>
          </p:nvSpPr>
          <p:spPr>
            <a:xfrm>
              <a:off x="762000" y="2107273"/>
              <a:ext cx="457200" cy="457200"/>
            </a:xfrm>
            <a:prstGeom prst="ellipse">
              <a:avLst/>
            </a:prstGeom>
            <a:solidFill>
              <a:schemeClr val="tx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t>3</a:t>
              </a:r>
              <a:endParaRPr lang="de-DE" dirty="0"/>
            </a:p>
          </p:txBody>
        </p:sp>
      </p:grpSp>
      <p:grpSp>
        <p:nvGrpSpPr>
          <p:cNvPr id="83" name="Gruppierung 82"/>
          <p:cNvGrpSpPr/>
          <p:nvPr/>
        </p:nvGrpSpPr>
        <p:grpSpPr>
          <a:xfrm>
            <a:off x="609600" y="5158053"/>
            <a:ext cx="2514600" cy="1014146"/>
            <a:chOff x="609600" y="1828800"/>
            <a:chExt cx="2514600" cy="1014146"/>
          </a:xfrm>
        </p:grpSpPr>
        <p:sp>
          <p:nvSpPr>
            <p:cNvPr id="84" name="AutoShape 3"/>
            <p:cNvSpPr>
              <a:spLocks noChangeArrowheads="1"/>
            </p:cNvSpPr>
            <p:nvPr/>
          </p:nvSpPr>
          <p:spPr bwMode="auto">
            <a:xfrm>
              <a:off x="609600" y="1828800"/>
              <a:ext cx="2514600" cy="1014146"/>
            </a:xfrm>
            <a:prstGeom prst="homePlate">
              <a:avLst>
                <a:gd name="adj" fmla="val 20105"/>
              </a:avLst>
            </a:prstGeom>
            <a:solidFill>
              <a:schemeClr val="accent1"/>
            </a:solidFill>
            <a:ln w="12700">
              <a:noFill/>
              <a:miter lim="800000"/>
              <a:headEnd/>
              <a:tailEnd/>
            </a:ln>
            <a:effectLst/>
          </p:spPr>
          <p:txBody>
            <a:bodyPr tIns="0" bIns="0" anchor="ctr"/>
            <a:lstStyle/>
            <a:p>
              <a:pPr marL="72000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err="1" smtClean="0">
                  <a:ln>
                    <a:noFill/>
                  </a:ln>
                  <a:solidFill>
                    <a:schemeClr val="bg1"/>
                  </a:solidFill>
                  <a:effectLst/>
                  <a:uLnTx/>
                  <a:uFillTx/>
                </a:rPr>
                <a:t>Ziel</a:t>
              </a:r>
              <a:r>
                <a:rPr kumimoji="0" lang="en-GB" sz="2000" i="0" u="none" strike="noStrike" kern="0" cap="none" spc="0" normalizeH="0" baseline="0" noProof="0" dirty="0" smtClean="0">
                  <a:ln>
                    <a:noFill/>
                  </a:ln>
                  <a:solidFill>
                    <a:schemeClr val="bg1"/>
                  </a:solidFill>
                  <a:effectLst/>
                  <a:uLnTx/>
                  <a:uFillTx/>
                </a:rPr>
                <a:t> 4</a:t>
              </a:r>
            </a:p>
          </p:txBody>
        </p:sp>
        <p:sp>
          <p:nvSpPr>
            <p:cNvPr id="85" name="Oval 84"/>
            <p:cNvSpPr/>
            <p:nvPr/>
          </p:nvSpPr>
          <p:spPr>
            <a:xfrm>
              <a:off x="762000" y="2107273"/>
              <a:ext cx="457200" cy="457200"/>
            </a:xfrm>
            <a:prstGeom prst="ellipse">
              <a:avLst/>
            </a:prstGeom>
            <a:solidFill>
              <a:schemeClr val="tx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smtClean="0"/>
                <a:t>4</a:t>
              </a:r>
              <a:endParaRPr lang="de-DE" dirty="0"/>
            </a:p>
          </p:txBody>
        </p:sp>
      </p:grpSp>
      <p:sp>
        <p:nvSpPr>
          <p:cNvPr id="95" name="Text Box 17"/>
          <p:cNvSpPr txBox="1">
            <a:spLocks noChangeArrowheads="1"/>
          </p:cNvSpPr>
          <p:nvPr/>
        </p:nvSpPr>
        <p:spPr bwMode="auto">
          <a:xfrm>
            <a:off x="3429000" y="3226726"/>
            <a:ext cx="4800600" cy="461665"/>
          </a:xfrm>
          <a:prstGeom prst="rect">
            <a:avLst/>
          </a:prstGeom>
          <a:noFill/>
          <a:ln w="9525">
            <a:noFill/>
            <a:miter lim="800000"/>
            <a:headEnd/>
            <a:tailEnd/>
          </a:ln>
          <a:effectLst/>
        </p:spPr>
        <p:txBody>
          <a:bodyPr wrap="square">
            <a:spAutoFit/>
          </a:bodyPr>
          <a:lstStyle/>
          <a:p>
            <a:pPr lvl="0" indent="-168275" eaLnBrk="0">
              <a:buClr>
                <a:schemeClr val="accent1"/>
              </a:buClr>
              <a:buSzPct val="80000"/>
            </a:pPr>
            <a:r>
              <a:rPr lang="de-DE" sz="1200" kern="0" dirty="0" err="1" smtClean="0">
                <a:ea typeface="MS Gothic"/>
              </a:rPr>
              <a:t>Lorem</a:t>
            </a:r>
            <a:r>
              <a:rPr lang="de-DE" sz="1200" kern="0" dirty="0" smtClean="0">
                <a:ea typeface="MS Gothic"/>
              </a:rPr>
              <a:t> </a:t>
            </a:r>
            <a:r>
              <a:rPr lang="de-DE" sz="1200" kern="0" dirty="0" err="1" smtClean="0">
                <a:ea typeface="MS Gothic"/>
              </a:rPr>
              <a:t>ipsum</a:t>
            </a:r>
            <a:r>
              <a:rPr lang="de-DE" sz="1200" kern="0" dirty="0" smtClean="0">
                <a:ea typeface="MS Gothic"/>
              </a:rPr>
              <a:t> </a:t>
            </a:r>
            <a:r>
              <a:rPr lang="de-DE" sz="1200" kern="0" dirty="0" err="1" smtClean="0">
                <a:ea typeface="MS Gothic"/>
              </a:rPr>
              <a:t>dolor</a:t>
            </a:r>
            <a:r>
              <a:rPr lang="de-DE" sz="1200" kern="0" dirty="0" smtClean="0">
                <a:ea typeface="MS Gothic"/>
              </a:rPr>
              <a:t> </a:t>
            </a:r>
            <a:r>
              <a:rPr lang="de-DE" sz="1200" kern="0" dirty="0" err="1" smtClean="0">
                <a:ea typeface="MS Gothic"/>
              </a:rPr>
              <a:t>sit</a:t>
            </a:r>
            <a:r>
              <a:rPr lang="de-DE" sz="1200" kern="0" dirty="0" smtClean="0">
                <a:ea typeface="MS Gothic"/>
              </a:rPr>
              <a:t> </a:t>
            </a:r>
            <a:r>
              <a:rPr lang="de-DE" sz="1200" kern="0" dirty="0" err="1" smtClean="0">
                <a:ea typeface="MS Gothic"/>
              </a:rPr>
              <a:t>amet</a:t>
            </a:r>
            <a:r>
              <a:rPr lang="de-DE" sz="1200" kern="0" dirty="0" smtClean="0">
                <a:ea typeface="MS Gothic"/>
              </a:rPr>
              <a:t>, </a:t>
            </a:r>
            <a:r>
              <a:rPr lang="de-DE" sz="1200" kern="0" dirty="0" err="1" smtClean="0">
                <a:ea typeface="MS Gothic"/>
              </a:rPr>
              <a:t>consectetuer</a:t>
            </a:r>
            <a:r>
              <a:rPr lang="de-DE" sz="1200" kern="0" dirty="0" smtClean="0">
                <a:ea typeface="MS Gothic"/>
              </a:rPr>
              <a:t> </a:t>
            </a:r>
            <a:r>
              <a:rPr lang="de-DE" sz="1200" kern="0" dirty="0" err="1" smtClean="0">
                <a:ea typeface="MS Gothic"/>
              </a:rPr>
              <a:t>adipiscing</a:t>
            </a:r>
            <a:endParaRPr lang="de-DE" sz="1200" kern="0" dirty="0" smtClean="0">
              <a:ea typeface="MS Gothic"/>
            </a:endParaRPr>
          </a:p>
          <a:p>
            <a:pPr lvl="0" indent="-168275" eaLnBrk="0">
              <a:buClr>
                <a:schemeClr val="accent1"/>
              </a:buClr>
              <a:buSzPct val="80000"/>
            </a:pPr>
            <a:r>
              <a:rPr lang="de-DE" sz="1200" kern="0" dirty="0" err="1" smtClean="0">
                <a:ea typeface="MS Gothic"/>
              </a:rPr>
              <a:t>elit.Aenean</a:t>
            </a:r>
            <a:r>
              <a:rPr lang="de-DE" sz="1200" kern="0" dirty="0" smtClean="0">
                <a:ea typeface="MS Gothic"/>
              </a:rPr>
              <a:t> commodo </a:t>
            </a:r>
            <a:r>
              <a:rPr lang="de-DE" sz="1200" kern="0" dirty="0" err="1" smtClean="0">
                <a:ea typeface="MS Gothic"/>
              </a:rPr>
              <a:t>ligula</a:t>
            </a:r>
            <a:r>
              <a:rPr lang="de-DE" sz="1200" kern="0" dirty="0" smtClean="0">
                <a:ea typeface="MS Gothic"/>
              </a:rPr>
              <a:t> </a:t>
            </a:r>
            <a:r>
              <a:rPr lang="de-DE" sz="1200" kern="0" dirty="0" err="1" smtClean="0">
                <a:ea typeface="MS Gothic"/>
              </a:rPr>
              <a:t>eget</a:t>
            </a:r>
            <a:r>
              <a:rPr lang="de-DE" sz="1200" kern="0" dirty="0" smtClean="0">
                <a:ea typeface="MS Gothic"/>
              </a:rPr>
              <a:t> </a:t>
            </a:r>
            <a:r>
              <a:rPr lang="de-DE" sz="1200" kern="0" dirty="0" err="1" smtClean="0">
                <a:ea typeface="MS Gothic"/>
              </a:rPr>
              <a:t>dolor</a:t>
            </a:r>
            <a:r>
              <a:rPr lang="de-DE" sz="1200" kern="0" dirty="0" smtClean="0">
                <a:ea typeface="MS Gothic"/>
              </a:rPr>
              <a:t>. </a:t>
            </a:r>
          </a:p>
        </p:txBody>
      </p:sp>
      <p:sp>
        <p:nvSpPr>
          <p:cNvPr id="96" name="Text Box 17"/>
          <p:cNvSpPr txBox="1">
            <a:spLocks noChangeArrowheads="1"/>
          </p:cNvSpPr>
          <p:nvPr/>
        </p:nvSpPr>
        <p:spPr bwMode="auto">
          <a:xfrm>
            <a:off x="3429000" y="4317073"/>
            <a:ext cx="4800600" cy="461665"/>
          </a:xfrm>
          <a:prstGeom prst="rect">
            <a:avLst/>
          </a:prstGeom>
          <a:noFill/>
          <a:ln w="9525">
            <a:noFill/>
            <a:miter lim="800000"/>
            <a:headEnd/>
            <a:tailEnd/>
          </a:ln>
          <a:effectLst/>
        </p:spPr>
        <p:txBody>
          <a:bodyPr wrap="square">
            <a:spAutoFit/>
          </a:bodyPr>
          <a:lstStyle/>
          <a:p>
            <a:pPr lvl="0" indent="-168275" eaLnBrk="0">
              <a:buClr>
                <a:schemeClr val="accent1"/>
              </a:buClr>
              <a:buSzPct val="80000"/>
            </a:pPr>
            <a:r>
              <a:rPr lang="de-DE" sz="1200" kern="0" dirty="0" err="1" smtClean="0">
                <a:ea typeface="MS Gothic"/>
              </a:rPr>
              <a:t>Lorem</a:t>
            </a:r>
            <a:r>
              <a:rPr lang="de-DE" sz="1200" kern="0" dirty="0" smtClean="0">
                <a:ea typeface="MS Gothic"/>
              </a:rPr>
              <a:t> </a:t>
            </a:r>
            <a:r>
              <a:rPr lang="de-DE" sz="1200" kern="0" dirty="0" err="1" smtClean="0">
                <a:ea typeface="MS Gothic"/>
              </a:rPr>
              <a:t>ipsum</a:t>
            </a:r>
            <a:r>
              <a:rPr lang="de-DE" sz="1200" kern="0" dirty="0" smtClean="0">
                <a:ea typeface="MS Gothic"/>
              </a:rPr>
              <a:t> </a:t>
            </a:r>
            <a:r>
              <a:rPr lang="de-DE" sz="1200" kern="0" dirty="0" err="1" smtClean="0">
                <a:ea typeface="MS Gothic"/>
              </a:rPr>
              <a:t>dolor</a:t>
            </a:r>
            <a:r>
              <a:rPr lang="de-DE" sz="1200" kern="0" dirty="0" smtClean="0">
                <a:ea typeface="MS Gothic"/>
              </a:rPr>
              <a:t> </a:t>
            </a:r>
            <a:r>
              <a:rPr lang="de-DE" sz="1200" kern="0" dirty="0" err="1" smtClean="0">
                <a:ea typeface="MS Gothic"/>
              </a:rPr>
              <a:t>sit</a:t>
            </a:r>
            <a:r>
              <a:rPr lang="de-DE" sz="1200" kern="0" dirty="0" smtClean="0">
                <a:ea typeface="MS Gothic"/>
              </a:rPr>
              <a:t> </a:t>
            </a:r>
            <a:r>
              <a:rPr lang="de-DE" sz="1200" kern="0" dirty="0" err="1" smtClean="0">
                <a:ea typeface="MS Gothic"/>
              </a:rPr>
              <a:t>amet</a:t>
            </a:r>
            <a:r>
              <a:rPr lang="de-DE" sz="1200" kern="0" dirty="0" smtClean="0">
                <a:ea typeface="MS Gothic"/>
              </a:rPr>
              <a:t>, </a:t>
            </a:r>
            <a:r>
              <a:rPr lang="de-DE" sz="1200" kern="0" dirty="0" err="1" smtClean="0">
                <a:ea typeface="MS Gothic"/>
              </a:rPr>
              <a:t>consectetuer</a:t>
            </a:r>
            <a:r>
              <a:rPr lang="de-DE" sz="1200" kern="0" dirty="0" smtClean="0">
                <a:ea typeface="MS Gothic"/>
              </a:rPr>
              <a:t> </a:t>
            </a:r>
            <a:r>
              <a:rPr lang="de-DE" sz="1200" kern="0" dirty="0" err="1" smtClean="0">
                <a:ea typeface="MS Gothic"/>
              </a:rPr>
              <a:t>adipiscing</a:t>
            </a:r>
            <a:endParaRPr lang="de-DE" sz="1200" kern="0" dirty="0" smtClean="0">
              <a:ea typeface="MS Gothic"/>
            </a:endParaRPr>
          </a:p>
          <a:p>
            <a:pPr lvl="0" indent="-168275" eaLnBrk="0">
              <a:buClr>
                <a:schemeClr val="accent1"/>
              </a:buClr>
              <a:buSzPct val="80000"/>
            </a:pPr>
            <a:r>
              <a:rPr lang="de-DE" sz="1200" kern="0" dirty="0" err="1" smtClean="0">
                <a:ea typeface="MS Gothic"/>
              </a:rPr>
              <a:t>elit.Aenean</a:t>
            </a:r>
            <a:r>
              <a:rPr lang="de-DE" sz="1200" kern="0" dirty="0" smtClean="0">
                <a:ea typeface="MS Gothic"/>
              </a:rPr>
              <a:t> commodo </a:t>
            </a:r>
            <a:r>
              <a:rPr lang="de-DE" sz="1200" kern="0" dirty="0" err="1" smtClean="0">
                <a:ea typeface="MS Gothic"/>
              </a:rPr>
              <a:t>ligula</a:t>
            </a:r>
            <a:r>
              <a:rPr lang="de-DE" sz="1200" kern="0" dirty="0" smtClean="0">
                <a:ea typeface="MS Gothic"/>
              </a:rPr>
              <a:t> </a:t>
            </a:r>
            <a:r>
              <a:rPr lang="de-DE" sz="1200" kern="0" dirty="0" err="1" smtClean="0">
                <a:ea typeface="MS Gothic"/>
              </a:rPr>
              <a:t>eget</a:t>
            </a:r>
            <a:r>
              <a:rPr lang="de-DE" sz="1200" kern="0" dirty="0" smtClean="0">
                <a:ea typeface="MS Gothic"/>
              </a:rPr>
              <a:t> </a:t>
            </a:r>
            <a:r>
              <a:rPr lang="de-DE" sz="1200" kern="0" dirty="0" err="1" smtClean="0">
                <a:ea typeface="MS Gothic"/>
              </a:rPr>
              <a:t>dolor</a:t>
            </a:r>
            <a:r>
              <a:rPr lang="de-DE" sz="1200" kern="0" dirty="0" smtClean="0">
                <a:ea typeface="MS Gothic"/>
              </a:rPr>
              <a:t>. </a:t>
            </a:r>
          </a:p>
        </p:txBody>
      </p:sp>
      <p:sp>
        <p:nvSpPr>
          <p:cNvPr id="97" name="Text Box 17"/>
          <p:cNvSpPr txBox="1">
            <a:spLocks noChangeArrowheads="1"/>
          </p:cNvSpPr>
          <p:nvPr/>
        </p:nvSpPr>
        <p:spPr bwMode="auto">
          <a:xfrm>
            <a:off x="3429000" y="5432061"/>
            <a:ext cx="4800600" cy="461665"/>
          </a:xfrm>
          <a:prstGeom prst="rect">
            <a:avLst/>
          </a:prstGeom>
          <a:noFill/>
          <a:ln w="9525">
            <a:noFill/>
            <a:miter lim="800000"/>
            <a:headEnd/>
            <a:tailEnd/>
          </a:ln>
          <a:effectLst/>
        </p:spPr>
        <p:txBody>
          <a:bodyPr wrap="square">
            <a:spAutoFit/>
          </a:bodyPr>
          <a:lstStyle/>
          <a:p>
            <a:pPr lvl="0" indent="-168275" eaLnBrk="0">
              <a:buClr>
                <a:schemeClr val="accent1"/>
              </a:buClr>
              <a:buSzPct val="80000"/>
            </a:pPr>
            <a:r>
              <a:rPr lang="de-DE" sz="1200" kern="0" dirty="0" err="1" smtClean="0">
                <a:ea typeface="MS Gothic"/>
              </a:rPr>
              <a:t>Lorem</a:t>
            </a:r>
            <a:r>
              <a:rPr lang="de-DE" sz="1200" kern="0" dirty="0" smtClean="0">
                <a:ea typeface="MS Gothic"/>
              </a:rPr>
              <a:t> </a:t>
            </a:r>
            <a:r>
              <a:rPr lang="de-DE" sz="1200" kern="0" dirty="0" err="1" smtClean="0">
                <a:ea typeface="MS Gothic"/>
              </a:rPr>
              <a:t>ipsum</a:t>
            </a:r>
            <a:r>
              <a:rPr lang="de-DE" sz="1200" kern="0" dirty="0" smtClean="0">
                <a:ea typeface="MS Gothic"/>
              </a:rPr>
              <a:t> </a:t>
            </a:r>
            <a:r>
              <a:rPr lang="de-DE" sz="1200" kern="0" dirty="0" err="1" smtClean="0">
                <a:ea typeface="MS Gothic"/>
              </a:rPr>
              <a:t>dolor</a:t>
            </a:r>
            <a:r>
              <a:rPr lang="de-DE" sz="1200" kern="0" dirty="0" smtClean="0">
                <a:ea typeface="MS Gothic"/>
              </a:rPr>
              <a:t> </a:t>
            </a:r>
            <a:r>
              <a:rPr lang="de-DE" sz="1200" kern="0" dirty="0" err="1" smtClean="0">
                <a:ea typeface="MS Gothic"/>
              </a:rPr>
              <a:t>sit</a:t>
            </a:r>
            <a:r>
              <a:rPr lang="de-DE" sz="1200" kern="0" dirty="0" smtClean="0">
                <a:ea typeface="MS Gothic"/>
              </a:rPr>
              <a:t> </a:t>
            </a:r>
            <a:r>
              <a:rPr lang="de-DE" sz="1200" kern="0" dirty="0" err="1" smtClean="0">
                <a:ea typeface="MS Gothic"/>
              </a:rPr>
              <a:t>amet</a:t>
            </a:r>
            <a:r>
              <a:rPr lang="de-DE" sz="1200" kern="0" dirty="0" smtClean="0">
                <a:ea typeface="MS Gothic"/>
              </a:rPr>
              <a:t>, </a:t>
            </a:r>
            <a:r>
              <a:rPr lang="de-DE" sz="1200" kern="0" dirty="0" err="1" smtClean="0">
                <a:ea typeface="MS Gothic"/>
              </a:rPr>
              <a:t>consectetuer</a:t>
            </a:r>
            <a:r>
              <a:rPr lang="de-DE" sz="1200" kern="0" dirty="0" smtClean="0">
                <a:ea typeface="MS Gothic"/>
              </a:rPr>
              <a:t> </a:t>
            </a:r>
            <a:r>
              <a:rPr lang="de-DE" sz="1200" kern="0" dirty="0" err="1" smtClean="0">
                <a:ea typeface="MS Gothic"/>
              </a:rPr>
              <a:t>adipiscing</a:t>
            </a:r>
            <a:endParaRPr lang="de-DE" sz="1200" kern="0" dirty="0" smtClean="0">
              <a:ea typeface="MS Gothic"/>
            </a:endParaRPr>
          </a:p>
          <a:p>
            <a:pPr lvl="0" indent="-168275" eaLnBrk="0">
              <a:buClr>
                <a:schemeClr val="accent1"/>
              </a:buClr>
              <a:buSzPct val="80000"/>
            </a:pPr>
            <a:r>
              <a:rPr lang="de-DE" sz="1200" kern="0" dirty="0" err="1" smtClean="0">
                <a:ea typeface="MS Gothic"/>
              </a:rPr>
              <a:t>elit.Aenean</a:t>
            </a:r>
            <a:r>
              <a:rPr lang="de-DE" sz="1200" kern="0" dirty="0" smtClean="0">
                <a:ea typeface="MS Gothic"/>
              </a:rPr>
              <a:t> commodo </a:t>
            </a:r>
            <a:r>
              <a:rPr lang="de-DE" sz="1200" kern="0" dirty="0" err="1" smtClean="0">
                <a:ea typeface="MS Gothic"/>
              </a:rPr>
              <a:t>ligula</a:t>
            </a:r>
            <a:r>
              <a:rPr lang="de-DE" sz="1200" kern="0" dirty="0" smtClean="0">
                <a:ea typeface="MS Gothic"/>
              </a:rPr>
              <a:t> </a:t>
            </a:r>
            <a:r>
              <a:rPr lang="de-DE" sz="1200" kern="0" dirty="0" err="1" smtClean="0">
                <a:ea typeface="MS Gothic"/>
              </a:rPr>
              <a:t>eget</a:t>
            </a:r>
            <a:r>
              <a:rPr lang="de-DE" sz="1200" kern="0" dirty="0" smtClean="0">
                <a:ea typeface="MS Gothic"/>
              </a:rPr>
              <a:t> </a:t>
            </a:r>
            <a:r>
              <a:rPr lang="de-DE" sz="1200" kern="0" dirty="0" err="1" smtClean="0">
                <a:ea typeface="MS Gothic"/>
              </a:rPr>
              <a:t>dolor</a:t>
            </a:r>
            <a:r>
              <a:rPr lang="de-DE" sz="1200" kern="0" dirty="0" smtClean="0">
                <a:ea typeface="MS Gothic"/>
              </a:rPr>
              <a:t>. </a:t>
            </a:r>
          </a:p>
        </p:txBody>
      </p:sp>
      <p:sp>
        <p:nvSpPr>
          <p:cNvPr id="104" name="Datumsplatzhalter 3"/>
          <p:cNvSpPr txBox="1">
            <a:spLocks/>
          </p:cNvSpPr>
          <p:nvPr/>
        </p:nvSpPr>
        <p:spPr>
          <a:xfrm>
            <a:off x="533400" y="6446837"/>
            <a:ext cx="2119313" cy="41116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722823-C534-419E-B677-05A218698206}" type="datetime1">
              <a:rPr kumimoji="0" lang="de-DE" sz="1200" i="0" u="none" strike="noStrike" kern="1200" cap="none" spc="0" normalizeH="0" baseline="0" noProof="0" smtClean="0">
                <a:ln>
                  <a:noFill/>
                </a:ln>
                <a:solidFill>
                  <a:schemeClr val="accent1"/>
                </a:solidFill>
                <a:effectLst/>
                <a:uLnTx/>
                <a:uFillTx/>
                <a:latin typeface="+mj-lt"/>
                <a:ea typeface="+mn-ea"/>
                <a:cs typeface="Rod" pitchFamily="49" charset="-79"/>
              </a:rPr>
              <a:pPr marL="0" marR="0" lvl="0" indent="0" algn="l" defTabSz="457200" rtl="0" eaLnBrk="1" fontAlgn="auto" latinLnBrk="0" hangingPunct="1">
                <a:lnSpc>
                  <a:spcPct val="100000"/>
                </a:lnSpc>
                <a:spcBef>
                  <a:spcPts val="0"/>
                </a:spcBef>
                <a:spcAft>
                  <a:spcPts val="0"/>
                </a:spcAft>
                <a:buClrTx/>
                <a:buSzTx/>
                <a:buFontTx/>
                <a:buNone/>
                <a:tabLst/>
                <a:defRPr/>
              </a:pPr>
              <a:t>22.09.2011</a:t>
            </a:fld>
            <a:endParaRPr kumimoji="0" lang="de-DE" sz="1200" i="0" u="none" strike="noStrike" kern="1200" cap="none" spc="0" normalizeH="0" baseline="0" noProof="0" dirty="0">
              <a:ln>
                <a:noFill/>
              </a:ln>
              <a:solidFill>
                <a:schemeClr val="accent1"/>
              </a:solidFill>
              <a:effectLst/>
              <a:uLnTx/>
              <a:uFillTx/>
              <a:latin typeface="+mj-lt"/>
              <a:ea typeface="+mn-ea"/>
              <a:cs typeface="Rod" pitchFamily="49" charset="-79"/>
            </a:endParaRPr>
          </a:p>
        </p:txBody>
      </p:sp>
      <p:sp>
        <p:nvSpPr>
          <p:cNvPr id="105" name="Foliennummernplatzhalter 104"/>
          <p:cNvSpPr>
            <a:spLocks noGrp="1"/>
          </p:cNvSpPr>
          <p:nvPr>
            <p:ph type="sldNum" sz="quarter" idx="12"/>
          </p:nvPr>
        </p:nvSpPr>
        <p:spPr/>
        <p:txBody>
          <a:bodyPr/>
          <a:lstStyle/>
          <a:p>
            <a:fld id="{6C6CA861-EC5F-0345-8424-414E04E681D1}" type="slidenum">
              <a:rPr lang="de-DE" smtClean="0"/>
              <a:pPr/>
              <a:t>35</a:t>
            </a:fld>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 name="Rectangle 38"/>
          <p:cNvSpPr>
            <a:spLocks noChangeArrowheads="1"/>
          </p:cNvSpPr>
          <p:nvPr/>
        </p:nvSpPr>
        <p:spPr bwMode="auto">
          <a:xfrm>
            <a:off x="3248521" y="2258401"/>
            <a:ext cx="992133" cy="179999"/>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74" name="Rectangle 38"/>
          <p:cNvSpPr>
            <a:spLocks noChangeArrowheads="1"/>
          </p:cNvSpPr>
          <p:nvPr/>
        </p:nvSpPr>
        <p:spPr bwMode="auto">
          <a:xfrm>
            <a:off x="7211566" y="5077409"/>
            <a:ext cx="1025641" cy="180391"/>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69" name="Rectangle 38"/>
          <p:cNvSpPr>
            <a:spLocks noChangeArrowheads="1"/>
          </p:cNvSpPr>
          <p:nvPr/>
        </p:nvSpPr>
        <p:spPr bwMode="auto">
          <a:xfrm>
            <a:off x="6224744" y="3649771"/>
            <a:ext cx="2006461" cy="180000"/>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73" name="Rectangle 38"/>
          <p:cNvSpPr>
            <a:spLocks noChangeArrowheads="1"/>
          </p:cNvSpPr>
          <p:nvPr/>
        </p:nvSpPr>
        <p:spPr bwMode="auto">
          <a:xfrm>
            <a:off x="6708812" y="4728479"/>
            <a:ext cx="1520787" cy="180000"/>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70" name="Rectangle 38"/>
          <p:cNvSpPr>
            <a:spLocks noChangeArrowheads="1"/>
          </p:cNvSpPr>
          <p:nvPr/>
        </p:nvSpPr>
        <p:spPr bwMode="auto">
          <a:xfrm>
            <a:off x="4953000" y="4372306"/>
            <a:ext cx="1979027" cy="180000"/>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68" name="Rectangle 38"/>
          <p:cNvSpPr>
            <a:spLocks noChangeArrowheads="1"/>
          </p:cNvSpPr>
          <p:nvPr/>
        </p:nvSpPr>
        <p:spPr bwMode="auto">
          <a:xfrm>
            <a:off x="5334000" y="3291967"/>
            <a:ext cx="720000" cy="180000"/>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50" name="Rectangle 38"/>
          <p:cNvSpPr>
            <a:spLocks noChangeArrowheads="1"/>
          </p:cNvSpPr>
          <p:nvPr/>
        </p:nvSpPr>
        <p:spPr bwMode="auto">
          <a:xfrm>
            <a:off x="4240654" y="2594993"/>
            <a:ext cx="992133" cy="179999"/>
          </a:xfrm>
          <a:prstGeom prst="rect">
            <a:avLst/>
          </a:prstGeom>
          <a:solidFill>
            <a:schemeClr val="accent4"/>
          </a:solidFill>
          <a:ln w="9525">
            <a:noFill/>
            <a:miter lim="800000"/>
            <a:headEnd/>
            <a:tailEnd/>
          </a:ln>
          <a:effectLst/>
        </p:spPr>
        <p:txBody>
          <a:bodyPr wrap="none" anchor="ctr"/>
          <a:lstStyle/>
          <a:p>
            <a:pPr algn="ctr">
              <a:defRPr/>
            </a:pPr>
            <a:endParaRPr lang="de-DE" sz="900" dirty="0"/>
          </a:p>
        </p:txBody>
      </p:sp>
      <p:sp>
        <p:nvSpPr>
          <p:cNvPr id="67" name="Rechteck 66"/>
          <p:cNvSpPr/>
          <p:nvPr/>
        </p:nvSpPr>
        <p:spPr>
          <a:xfrm>
            <a:off x="3245993" y="2123258"/>
            <a:ext cx="4991214" cy="3234954"/>
          </a:xfrm>
          <a:prstGeom prst="rect">
            <a:avLst/>
          </a:prstGeom>
          <a:noFill/>
          <a:ln w="9525" cap="flat" cmpd="sng" algn="ctr">
            <a:solidFill>
              <a:schemeClr val="accent4"/>
            </a:solidFill>
            <a:prstDash val="solid"/>
            <a:round/>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56" name="Textfeld 55"/>
          <p:cNvSpPr txBox="1"/>
          <p:nvPr/>
        </p:nvSpPr>
        <p:spPr>
          <a:xfrm>
            <a:off x="555004" y="1611868"/>
            <a:ext cx="8034052" cy="369332"/>
          </a:xfrm>
          <a:prstGeom prst="rect">
            <a:avLst/>
          </a:prstGeom>
          <a:solidFill>
            <a:schemeClr val="accent1"/>
          </a:solidFill>
        </p:spPr>
        <p:txBody>
          <a:bodyPr wrap="square" rtlCol="0">
            <a:spAutoFit/>
          </a:bodyPr>
          <a:lstStyle/>
          <a:p>
            <a:pPr algn="ctr"/>
            <a:r>
              <a:rPr lang="de-DE" dirty="0" smtClean="0">
                <a:solidFill>
                  <a:schemeClr val="bg1"/>
                </a:solidFill>
              </a:rPr>
              <a:t>Durchführung Projekt x: 16.05.- 03.06.2011</a:t>
            </a:r>
            <a:endParaRPr lang="de-DE" dirty="0">
              <a:solidFill>
                <a:schemeClr val="bg1"/>
              </a:solidFill>
            </a:endParaRPr>
          </a:p>
        </p:txBody>
      </p:sp>
      <p:sp>
        <p:nvSpPr>
          <p:cNvPr id="58" name="Textfeld 57"/>
          <p:cNvSpPr txBox="1"/>
          <p:nvPr/>
        </p:nvSpPr>
        <p:spPr>
          <a:xfrm>
            <a:off x="620322" y="6019800"/>
            <a:ext cx="7990278" cy="369332"/>
          </a:xfrm>
          <a:prstGeom prst="rect">
            <a:avLst/>
          </a:prstGeom>
          <a:solidFill>
            <a:schemeClr val="tx1"/>
          </a:solidFill>
        </p:spPr>
        <p:txBody>
          <a:bodyPr wrap="square" rtlCol="0">
            <a:spAutoFit/>
          </a:bodyPr>
          <a:lstStyle/>
          <a:p>
            <a:pPr algn="ctr"/>
            <a:r>
              <a:rPr lang="de-DE" dirty="0" err="1" smtClean="0">
                <a:solidFill>
                  <a:schemeClr val="bg1"/>
                </a:solidFill>
              </a:rPr>
              <a:t>Lorem</a:t>
            </a:r>
            <a:r>
              <a:rPr lang="de-DE" dirty="0" smtClean="0">
                <a:solidFill>
                  <a:schemeClr val="bg1"/>
                </a:solidFill>
              </a:rPr>
              <a:t> </a:t>
            </a:r>
            <a:r>
              <a:rPr lang="de-DE" dirty="0" err="1" smtClean="0">
                <a:solidFill>
                  <a:schemeClr val="bg1"/>
                </a:solidFill>
              </a:rPr>
              <a:t>Ipsum</a:t>
            </a:r>
            <a:endParaRPr lang="de-DE" dirty="0">
              <a:solidFill>
                <a:schemeClr val="bg1"/>
              </a:solidFill>
            </a:endParaRPr>
          </a:p>
        </p:txBody>
      </p:sp>
      <p:sp>
        <p:nvSpPr>
          <p:cNvPr id="48" name="Titel 47"/>
          <p:cNvSpPr>
            <a:spLocks noGrp="1"/>
          </p:cNvSpPr>
          <p:nvPr>
            <p:ph type="title"/>
          </p:nvPr>
        </p:nvSpPr>
        <p:spPr/>
        <p:txBody>
          <a:bodyPr>
            <a:noAutofit/>
          </a:bodyPr>
          <a:lstStyle/>
          <a:p>
            <a:r>
              <a:rPr lang="de-DE" dirty="0" smtClean="0">
                <a:solidFill>
                  <a:schemeClr val="accent1"/>
                </a:solidFill>
              </a:rPr>
              <a:t/>
            </a:r>
            <a:br>
              <a:rPr lang="de-DE" dirty="0" smtClean="0">
                <a:solidFill>
                  <a:schemeClr val="accent1"/>
                </a:solidFill>
              </a:rPr>
            </a:br>
            <a:r>
              <a:rPr lang="de-DE" dirty="0" smtClean="0">
                <a:solidFill>
                  <a:schemeClr val="accent1"/>
                </a:solidFill>
              </a:rPr>
              <a:t>Beispielchart - Zeitplan</a:t>
            </a:r>
            <a:br>
              <a:rPr lang="de-DE" dirty="0" smtClean="0">
                <a:solidFill>
                  <a:schemeClr val="accent1"/>
                </a:solidFill>
              </a:rPr>
            </a:br>
            <a:r>
              <a:rPr lang="de-DE" dirty="0" smtClean="0">
                <a:solidFill>
                  <a:schemeClr val="accent1"/>
                </a:solidFill>
              </a:rPr>
              <a:t>       </a:t>
            </a:r>
            <a:endParaRPr lang="de-DE" dirty="0">
              <a:solidFill>
                <a:schemeClr val="accent1"/>
              </a:solidFill>
            </a:endParaRPr>
          </a:p>
        </p:txBody>
      </p:sp>
      <p:sp>
        <p:nvSpPr>
          <p:cNvPr id="23559" name="Text Box 8"/>
          <p:cNvSpPr txBox="1">
            <a:spLocks noChangeArrowheads="1"/>
          </p:cNvSpPr>
          <p:nvPr/>
        </p:nvSpPr>
        <p:spPr bwMode="auto">
          <a:xfrm>
            <a:off x="1739456" y="2684993"/>
            <a:ext cx="171741" cy="300546"/>
          </a:xfrm>
          <a:prstGeom prst="rect">
            <a:avLst/>
          </a:prstGeom>
          <a:noFill/>
          <a:ln w="9525">
            <a:noFill/>
            <a:miter lim="800000"/>
            <a:headEnd/>
            <a:tailEnd/>
          </a:ln>
        </p:spPr>
        <p:txBody>
          <a:bodyPr wrap="none">
            <a:spAutoFit/>
          </a:bodyPr>
          <a:lstStyle/>
          <a:p>
            <a:pPr algn="ctr"/>
            <a:endParaRPr lang="de-DE" sz="1500" b="1" dirty="0"/>
          </a:p>
        </p:txBody>
      </p:sp>
      <p:sp>
        <p:nvSpPr>
          <p:cNvPr id="23560" name="Text Box 9"/>
          <p:cNvSpPr txBox="1">
            <a:spLocks noChangeArrowheads="1"/>
          </p:cNvSpPr>
          <p:nvPr/>
        </p:nvSpPr>
        <p:spPr bwMode="auto">
          <a:xfrm>
            <a:off x="561600" y="2189725"/>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23562" name="Text Box 11"/>
          <p:cNvSpPr txBox="1">
            <a:spLocks noChangeArrowheads="1"/>
          </p:cNvSpPr>
          <p:nvPr/>
        </p:nvSpPr>
        <p:spPr bwMode="auto">
          <a:xfrm>
            <a:off x="4215980" y="5375624"/>
            <a:ext cx="1014277" cy="228987"/>
          </a:xfrm>
          <a:prstGeom prst="rect">
            <a:avLst/>
          </a:prstGeom>
          <a:noFill/>
          <a:ln w="9525">
            <a:noFill/>
            <a:miter lim="800000"/>
            <a:headEnd/>
            <a:tailEnd/>
          </a:ln>
        </p:spPr>
        <p:txBody>
          <a:bodyPr wrap="square">
            <a:spAutoFit/>
          </a:bodyPr>
          <a:lstStyle/>
          <a:p>
            <a:pPr algn="ctr"/>
            <a:r>
              <a:rPr lang="de-DE" sz="1000" dirty="0" smtClean="0"/>
              <a:t>Q2 2011</a:t>
            </a:r>
            <a:endParaRPr lang="de-DE" sz="1000" dirty="0"/>
          </a:p>
        </p:txBody>
      </p:sp>
      <p:sp>
        <p:nvSpPr>
          <p:cNvPr id="23564" name="Text Box 13"/>
          <p:cNvSpPr txBox="1">
            <a:spLocks noChangeArrowheads="1"/>
          </p:cNvSpPr>
          <p:nvPr/>
        </p:nvSpPr>
        <p:spPr bwMode="auto">
          <a:xfrm>
            <a:off x="5213604" y="5375624"/>
            <a:ext cx="1011140" cy="228987"/>
          </a:xfrm>
          <a:prstGeom prst="rect">
            <a:avLst/>
          </a:prstGeom>
          <a:noFill/>
          <a:ln w="9525">
            <a:noFill/>
            <a:miter lim="800000"/>
            <a:headEnd/>
            <a:tailEnd/>
          </a:ln>
        </p:spPr>
        <p:txBody>
          <a:bodyPr wrap="square">
            <a:spAutoFit/>
          </a:bodyPr>
          <a:lstStyle/>
          <a:p>
            <a:pPr algn="ctr"/>
            <a:r>
              <a:rPr lang="de-DE" sz="1000" dirty="0" smtClean="0"/>
              <a:t>Q3 2011</a:t>
            </a:r>
            <a:endParaRPr lang="de-DE" sz="1000" dirty="0"/>
          </a:p>
        </p:txBody>
      </p:sp>
      <p:sp>
        <p:nvSpPr>
          <p:cNvPr id="23565" name="Text Box 14"/>
          <p:cNvSpPr txBox="1">
            <a:spLocks noChangeArrowheads="1"/>
          </p:cNvSpPr>
          <p:nvPr/>
        </p:nvSpPr>
        <p:spPr bwMode="auto">
          <a:xfrm>
            <a:off x="6222389" y="5375624"/>
            <a:ext cx="1021848" cy="228987"/>
          </a:xfrm>
          <a:prstGeom prst="rect">
            <a:avLst/>
          </a:prstGeom>
          <a:noFill/>
          <a:ln w="9525">
            <a:noFill/>
            <a:miter lim="800000"/>
            <a:headEnd/>
            <a:tailEnd/>
          </a:ln>
        </p:spPr>
        <p:txBody>
          <a:bodyPr wrap="square">
            <a:spAutoFit/>
          </a:bodyPr>
          <a:lstStyle/>
          <a:p>
            <a:pPr algn="ctr"/>
            <a:r>
              <a:rPr lang="de-DE" sz="1000" dirty="0" smtClean="0"/>
              <a:t>Q4 2011</a:t>
            </a:r>
            <a:endParaRPr lang="de-DE" sz="1000" dirty="0"/>
          </a:p>
        </p:txBody>
      </p:sp>
      <p:sp>
        <p:nvSpPr>
          <p:cNvPr id="23566" name="Text Box 15"/>
          <p:cNvSpPr txBox="1">
            <a:spLocks noChangeArrowheads="1"/>
          </p:cNvSpPr>
          <p:nvPr/>
        </p:nvSpPr>
        <p:spPr bwMode="auto">
          <a:xfrm>
            <a:off x="7285388" y="5375624"/>
            <a:ext cx="921266" cy="228987"/>
          </a:xfrm>
          <a:prstGeom prst="rect">
            <a:avLst/>
          </a:prstGeom>
          <a:noFill/>
          <a:ln w="9525">
            <a:noFill/>
            <a:miter lim="800000"/>
            <a:headEnd/>
            <a:tailEnd/>
          </a:ln>
        </p:spPr>
        <p:txBody>
          <a:bodyPr wrap="square">
            <a:spAutoFit/>
          </a:bodyPr>
          <a:lstStyle/>
          <a:p>
            <a:pPr algn="ctr"/>
            <a:r>
              <a:rPr lang="de-DE" sz="1000" dirty="0" smtClean="0"/>
              <a:t>Q1 2012</a:t>
            </a:r>
            <a:endParaRPr lang="de-DE" sz="1000" dirty="0"/>
          </a:p>
        </p:txBody>
      </p:sp>
      <p:sp>
        <p:nvSpPr>
          <p:cNvPr id="23575" name="Text Box 37"/>
          <p:cNvSpPr txBox="1">
            <a:spLocks noChangeArrowheads="1"/>
          </p:cNvSpPr>
          <p:nvPr/>
        </p:nvSpPr>
        <p:spPr bwMode="auto">
          <a:xfrm>
            <a:off x="3245992" y="5375624"/>
            <a:ext cx="914539" cy="228987"/>
          </a:xfrm>
          <a:prstGeom prst="rect">
            <a:avLst/>
          </a:prstGeom>
          <a:noFill/>
          <a:ln w="9525">
            <a:noFill/>
            <a:miter lim="800000"/>
            <a:headEnd/>
            <a:tailEnd/>
          </a:ln>
        </p:spPr>
        <p:txBody>
          <a:bodyPr wrap="square">
            <a:spAutoFit/>
          </a:bodyPr>
          <a:lstStyle/>
          <a:p>
            <a:pPr algn="ctr"/>
            <a:r>
              <a:rPr lang="de-DE" sz="1000" dirty="0" smtClean="0"/>
              <a:t>Q1 2011</a:t>
            </a:r>
            <a:endParaRPr lang="de-DE" sz="1000" dirty="0"/>
          </a:p>
        </p:txBody>
      </p:sp>
      <p:sp>
        <p:nvSpPr>
          <p:cNvPr id="23579" name="Line 42"/>
          <p:cNvSpPr>
            <a:spLocks noChangeShapeType="1"/>
          </p:cNvSpPr>
          <p:nvPr/>
        </p:nvSpPr>
        <p:spPr bwMode="auto">
          <a:xfrm>
            <a:off x="8231205" y="5243028"/>
            <a:ext cx="0" cy="243763"/>
          </a:xfrm>
          <a:prstGeom prst="line">
            <a:avLst/>
          </a:prstGeom>
          <a:noFill/>
          <a:ln w="19050">
            <a:solidFill>
              <a:schemeClr val="tx1"/>
            </a:solidFill>
            <a:round/>
            <a:headEnd/>
            <a:tailEnd/>
          </a:ln>
        </p:spPr>
        <p:txBody>
          <a:bodyPr>
            <a:spAutoFit/>
          </a:bodyPr>
          <a:lstStyle/>
          <a:p>
            <a:endParaRPr lang="de-DE"/>
          </a:p>
        </p:txBody>
      </p:sp>
      <p:sp>
        <p:nvSpPr>
          <p:cNvPr id="23580" name="Line 43"/>
          <p:cNvSpPr>
            <a:spLocks noChangeShapeType="1"/>
          </p:cNvSpPr>
          <p:nvPr/>
        </p:nvSpPr>
        <p:spPr bwMode="auto">
          <a:xfrm>
            <a:off x="3259461" y="5358212"/>
            <a:ext cx="5400000" cy="0"/>
          </a:xfrm>
          <a:prstGeom prst="line">
            <a:avLst/>
          </a:prstGeom>
          <a:noFill/>
          <a:ln w="19050">
            <a:solidFill>
              <a:schemeClr val="tx1"/>
            </a:solidFill>
            <a:round/>
            <a:headEnd/>
            <a:tailEnd type="triangle" w="med" len="med"/>
          </a:ln>
        </p:spPr>
        <p:txBody>
          <a:bodyPr>
            <a:spAutoFit/>
          </a:bodyPr>
          <a:lstStyle/>
          <a:p>
            <a:endParaRPr lang="de-DE" dirty="0"/>
          </a:p>
        </p:txBody>
      </p:sp>
      <p:sp>
        <p:nvSpPr>
          <p:cNvPr id="53" name="AutoShape 35"/>
          <p:cNvSpPr>
            <a:spLocks noChangeArrowheads="1"/>
          </p:cNvSpPr>
          <p:nvPr/>
        </p:nvSpPr>
        <p:spPr bwMode="auto">
          <a:xfrm>
            <a:off x="4874251" y="2949414"/>
            <a:ext cx="204899" cy="216976"/>
          </a:xfrm>
          <a:prstGeom prst="diamond">
            <a:avLst/>
          </a:prstGeom>
          <a:solidFill>
            <a:srgbClr val="CD2337"/>
          </a:solidFill>
          <a:ln w="9525">
            <a:noFill/>
            <a:miter lim="800000"/>
            <a:headEnd/>
            <a:tailEnd/>
          </a:ln>
          <a:effectLst/>
        </p:spPr>
        <p:txBody>
          <a:bodyPr wrap="none" anchor="ctr"/>
          <a:lstStyle/>
          <a:p>
            <a:endParaRPr lang="de-DE"/>
          </a:p>
        </p:txBody>
      </p:sp>
      <p:sp>
        <p:nvSpPr>
          <p:cNvPr id="54" name="Textfeld 53"/>
          <p:cNvSpPr txBox="1"/>
          <p:nvPr/>
        </p:nvSpPr>
        <p:spPr>
          <a:xfrm>
            <a:off x="4395346" y="2859816"/>
            <a:ext cx="938654" cy="338554"/>
          </a:xfrm>
          <a:prstGeom prst="rect">
            <a:avLst/>
          </a:prstGeom>
          <a:noFill/>
        </p:spPr>
        <p:txBody>
          <a:bodyPr wrap="square" rtlCol="0">
            <a:spAutoFit/>
          </a:bodyPr>
          <a:lstStyle/>
          <a:p>
            <a:r>
              <a:rPr lang="de-DE" sz="800" dirty="0" smtClean="0"/>
              <a:t>Meilen-</a:t>
            </a:r>
          </a:p>
          <a:p>
            <a:r>
              <a:rPr lang="de-DE" sz="800" dirty="0" err="1" smtClean="0"/>
              <a:t>stein</a:t>
            </a:r>
            <a:r>
              <a:rPr lang="de-DE" sz="800" dirty="0" smtClean="0"/>
              <a:t> 1</a:t>
            </a:r>
            <a:endParaRPr lang="de-DE" sz="800" dirty="0"/>
          </a:p>
        </p:txBody>
      </p:sp>
      <p:sp>
        <p:nvSpPr>
          <p:cNvPr id="57" name="Gleichschenkliges Dreieck 56"/>
          <p:cNvSpPr/>
          <p:nvPr/>
        </p:nvSpPr>
        <p:spPr bwMode="auto">
          <a:xfrm flipV="1">
            <a:off x="3245992" y="5638800"/>
            <a:ext cx="4991214" cy="33898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de-DE" sz="1600" dirty="0" smtClean="0">
              <a:solidFill>
                <a:schemeClr val="bg1"/>
              </a:solidFill>
              <a:latin typeface="Arial" charset="0"/>
            </a:endParaRPr>
          </a:p>
        </p:txBody>
      </p:sp>
      <p:cxnSp>
        <p:nvCxnSpPr>
          <p:cNvPr id="55" name="Gerade Verbindung 54"/>
          <p:cNvCxnSpPr/>
          <p:nvPr/>
        </p:nvCxnSpPr>
        <p:spPr>
          <a:xfrm rot="5400000">
            <a:off x="2617385" y="3742521"/>
            <a:ext cx="3240000"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rot="5400000">
            <a:off x="5592305" y="3742521"/>
            <a:ext cx="3240000"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Gerade Verbindung 59"/>
          <p:cNvCxnSpPr/>
          <p:nvPr/>
        </p:nvCxnSpPr>
        <p:spPr>
          <a:xfrm rot="5400000">
            <a:off x="3609025" y="3742521"/>
            <a:ext cx="3240000"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Gerade Verbindung 60"/>
          <p:cNvCxnSpPr/>
          <p:nvPr/>
        </p:nvCxnSpPr>
        <p:spPr>
          <a:xfrm rot="5400000">
            <a:off x="4600665" y="3742521"/>
            <a:ext cx="3240000"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Gerade Verbindung 61"/>
          <p:cNvCxnSpPr/>
          <p:nvPr/>
        </p:nvCxnSpPr>
        <p:spPr>
          <a:xfrm rot="5400000">
            <a:off x="3703729" y="3744102"/>
            <a:ext cx="3229659" cy="8656"/>
          </a:xfrm>
          <a:prstGeom prst="line">
            <a:avLst/>
          </a:prstGeom>
          <a:ln w="2222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8" name="Foliennummernplatzhalter 77"/>
          <p:cNvSpPr>
            <a:spLocks noGrp="1"/>
          </p:cNvSpPr>
          <p:nvPr>
            <p:ph type="sldNum" sz="quarter" idx="12"/>
          </p:nvPr>
        </p:nvSpPr>
        <p:spPr/>
        <p:txBody>
          <a:bodyPr/>
          <a:lstStyle/>
          <a:p>
            <a:fld id="{6C6CA861-EC5F-0345-8424-414E04E681D1}" type="slidenum">
              <a:rPr lang="de-DE" smtClean="0"/>
              <a:pPr/>
              <a:t>36</a:t>
            </a:fld>
            <a:endParaRPr lang="de-DE" dirty="0"/>
          </a:p>
        </p:txBody>
      </p:sp>
      <p:sp>
        <p:nvSpPr>
          <p:cNvPr id="23578" name="Line 41"/>
          <p:cNvSpPr>
            <a:spLocks noChangeShapeType="1"/>
          </p:cNvSpPr>
          <p:nvPr/>
        </p:nvSpPr>
        <p:spPr bwMode="auto">
          <a:xfrm>
            <a:off x="3248521" y="5242637"/>
            <a:ext cx="0" cy="243763"/>
          </a:xfrm>
          <a:prstGeom prst="line">
            <a:avLst/>
          </a:prstGeom>
          <a:noFill/>
          <a:ln w="19050">
            <a:solidFill>
              <a:schemeClr val="tx1"/>
            </a:solidFill>
            <a:round/>
            <a:headEnd/>
            <a:tailEnd/>
          </a:ln>
        </p:spPr>
        <p:txBody>
          <a:bodyPr>
            <a:spAutoFit/>
          </a:bodyPr>
          <a:lstStyle/>
          <a:p>
            <a:endParaRPr lang="de-DE" dirty="0"/>
          </a:p>
        </p:txBody>
      </p:sp>
      <p:cxnSp>
        <p:nvCxnSpPr>
          <p:cNvPr id="101" name="Gerade Verbindung 100"/>
          <p:cNvCxnSpPr/>
          <p:nvPr/>
        </p:nvCxnSpPr>
        <p:spPr>
          <a:xfrm rot="10800000">
            <a:off x="561600" y="2503518"/>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Gerade Verbindung 103"/>
          <p:cNvCxnSpPr/>
          <p:nvPr/>
        </p:nvCxnSpPr>
        <p:spPr>
          <a:xfrm rot="10800000">
            <a:off x="561600" y="2859816"/>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Gerade Verbindung 104"/>
          <p:cNvCxnSpPr/>
          <p:nvPr/>
        </p:nvCxnSpPr>
        <p:spPr>
          <a:xfrm rot="10800000">
            <a:off x="561600" y="3216114"/>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Gerade Verbindung 105"/>
          <p:cNvCxnSpPr/>
          <p:nvPr/>
        </p:nvCxnSpPr>
        <p:spPr>
          <a:xfrm rot="10800000">
            <a:off x="561600" y="3572412"/>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7" name="Gerade Verbindung 106"/>
          <p:cNvCxnSpPr/>
          <p:nvPr/>
        </p:nvCxnSpPr>
        <p:spPr>
          <a:xfrm rot="10800000">
            <a:off x="561601" y="3928710"/>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Gerade Verbindung 107"/>
          <p:cNvCxnSpPr/>
          <p:nvPr/>
        </p:nvCxnSpPr>
        <p:spPr>
          <a:xfrm rot="10800000">
            <a:off x="561601" y="4285008"/>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9" name="Gerade Verbindung 108"/>
          <p:cNvCxnSpPr/>
          <p:nvPr/>
        </p:nvCxnSpPr>
        <p:spPr>
          <a:xfrm rot="10800000">
            <a:off x="561601" y="4641306"/>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Gerade Verbindung 109"/>
          <p:cNvCxnSpPr/>
          <p:nvPr/>
        </p:nvCxnSpPr>
        <p:spPr>
          <a:xfrm rot="10800000">
            <a:off x="561601" y="4997607"/>
            <a:ext cx="7667999" cy="1477"/>
          </a:xfrm>
          <a:prstGeom prst="line">
            <a:avLst/>
          </a:prstGeom>
          <a:ln w="9525" cap="flat" cmpd="sng" algn="ctr">
            <a:solidFill>
              <a:schemeClr val="accent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4" name="Text Box 9"/>
          <p:cNvSpPr txBox="1">
            <a:spLocks noChangeArrowheads="1"/>
          </p:cNvSpPr>
          <p:nvPr/>
        </p:nvSpPr>
        <p:spPr bwMode="auto">
          <a:xfrm>
            <a:off x="561600" y="2542150"/>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15" name="Text Box 9"/>
          <p:cNvSpPr txBox="1">
            <a:spLocks noChangeArrowheads="1"/>
          </p:cNvSpPr>
          <p:nvPr/>
        </p:nvSpPr>
        <p:spPr bwMode="auto">
          <a:xfrm>
            <a:off x="561600" y="2894575"/>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16" name="Text Box 9"/>
          <p:cNvSpPr txBox="1">
            <a:spLocks noChangeArrowheads="1"/>
          </p:cNvSpPr>
          <p:nvPr/>
        </p:nvSpPr>
        <p:spPr bwMode="auto">
          <a:xfrm>
            <a:off x="561600" y="3247000"/>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17" name="Text Box 9"/>
          <p:cNvSpPr txBox="1">
            <a:spLocks noChangeArrowheads="1"/>
          </p:cNvSpPr>
          <p:nvPr/>
        </p:nvSpPr>
        <p:spPr bwMode="auto">
          <a:xfrm>
            <a:off x="555004" y="5009125"/>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18" name="Text Box 9"/>
          <p:cNvSpPr txBox="1">
            <a:spLocks noChangeArrowheads="1"/>
          </p:cNvSpPr>
          <p:nvPr/>
        </p:nvSpPr>
        <p:spPr bwMode="auto">
          <a:xfrm>
            <a:off x="555004" y="4656700"/>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19" name="Text Box 9"/>
          <p:cNvSpPr txBox="1">
            <a:spLocks noChangeArrowheads="1"/>
          </p:cNvSpPr>
          <p:nvPr/>
        </p:nvSpPr>
        <p:spPr bwMode="auto">
          <a:xfrm>
            <a:off x="555004" y="4304275"/>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20" name="Text Box 9"/>
          <p:cNvSpPr txBox="1">
            <a:spLocks noChangeArrowheads="1"/>
          </p:cNvSpPr>
          <p:nvPr/>
        </p:nvSpPr>
        <p:spPr bwMode="auto">
          <a:xfrm>
            <a:off x="555004" y="3951850"/>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
        <p:nvSpPr>
          <p:cNvPr id="121" name="Text Box 9"/>
          <p:cNvSpPr txBox="1">
            <a:spLocks noChangeArrowheads="1"/>
          </p:cNvSpPr>
          <p:nvPr/>
        </p:nvSpPr>
        <p:spPr bwMode="auto">
          <a:xfrm>
            <a:off x="561600" y="3599425"/>
            <a:ext cx="2653783" cy="324875"/>
          </a:xfrm>
          <a:prstGeom prst="rect">
            <a:avLst/>
          </a:prstGeom>
          <a:noFill/>
          <a:ln w="9525">
            <a:noFill/>
            <a:miter lim="800000"/>
            <a:headEnd/>
            <a:tailEnd/>
          </a:ln>
        </p:spPr>
        <p:txBody>
          <a:bodyPr wrap="square" anchor="t">
            <a:spAutoFit/>
          </a:bodyPr>
          <a:lstStyle/>
          <a:p>
            <a:pPr>
              <a:lnSpc>
                <a:spcPct val="150000"/>
              </a:lnSpc>
              <a:spcBef>
                <a:spcPct val="60000"/>
              </a:spcBef>
              <a:spcAft>
                <a:spcPts val="2420"/>
              </a:spcAft>
            </a:pPr>
            <a:r>
              <a:rPr lang="de-DE" sz="1600" baseline="30000" dirty="0" smtClean="0"/>
              <a:t>Phase 1: </a:t>
            </a:r>
            <a:r>
              <a:rPr lang="de-DE" sz="1600" kern="0" baseline="30000" dirty="0" err="1" smtClean="0">
                <a:ea typeface="MS Gothic"/>
              </a:rPr>
              <a:t>Lorem</a:t>
            </a:r>
            <a:r>
              <a:rPr lang="de-DE" sz="1600" kern="0" baseline="30000" dirty="0" smtClean="0">
                <a:ea typeface="MS Gothic"/>
              </a:rPr>
              <a:t> </a:t>
            </a:r>
            <a:r>
              <a:rPr lang="de-DE" sz="1600" kern="0" baseline="30000" dirty="0" err="1" smtClean="0">
                <a:ea typeface="MS Gothic"/>
              </a:rPr>
              <a:t>ipsum</a:t>
            </a:r>
            <a:endParaRPr lang="de-DE" sz="1600" baseline="300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normAutofit/>
          </a:bodyPr>
          <a:lstStyle/>
          <a:p>
            <a:r>
              <a:rPr lang="de-DE" dirty="0" smtClean="0">
                <a:solidFill>
                  <a:schemeClr val="accent1"/>
                </a:solidFill>
              </a:rPr>
              <a:t>Beispielchart: </a:t>
            </a:r>
            <a:r>
              <a:rPr lang="de-DE" dirty="0" err="1" smtClean="0">
                <a:solidFill>
                  <a:schemeClr val="accent1"/>
                </a:solidFill>
              </a:rPr>
              <a:t>Next</a:t>
            </a:r>
            <a:r>
              <a:rPr lang="de-DE" dirty="0" smtClean="0">
                <a:solidFill>
                  <a:schemeClr val="accent1"/>
                </a:solidFill>
              </a:rPr>
              <a:t> </a:t>
            </a:r>
            <a:r>
              <a:rPr lang="de-DE" dirty="0" err="1" smtClean="0">
                <a:solidFill>
                  <a:schemeClr val="accent1"/>
                </a:solidFill>
              </a:rPr>
              <a:t>Steps</a:t>
            </a:r>
            <a:r>
              <a:rPr lang="de-DE" dirty="0" smtClean="0">
                <a:solidFill>
                  <a:schemeClr val="accent1"/>
                </a:solidFill>
              </a:rPr>
              <a:t> und Herausforderungen</a:t>
            </a:r>
            <a:endParaRPr lang="de-DE" dirty="0">
              <a:solidFill>
                <a:schemeClr val="accent1"/>
              </a:solidFill>
            </a:endParaRPr>
          </a:p>
        </p:txBody>
      </p:sp>
      <p:grpSp>
        <p:nvGrpSpPr>
          <p:cNvPr id="30" name="Gruppierung 29"/>
          <p:cNvGrpSpPr/>
          <p:nvPr/>
        </p:nvGrpSpPr>
        <p:grpSpPr>
          <a:xfrm>
            <a:off x="381000" y="1265185"/>
            <a:ext cx="8077200" cy="5059415"/>
            <a:chOff x="381000" y="1268230"/>
            <a:chExt cx="8077200" cy="5059415"/>
          </a:xfrm>
        </p:grpSpPr>
        <p:sp>
          <p:nvSpPr>
            <p:cNvPr id="9" name="Textfeld 8"/>
            <p:cNvSpPr txBox="1"/>
            <p:nvPr/>
          </p:nvSpPr>
          <p:spPr>
            <a:xfrm>
              <a:off x="1204628" y="2914783"/>
              <a:ext cx="1995772" cy="2571617"/>
            </a:xfrm>
            <a:prstGeom prst="rect">
              <a:avLst/>
            </a:prstGeom>
            <a:noFill/>
          </p:spPr>
          <p:txBody>
            <a:bodyPr wrap="square" lIns="82945" tIns="41473" rIns="82945" bIns="41473" rtlCol="0">
              <a:spAutoFit/>
            </a:bodyPr>
            <a:lstStyle/>
            <a:p>
              <a:pPr indent="20160" eaLnBrk="0">
                <a:spcAft>
                  <a:spcPts val="1900"/>
                </a:spcAft>
              </a:pPr>
              <a:r>
                <a:rPr lang="de-DE" sz="1000" kern="0" dirty="0" err="1" smtClean="0">
                  <a:ea typeface="MS Gothic"/>
                </a:rPr>
                <a:t>Lorem</a:t>
              </a:r>
              <a:r>
                <a:rPr lang="de-DE" sz="1000" kern="0" dirty="0" smtClean="0">
                  <a:ea typeface="MS Gothic"/>
                </a:rPr>
                <a:t> </a:t>
              </a:r>
              <a:r>
                <a:rPr lang="de-DE" sz="1000" kern="0" dirty="0" err="1" smtClean="0">
                  <a:ea typeface="MS Gothic"/>
                </a:rPr>
                <a:t>ipsum</a:t>
              </a:r>
              <a:r>
                <a:rPr lang="de-DE" sz="1000" kern="0" dirty="0" smtClean="0">
                  <a:ea typeface="MS Gothic"/>
                </a:rPr>
                <a:t> </a:t>
              </a:r>
              <a:r>
                <a:rPr lang="de-DE" sz="1000" kern="0" dirty="0" err="1" smtClean="0">
                  <a:ea typeface="MS Gothic"/>
                </a:rPr>
                <a:t>dolor</a:t>
              </a:r>
              <a:r>
                <a:rPr lang="de-DE" sz="1000" kern="0" dirty="0" smtClean="0">
                  <a:ea typeface="MS Gothic"/>
                </a:rPr>
                <a:t> </a:t>
              </a:r>
              <a:r>
                <a:rPr lang="de-DE" sz="1000" kern="0" dirty="0" err="1" smtClean="0">
                  <a:ea typeface="MS Gothic"/>
                </a:rPr>
                <a:t>sit</a:t>
              </a:r>
              <a:r>
                <a:rPr lang="de-DE" sz="1000" kern="0" dirty="0" smtClean="0">
                  <a:ea typeface="MS Gothic"/>
                </a:rPr>
                <a:t> </a:t>
              </a:r>
              <a:r>
                <a:rPr lang="de-DE" sz="1000" kern="0" dirty="0" err="1" smtClean="0">
                  <a:ea typeface="MS Gothic"/>
                </a:rPr>
                <a:t>amet</a:t>
              </a:r>
              <a:r>
                <a:rPr lang="de-DE" sz="1000" kern="0" dirty="0" smtClean="0">
                  <a:ea typeface="MS Gothic"/>
                </a:rPr>
                <a:t>, </a:t>
              </a:r>
              <a:r>
                <a:rPr lang="de-DE" sz="1000" kern="0" dirty="0" err="1" smtClean="0">
                  <a:ea typeface="MS Gothic"/>
                </a:rPr>
                <a:t>consectetuer</a:t>
              </a:r>
              <a:r>
                <a:rPr lang="de-DE" sz="1000" kern="0" dirty="0" smtClean="0">
                  <a:ea typeface="MS Gothic"/>
                </a:rPr>
                <a:t> </a:t>
              </a:r>
              <a:r>
                <a:rPr lang="de-DE" sz="1000" kern="0" dirty="0" err="1" smtClean="0">
                  <a:ea typeface="MS Gothic"/>
                </a:rPr>
                <a:t>adipiscing</a:t>
              </a:r>
              <a:r>
                <a:rPr lang="de-DE" sz="1000" kern="0" dirty="0" smtClean="0">
                  <a:ea typeface="MS Gothic"/>
                </a:rPr>
                <a:t> </a:t>
              </a:r>
              <a:r>
                <a:rPr lang="de-DE" sz="1000" kern="0" dirty="0" err="1" smtClean="0">
                  <a:ea typeface="MS Gothic"/>
                </a:rPr>
                <a:t>elit</a:t>
              </a:r>
              <a:r>
                <a:rPr lang="de-DE" sz="1000" kern="0" dirty="0" smtClean="0">
                  <a:ea typeface="MS Gothic"/>
                </a:rPr>
                <a:t>. </a:t>
              </a:r>
              <a:r>
                <a:rPr lang="de-DE" sz="1000" kern="0" dirty="0" err="1" smtClean="0">
                  <a:ea typeface="MS Gothic"/>
                </a:rPr>
                <a:t>Aenean</a:t>
              </a:r>
              <a:r>
                <a:rPr lang="de-DE" sz="1000" kern="0" dirty="0" smtClean="0">
                  <a:ea typeface="MS Gothic"/>
                </a:rPr>
                <a:t> commodo </a:t>
              </a:r>
              <a:r>
                <a:rPr lang="de-DE" sz="1000" kern="0" dirty="0" err="1" smtClean="0">
                  <a:ea typeface="MS Gothic"/>
                </a:rPr>
                <a:t>ligula</a:t>
              </a:r>
              <a:r>
                <a:rPr lang="de-DE" sz="1000" kern="0" dirty="0" smtClean="0">
                  <a:ea typeface="MS Gothic"/>
                </a:rPr>
                <a:t> </a:t>
              </a:r>
              <a:r>
                <a:rPr lang="de-DE" sz="1000" kern="0" dirty="0" err="1" smtClean="0">
                  <a:ea typeface="MS Gothic"/>
                </a:rPr>
                <a:t>eget</a:t>
              </a:r>
              <a:r>
                <a:rPr lang="de-DE" sz="1000" kern="0" dirty="0" smtClean="0">
                  <a:ea typeface="MS Gothic"/>
                </a:rPr>
                <a:t> </a:t>
              </a:r>
              <a:r>
                <a:rPr lang="de-DE" sz="1000" kern="0" dirty="0" err="1" smtClean="0">
                  <a:ea typeface="MS Gothic"/>
                </a:rPr>
                <a:t>dolor</a:t>
              </a:r>
              <a:r>
                <a:rPr lang="de-DE" sz="1000" kern="0" dirty="0" smtClean="0">
                  <a:ea typeface="MS Gothic"/>
                </a:rPr>
                <a:t>. </a:t>
              </a:r>
            </a:p>
            <a:p>
              <a:pPr indent="20160" eaLnBrk="0">
                <a:spcAft>
                  <a:spcPts val="1900"/>
                </a:spcAft>
              </a:pPr>
              <a:r>
                <a:rPr lang="de-DE" sz="1000" kern="0" dirty="0" err="1" smtClean="0">
                  <a:ea typeface="MS Gothic"/>
                </a:rPr>
                <a:t>Lorem</a:t>
              </a:r>
              <a:r>
                <a:rPr lang="de-DE" sz="1000" kern="0" dirty="0" smtClean="0">
                  <a:ea typeface="MS Gothic"/>
                </a:rPr>
                <a:t> </a:t>
              </a:r>
              <a:r>
                <a:rPr lang="de-DE" sz="1000" kern="0" dirty="0" err="1" smtClean="0">
                  <a:ea typeface="MS Gothic"/>
                </a:rPr>
                <a:t>ipsum</a:t>
              </a:r>
              <a:r>
                <a:rPr lang="de-DE" sz="1000" kern="0" dirty="0" smtClean="0">
                  <a:ea typeface="MS Gothic"/>
                </a:rPr>
                <a:t> </a:t>
              </a:r>
              <a:r>
                <a:rPr lang="de-DE" sz="1000" kern="0" dirty="0" err="1" smtClean="0">
                  <a:ea typeface="MS Gothic"/>
                </a:rPr>
                <a:t>dolor</a:t>
              </a:r>
              <a:r>
                <a:rPr lang="de-DE" sz="1000" kern="0" dirty="0" smtClean="0">
                  <a:ea typeface="MS Gothic"/>
                </a:rPr>
                <a:t> </a:t>
              </a:r>
              <a:r>
                <a:rPr lang="de-DE" sz="1000" kern="0" dirty="0" err="1" smtClean="0">
                  <a:ea typeface="MS Gothic"/>
                </a:rPr>
                <a:t>sit</a:t>
              </a:r>
              <a:r>
                <a:rPr lang="de-DE" sz="1000" kern="0" dirty="0" smtClean="0">
                  <a:ea typeface="MS Gothic"/>
                </a:rPr>
                <a:t> </a:t>
              </a:r>
              <a:r>
                <a:rPr lang="de-DE" sz="1000" kern="0" dirty="0" err="1" smtClean="0">
                  <a:ea typeface="MS Gothic"/>
                </a:rPr>
                <a:t>amet</a:t>
              </a:r>
              <a:r>
                <a:rPr lang="de-DE" sz="1000" kern="0" dirty="0" smtClean="0">
                  <a:ea typeface="MS Gothic"/>
                </a:rPr>
                <a:t>, </a:t>
              </a:r>
              <a:r>
                <a:rPr lang="de-DE" sz="1000" kern="0" dirty="0" err="1" smtClean="0">
                  <a:ea typeface="MS Gothic"/>
                </a:rPr>
                <a:t>consectetuer</a:t>
              </a:r>
              <a:r>
                <a:rPr lang="de-DE" sz="1000" kern="0" dirty="0" smtClean="0">
                  <a:ea typeface="MS Gothic"/>
                </a:rPr>
                <a:t> </a:t>
              </a:r>
              <a:r>
                <a:rPr lang="de-DE" sz="1000" kern="0" dirty="0" err="1" smtClean="0">
                  <a:ea typeface="MS Gothic"/>
                </a:rPr>
                <a:t>adipiscing</a:t>
              </a:r>
              <a:r>
                <a:rPr lang="de-DE" sz="1000" kern="0" dirty="0" smtClean="0">
                  <a:ea typeface="MS Gothic"/>
                </a:rPr>
                <a:t> </a:t>
              </a:r>
              <a:r>
                <a:rPr lang="de-DE" sz="1000" kern="0" dirty="0" err="1" smtClean="0">
                  <a:ea typeface="MS Gothic"/>
                </a:rPr>
                <a:t>elit</a:t>
              </a:r>
              <a:r>
                <a:rPr lang="de-DE" sz="1000" kern="0" dirty="0" smtClean="0">
                  <a:ea typeface="MS Gothic"/>
                </a:rPr>
                <a:t>. </a:t>
              </a:r>
              <a:r>
                <a:rPr lang="de-DE" sz="1000" kern="0" dirty="0" err="1" smtClean="0">
                  <a:ea typeface="MS Gothic"/>
                </a:rPr>
                <a:t>Aenean</a:t>
              </a:r>
              <a:r>
                <a:rPr lang="de-DE" sz="1000" kern="0" dirty="0" smtClean="0">
                  <a:ea typeface="MS Gothic"/>
                </a:rPr>
                <a:t> commodo </a:t>
              </a:r>
              <a:r>
                <a:rPr lang="de-DE" sz="1000" kern="0" dirty="0" err="1" smtClean="0">
                  <a:ea typeface="MS Gothic"/>
                </a:rPr>
                <a:t>ligula</a:t>
              </a:r>
              <a:r>
                <a:rPr lang="de-DE" sz="1000" kern="0" dirty="0" smtClean="0">
                  <a:ea typeface="MS Gothic"/>
                </a:rPr>
                <a:t> </a:t>
              </a:r>
              <a:r>
                <a:rPr lang="de-DE" sz="1000" kern="0" dirty="0" err="1" smtClean="0">
                  <a:ea typeface="MS Gothic"/>
                </a:rPr>
                <a:t>eget</a:t>
              </a:r>
              <a:r>
                <a:rPr lang="de-DE" sz="1000" kern="0" dirty="0" smtClean="0">
                  <a:ea typeface="MS Gothic"/>
                </a:rPr>
                <a:t> </a:t>
              </a:r>
              <a:r>
                <a:rPr lang="de-DE" sz="1000" kern="0" dirty="0" err="1" smtClean="0">
                  <a:ea typeface="MS Gothic"/>
                </a:rPr>
                <a:t>dolor</a:t>
              </a:r>
              <a:r>
                <a:rPr lang="de-DE" sz="1000" kern="0" dirty="0" smtClean="0">
                  <a:ea typeface="MS Gothic"/>
                </a:rPr>
                <a:t>. </a:t>
              </a:r>
            </a:p>
            <a:p>
              <a:pPr indent="20160" eaLnBrk="0">
                <a:spcAft>
                  <a:spcPts val="1900"/>
                </a:spcAft>
              </a:pPr>
              <a:r>
                <a:rPr lang="de-DE" sz="1000" kern="0" dirty="0" err="1" smtClean="0">
                  <a:ea typeface="MS Gothic"/>
                </a:rPr>
                <a:t>Aenean</a:t>
              </a:r>
              <a:r>
                <a:rPr lang="de-DE" sz="1000" kern="0" dirty="0" smtClean="0">
                  <a:ea typeface="MS Gothic"/>
                </a:rPr>
                <a:t> </a:t>
              </a:r>
              <a:r>
                <a:rPr lang="de-DE" sz="1000" kern="0" dirty="0" err="1" smtClean="0">
                  <a:ea typeface="MS Gothic"/>
                </a:rPr>
                <a:t>massa</a:t>
              </a:r>
              <a:r>
                <a:rPr lang="de-DE" sz="1000" kern="0" dirty="0" smtClean="0">
                  <a:ea typeface="MS Gothic"/>
                </a:rPr>
                <a:t>. Cum </a:t>
              </a:r>
              <a:r>
                <a:rPr lang="de-DE" sz="1000" kern="0" dirty="0" err="1" smtClean="0">
                  <a:ea typeface="MS Gothic"/>
                </a:rPr>
                <a:t>sociis</a:t>
              </a:r>
              <a:r>
                <a:rPr lang="de-DE" sz="1000" kern="0" dirty="0" smtClean="0">
                  <a:ea typeface="MS Gothic"/>
                </a:rPr>
                <a:t> </a:t>
              </a:r>
              <a:r>
                <a:rPr lang="de-DE" sz="1000" kern="0" dirty="0" err="1" smtClean="0">
                  <a:ea typeface="MS Gothic"/>
                </a:rPr>
                <a:t>natoque</a:t>
              </a:r>
              <a:r>
                <a:rPr lang="de-DE" sz="1000" kern="0" dirty="0" smtClean="0">
                  <a:ea typeface="MS Gothic"/>
                </a:rPr>
                <a:t> </a:t>
              </a:r>
              <a:r>
                <a:rPr lang="de-DE" sz="1000" kern="0" dirty="0" err="1" smtClean="0">
                  <a:ea typeface="MS Gothic"/>
                </a:rPr>
                <a:t>penatibus</a:t>
              </a:r>
              <a:r>
                <a:rPr lang="de-DE" sz="1000" kern="0" dirty="0" smtClean="0">
                  <a:ea typeface="MS Gothic"/>
                </a:rPr>
                <a:t> et </a:t>
              </a:r>
              <a:r>
                <a:rPr lang="de-DE" sz="1000" kern="0" dirty="0" err="1" smtClean="0">
                  <a:ea typeface="MS Gothic"/>
                </a:rPr>
                <a:t>magnis</a:t>
              </a:r>
              <a:r>
                <a:rPr lang="de-DE" sz="1000" kern="0" dirty="0" smtClean="0">
                  <a:ea typeface="MS Gothic"/>
                </a:rPr>
                <a:t> </a:t>
              </a:r>
              <a:r>
                <a:rPr lang="de-DE" sz="1000" kern="0" dirty="0" err="1" smtClean="0">
                  <a:ea typeface="MS Gothic"/>
                </a:rPr>
                <a:t>dis</a:t>
              </a:r>
              <a:r>
                <a:rPr lang="de-DE" sz="1000" kern="0" dirty="0" smtClean="0">
                  <a:ea typeface="MS Gothic"/>
                </a:rPr>
                <a:t> </a:t>
              </a:r>
              <a:r>
                <a:rPr lang="de-DE" sz="1000" kern="0" dirty="0" err="1" smtClean="0">
                  <a:ea typeface="MS Gothic"/>
                </a:rPr>
                <a:t>parturient</a:t>
              </a:r>
              <a:r>
                <a:rPr lang="de-DE" sz="1000" kern="0" dirty="0" smtClean="0">
                  <a:ea typeface="MS Gothic"/>
                </a:rPr>
                <a:t> </a:t>
              </a:r>
              <a:r>
                <a:rPr lang="de-DE" sz="1000" kern="0" dirty="0" err="1" smtClean="0">
                  <a:ea typeface="MS Gothic"/>
                </a:rPr>
                <a:t>montes</a:t>
              </a:r>
              <a:r>
                <a:rPr lang="de-DE" sz="1000" kern="0" dirty="0" smtClean="0">
                  <a:ea typeface="MS Gothic"/>
                </a:rPr>
                <a:t>, </a:t>
              </a:r>
              <a:r>
                <a:rPr lang="de-DE" sz="1000" kern="0" dirty="0" err="1" smtClean="0">
                  <a:ea typeface="MS Gothic"/>
                </a:rPr>
                <a:t>nascetur</a:t>
              </a:r>
              <a:r>
                <a:rPr lang="de-DE" sz="1000" kern="0" dirty="0" smtClean="0">
                  <a:ea typeface="MS Gothic"/>
                </a:rPr>
                <a:t> </a:t>
              </a:r>
              <a:r>
                <a:rPr lang="de-DE" sz="1000" kern="0" dirty="0" err="1" smtClean="0">
                  <a:ea typeface="MS Gothic"/>
                </a:rPr>
                <a:t>ridiculus</a:t>
              </a:r>
              <a:r>
                <a:rPr lang="de-DE" sz="1000" kern="0" dirty="0" smtClean="0">
                  <a:ea typeface="MS Gothic"/>
                </a:rPr>
                <a:t> </a:t>
              </a:r>
              <a:r>
                <a:rPr lang="de-DE" sz="1000" kern="0" dirty="0" err="1" smtClean="0">
                  <a:ea typeface="MS Gothic"/>
                </a:rPr>
                <a:t>mus</a:t>
              </a:r>
              <a:r>
                <a:rPr lang="de-DE" sz="1000" kern="0" dirty="0" smtClean="0">
                  <a:ea typeface="MS Gothic"/>
                </a:rPr>
                <a:t>. </a:t>
              </a:r>
            </a:p>
          </p:txBody>
        </p:sp>
        <p:graphicFrame>
          <p:nvGraphicFramePr>
            <p:cNvPr id="8" name="Diagramm 7"/>
            <p:cNvGraphicFramePr/>
            <p:nvPr/>
          </p:nvGraphicFramePr>
          <p:xfrm>
            <a:off x="3075405" y="2729596"/>
            <a:ext cx="2858859" cy="283300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10" name="Diagramm 9"/>
            <p:cNvGraphicFramePr/>
            <p:nvPr/>
          </p:nvGraphicFramePr>
          <p:xfrm>
            <a:off x="656941" y="1268230"/>
            <a:ext cx="7695786" cy="1703827"/>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12" name="Rechteck 11"/>
            <p:cNvSpPr/>
            <p:nvPr/>
          </p:nvSpPr>
          <p:spPr>
            <a:xfrm>
              <a:off x="627669" y="5715000"/>
              <a:ext cx="7754331" cy="612645"/>
            </a:xfrm>
            <a:prstGeom prst="rect">
              <a:avLst/>
            </a:prstGeom>
            <a:solidFill>
              <a:schemeClr val="accent3"/>
            </a:solidFill>
          </p:spPr>
          <p:txBody>
            <a:bodyPr wrap="square" lIns="82945" tIns="90000" rIns="82945" bIns="90000">
              <a:spAutoFit/>
            </a:bodyPr>
            <a:lstStyle/>
            <a:p>
              <a:pPr indent="11520" algn="ctr" eaLnBrk="0"/>
              <a:r>
                <a:rPr lang="de-DE" sz="1400" kern="0" dirty="0" smtClean="0">
                  <a:ea typeface="MS Gothic"/>
                </a:rPr>
                <a:t>Fazit: </a:t>
              </a:r>
              <a:r>
                <a:rPr lang="de-DE" sz="1400" kern="0" dirty="0" err="1" smtClean="0">
                  <a:ea typeface="MS Gothic"/>
                </a:rPr>
                <a:t>Lorem</a:t>
              </a:r>
              <a:r>
                <a:rPr lang="de-DE" sz="1400" kern="0" dirty="0" smtClean="0">
                  <a:ea typeface="MS Gothic"/>
                </a:rPr>
                <a:t> </a:t>
              </a:r>
              <a:r>
                <a:rPr lang="de-DE" sz="1400" kern="0" dirty="0" err="1" smtClean="0">
                  <a:ea typeface="MS Gothic"/>
                </a:rPr>
                <a:t>ipsum</a:t>
              </a:r>
              <a:r>
                <a:rPr lang="de-DE" sz="1400" kern="0" dirty="0" smtClean="0">
                  <a:ea typeface="MS Gothic"/>
                </a:rPr>
                <a:t> </a:t>
              </a:r>
              <a:r>
                <a:rPr lang="de-DE" sz="1400" kern="0" dirty="0" err="1" smtClean="0">
                  <a:ea typeface="MS Gothic"/>
                </a:rPr>
                <a:t>dolor</a:t>
              </a:r>
              <a:r>
                <a:rPr lang="de-DE" sz="1400" kern="0" dirty="0" smtClean="0">
                  <a:ea typeface="MS Gothic"/>
                </a:rPr>
                <a:t> </a:t>
              </a:r>
              <a:r>
                <a:rPr lang="de-DE" sz="1400" kern="0" dirty="0" err="1" smtClean="0">
                  <a:ea typeface="MS Gothic"/>
                </a:rPr>
                <a:t>sit</a:t>
              </a:r>
              <a:r>
                <a:rPr lang="de-DE" sz="1400" kern="0" dirty="0" smtClean="0">
                  <a:ea typeface="MS Gothic"/>
                </a:rPr>
                <a:t> </a:t>
              </a:r>
              <a:r>
                <a:rPr lang="de-DE" sz="1400" kern="0" dirty="0" err="1" smtClean="0">
                  <a:ea typeface="MS Gothic"/>
                </a:rPr>
                <a:t>amet</a:t>
              </a:r>
              <a:r>
                <a:rPr lang="de-DE" sz="1400" kern="0" dirty="0" smtClean="0">
                  <a:ea typeface="MS Gothic"/>
                </a:rPr>
                <a:t>, </a:t>
              </a:r>
              <a:r>
                <a:rPr lang="de-DE" sz="1400" kern="0" dirty="0" err="1" smtClean="0">
                  <a:ea typeface="MS Gothic"/>
                </a:rPr>
                <a:t>consectetuer</a:t>
              </a:r>
              <a:r>
                <a:rPr lang="de-DE" sz="1400" kern="0" dirty="0" smtClean="0">
                  <a:ea typeface="MS Gothic"/>
                </a:rPr>
                <a:t> </a:t>
              </a:r>
              <a:r>
                <a:rPr lang="de-DE" sz="1400" kern="0" dirty="0" err="1" smtClean="0">
                  <a:ea typeface="MS Gothic"/>
                </a:rPr>
                <a:t>adipiscing</a:t>
              </a:r>
              <a:r>
                <a:rPr lang="de-DE" sz="1400" kern="0" dirty="0" smtClean="0">
                  <a:ea typeface="MS Gothic"/>
                </a:rPr>
                <a:t> </a:t>
              </a:r>
              <a:r>
                <a:rPr lang="de-DE" sz="1400" kern="0" dirty="0" err="1" smtClean="0">
                  <a:ea typeface="MS Gothic"/>
                </a:rPr>
                <a:t>elit</a:t>
              </a:r>
              <a:r>
                <a:rPr lang="de-DE" sz="1400" kern="0" dirty="0" smtClean="0">
                  <a:ea typeface="MS Gothic"/>
                </a:rPr>
                <a:t>. </a:t>
              </a:r>
            </a:p>
            <a:p>
              <a:pPr indent="11520" algn="ctr" eaLnBrk="0"/>
              <a:r>
                <a:rPr lang="de-DE" sz="1400" kern="0" dirty="0" err="1" smtClean="0">
                  <a:ea typeface="MS Gothic"/>
                </a:rPr>
                <a:t>Aenean</a:t>
              </a:r>
              <a:r>
                <a:rPr lang="de-DE" sz="1400" kern="0" dirty="0" smtClean="0">
                  <a:ea typeface="MS Gothic"/>
                </a:rPr>
                <a:t> </a:t>
              </a:r>
              <a:r>
                <a:rPr lang="de-DE" sz="1400" kern="0" dirty="0" err="1" smtClean="0">
                  <a:ea typeface="MS Gothic"/>
                </a:rPr>
                <a:t>commodo</a:t>
              </a:r>
              <a:r>
                <a:rPr lang="de-DE" sz="1400" kern="0" dirty="0" smtClean="0">
                  <a:ea typeface="MS Gothic"/>
                </a:rPr>
                <a:t> </a:t>
              </a:r>
              <a:r>
                <a:rPr lang="de-DE" sz="1400" kern="0" dirty="0" err="1" smtClean="0">
                  <a:ea typeface="MS Gothic"/>
                </a:rPr>
                <a:t>ligula</a:t>
              </a:r>
              <a:r>
                <a:rPr lang="de-DE" sz="1400" kern="0" dirty="0" smtClean="0">
                  <a:ea typeface="MS Gothic"/>
                </a:rPr>
                <a:t> </a:t>
              </a:r>
              <a:r>
                <a:rPr lang="de-DE" sz="1400" kern="0" dirty="0" err="1" smtClean="0">
                  <a:ea typeface="MS Gothic"/>
                </a:rPr>
                <a:t>eget</a:t>
              </a:r>
              <a:r>
                <a:rPr lang="de-DE" sz="1400" kern="0" dirty="0" smtClean="0">
                  <a:ea typeface="MS Gothic"/>
                </a:rPr>
                <a:t> </a:t>
              </a:r>
              <a:r>
                <a:rPr lang="de-DE" sz="1400" kern="0" dirty="0" err="1" smtClean="0">
                  <a:ea typeface="MS Gothic"/>
                </a:rPr>
                <a:t>dolor</a:t>
              </a:r>
              <a:r>
                <a:rPr lang="de-DE" sz="1400" kern="0" dirty="0" smtClean="0">
                  <a:ea typeface="MS Gothic"/>
                </a:rPr>
                <a:t>. </a:t>
              </a:r>
            </a:p>
          </p:txBody>
        </p:sp>
        <p:sp>
          <p:nvSpPr>
            <p:cNvPr id="13" name="Textfeld 12"/>
            <p:cNvSpPr txBox="1"/>
            <p:nvPr/>
          </p:nvSpPr>
          <p:spPr>
            <a:xfrm>
              <a:off x="5755863" y="3732414"/>
              <a:ext cx="2702337" cy="930142"/>
            </a:xfrm>
            <a:prstGeom prst="rect">
              <a:avLst/>
            </a:prstGeom>
            <a:noFill/>
          </p:spPr>
          <p:txBody>
            <a:bodyPr wrap="square" lIns="82945" tIns="41473" rIns="82945" bIns="41473" rtlCol="0">
              <a:spAutoFit/>
            </a:bodyPr>
            <a:lstStyle/>
            <a:p>
              <a:pPr marL="161282" indent="-161282">
                <a:buClr>
                  <a:schemeClr val="accent1"/>
                </a:buClr>
                <a:buSzPct val="80000"/>
                <a:buFont typeface="Wingdings" charset="2"/>
                <a:buChar char="§"/>
              </a:pPr>
              <a:r>
                <a:rPr lang="de-DE" sz="1100" dirty="0" smtClean="0"/>
                <a:t>Bullet 1</a:t>
              </a:r>
            </a:p>
            <a:p>
              <a:pPr marL="161282" indent="-161282">
                <a:buClr>
                  <a:schemeClr val="accent1"/>
                </a:buClr>
                <a:buSzPct val="80000"/>
                <a:buFont typeface="Wingdings" charset="2"/>
                <a:buChar char="§"/>
              </a:pPr>
              <a:r>
                <a:rPr lang="de-DE" sz="1100" dirty="0" smtClean="0"/>
                <a:t>Bullet 2</a:t>
              </a:r>
            </a:p>
            <a:p>
              <a:pPr marL="161282" indent="-161282">
                <a:buClr>
                  <a:schemeClr val="accent1"/>
                </a:buClr>
                <a:buSzPct val="80000"/>
                <a:buFont typeface="Wingdings" charset="2"/>
                <a:buChar char="§"/>
              </a:pPr>
              <a:r>
                <a:rPr lang="de-DE" sz="1100" dirty="0" smtClean="0"/>
                <a:t>Bullet 3</a:t>
              </a:r>
            </a:p>
            <a:p>
              <a:pPr marL="161282" indent="-161282">
                <a:buClr>
                  <a:schemeClr val="accent1"/>
                </a:buClr>
                <a:buSzPct val="80000"/>
                <a:buFont typeface="Wingdings" charset="2"/>
                <a:buChar char="§"/>
              </a:pPr>
              <a:r>
                <a:rPr lang="de-DE" sz="1100" dirty="0" smtClean="0"/>
                <a:t>Bullet 4</a:t>
              </a:r>
            </a:p>
            <a:p>
              <a:pPr>
                <a:buClr>
                  <a:schemeClr val="accent1"/>
                </a:buClr>
                <a:buSzPct val="80000"/>
                <a:buFont typeface="Wingdings" charset="2"/>
                <a:buChar char="§"/>
              </a:pPr>
              <a:endParaRPr lang="de-DE" sz="1100" dirty="0"/>
            </a:p>
          </p:txBody>
        </p:sp>
        <p:sp>
          <p:nvSpPr>
            <p:cNvPr id="22" name="Textfeld 21"/>
            <p:cNvSpPr txBox="1"/>
            <p:nvPr/>
          </p:nvSpPr>
          <p:spPr>
            <a:xfrm>
              <a:off x="6253926" y="4632458"/>
              <a:ext cx="1823274" cy="930142"/>
            </a:xfrm>
            <a:prstGeom prst="rect">
              <a:avLst/>
            </a:prstGeom>
            <a:noFill/>
          </p:spPr>
          <p:txBody>
            <a:bodyPr wrap="square" lIns="82945" tIns="41473" rIns="82945" bIns="41473" rtlCol="0">
              <a:spAutoFit/>
            </a:bodyPr>
            <a:lstStyle/>
            <a:p>
              <a:pPr marL="161282" indent="-161282">
                <a:buClr>
                  <a:schemeClr val="accent1"/>
                </a:buClr>
                <a:buSzPct val="80000"/>
                <a:buFont typeface="Wingdings" charset="2"/>
                <a:buChar char="§"/>
              </a:pPr>
              <a:r>
                <a:rPr lang="de-DE" sz="1100" dirty="0" smtClean="0"/>
                <a:t>Bullet 1</a:t>
              </a:r>
            </a:p>
            <a:p>
              <a:pPr marL="161282" indent="-161282">
                <a:buClr>
                  <a:schemeClr val="accent1"/>
                </a:buClr>
                <a:buSzPct val="80000"/>
                <a:buFont typeface="Wingdings" charset="2"/>
                <a:buChar char="§"/>
              </a:pPr>
              <a:r>
                <a:rPr lang="de-DE" sz="1100" dirty="0" smtClean="0"/>
                <a:t>Bullet 2</a:t>
              </a:r>
            </a:p>
            <a:p>
              <a:pPr marL="161282" indent="-161282">
                <a:buClr>
                  <a:schemeClr val="accent1"/>
                </a:buClr>
                <a:buSzPct val="80000"/>
                <a:buFont typeface="Wingdings" charset="2"/>
                <a:buChar char="§"/>
              </a:pPr>
              <a:r>
                <a:rPr lang="de-DE" sz="1100" dirty="0" smtClean="0"/>
                <a:t>Bullet 3</a:t>
              </a:r>
            </a:p>
            <a:p>
              <a:pPr marL="161282" indent="-161282">
                <a:buClr>
                  <a:schemeClr val="accent1"/>
                </a:buClr>
                <a:buSzPct val="80000"/>
                <a:buFont typeface="Wingdings" charset="2"/>
                <a:buChar char="§"/>
              </a:pPr>
              <a:r>
                <a:rPr lang="de-DE" sz="1100" dirty="0" smtClean="0"/>
                <a:t>Bullet 4</a:t>
              </a:r>
            </a:p>
            <a:p>
              <a:pPr>
                <a:buClr>
                  <a:schemeClr val="accent1"/>
                </a:buClr>
                <a:buSzPct val="80000"/>
                <a:buFont typeface="Wingdings" charset="2"/>
                <a:buChar char="§"/>
              </a:pPr>
              <a:endParaRPr lang="de-DE" sz="1100" dirty="0"/>
            </a:p>
          </p:txBody>
        </p:sp>
        <p:sp>
          <p:nvSpPr>
            <p:cNvPr id="23" name="Textfeld 22"/>
            <p:cNvSpPr txBox="1"/>
            <p:nvPr/>
          </p:nvSpPr>
          <p:spPr>
            <a:xfrm>
              <a:off x="5181600" y="2833756"/>
              <a:ext cx="2702337" cy="930142"/>
            </a:xfrm>
            <a:prstGeom prst="rect">
              <a:avLst/>
            </a:prstGeom>
            <a:noFill/>
          </p:spPr>
          <p:txBody>
            <a:bodyPr wrap="square" lIns="82945" tIns="41473" rIns="82945" bIns="41473" rtlCol="0">
              <a:spAutoFit/>
            </a:bodyPr>
            <a:lstStyle/>
            <a:p>
              <a:pPr marL="161282" indent="-161282">
                <a:buClr>
                  <a:schemeClr val="accent1"/>
                </a:buClr>
                <a:buSzPct val="80000"/>
                <a:buFont typeface="Wingdings" charset="2"/>
                <a:buChar char="§"/>
              </a:pPr>
              <a:r>
                <a:rPr lang="de-DE" sz="1100" dirty="0" smtClean="0"/>
                <a:t>Bullet 1</a:t>
              </a:r>
            </a:p>
            <a:p>
              <a:pPr marL="161282" indent="-161282">
                <a:buClr>
                  <a:schemeClr val="accent1"/>
                </a:buClr>
                <a:buSzPct val="80000"/>
                <a:buFont typeface="Wingdings" charset="2"/>
                <a:buChar char="§"/>
              </a:pPr>
              <a:r>
                <a:rPr lang="de-DE" sz="1100" dirty="0" smtClean="0"/>
                <a:t>Bullet 2</a:t>
              </a:r>
            </a:p>
            <a:p>
              <a:pPr marL="161282" indent="-161282">
                <a:buClr>
                  <a:schemeClr val="accent1"/>
                </a:buClr>
                <a:buSzPct val="80000"/>
                <a:buFont typeface="Wingdings" charset="2"/>
                <a:buChar char="§"/>
              </a:pPr>
              <a:r>
                <a:rPr lang="de-DE" sz="1100" dirty="0" smtClean="0"/>
                <a:t>Bullet 3</a:t>
              </a:r>
            </a:p>
            <a:p>
              <a:pPr marL="161282" indent="-161282">
                <a:buClr>
                  <a:schemeClr val="accent1"/>
                </a:buClr>
                <a:buSzPct val="80000"/>
                <a:buFont typeface="Wingdings" charset="2"/>
                <a:buChar char="§"/>
              </a:pPr>
              <a:r>
                <a:rPr lang="de-DE" sz="1100" dirty="0" smtClean="0"/>
                <a:t>Bullet 4</a:t>
              </a:r>
            </a:p>
            <a:p>
              <a:pPr>
                <a:buClr>
                  <a:schemeClr val="accent1"/>
                </a:buClr>
                <a:buSzPct val="80000"/>
                <a:buFont typeface="Wingdings" charset="2"/>
                <a:buChar char="§"/>
              </a:pPr>
              <a:endParaRPr lang="de-DE" sz="1100" dirty="0"/>
            </a:p>
          </p:txBody>
        </p:sp>
        <p:sp>
          <p:nvSpPr>
            <p:cNvPr id="25" name="Textfeld 24"/>
            <p:cNvSpPr txBox="1"/>
            <p:nvPr/>
          </p:nvSpPr>
          <p:spPr>
            <a:xfrm>
              <a:off x="381000" y="3352800"/>
              <a:ext cx="853942" cy="1468751"/>
            </a:xfrm>
            <a:custGeom>
              <a:avLst/>
              <a:gdLst>
                <a:gd name="connsiteX0" fmla="*/ 0 w 747428"/>
                <a:gd name="connsiteY0" fmla="*/ 0 h 1007086"/>
                <a:gd name="connsiteX1" fmla="*/ 747428 w 747428"/>
                <a:gd name="connsiteY1" fmla="*/ 0 h 1007086"/>
                <a:gd name="connsiteX2" fmla="*/ 747428 w 747428"/>
                <a:gd name="connsiteY2" fmla="*/ 1007086 h 1007086"/>
                <a:gd name="connsiteX3" fmla="*/ 0 w 747428"/>
                <a:gd name="connsiteY3" fmla="*/ 1007086 h 1007086"/>
                <a:gd name="connsiteX4" fmla="*/ 0 w 747428"/>
                <a:gd name="connsiteY4" fmla="*/ 0 h 100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28" h="1007086">
                  <a:moveTo>
                    <a:pt x="0" y="0"/>
                  </a:moveTo>
                  <a:lnTo>
                    <a:pt x="747428" y="0"/>
                  </a:lnTo>
                  <a:lnTo>
                    <a:pt x="747428" y="1007086"/>
                  </a:lnTo>
                  <a:lnTo>
                    <a:pt x="0" y="1007086"/>
                  </a:lnTo>
                  <a:lnTo>
                    <a:pt x="0" y="0"/>
                  </a:lnTo>
                  <a:close/>
                </a:path>
              </a:pathLst>
            </a:custGeom>
            <a:noFill/>
          </p:spPr>
          <p:txBody>
            <a:bodyPr wrap="square" lIns="82945" tIns="41473" rIns="82945" bIns="41473" rtlCol="0">
              <a:spAutoFit/>
            </a:bodyPr>
            <a:lstStyle/>
            <a:p>
              <a:pPr indent="20160" algn="ctr" eaLnBrk="0">
                <a:spcAft>
                  <a:spcPts val="1900"/>
                </a:spcAft>
              </a:pPr>
              <a:r>
                <a:rPr lang="de-DE" sz="9000" kern="0" dirty="0" smtClean="0">
                  <a:solidFill>
                    <a:srgbClr val="CD2337"/>
                  </a:solidFill>
                  <a:ea typeface="MS Gothic"/>
                </a:rPr>
                <a:t>!</a:t>
              </a:r>
            </a:p>
          </p:txBody>
        </p:sp>
      </p:grpSp>
      <p:sp>
        <p:nvSpPr>
          <p:cNvPr id="35" name="Foliennummernplatzhalter 34"/>
          <p:cNvSpPr>
            <a:spLocks noGrp="1"/>
          </p:cNvSpPr>
          <p:nvPr>
            <p:ph type="sldNum" sz="quarter" idx="12"/>
          </p:nvPr>
        </p:nvSpPr>
        <p:spPr/>
        <p:txBody>
          <a:bodyPr/>
          <a:lstStyle/>
          <a:p>
            <a:fld id="{6C6CA861-EC5F-0345-8424-414E04E681D1}" type="slidenum">
              <a:rPr lang="de-DE" smtClean="0"/>
              <a:pPr/>
              <a:t>37</a:t>
            </a:fld>
            <a:endParaRPr lang="de-DE" dirty="0"/>
          </a:p>
        </p:txBody>
      </p:sp>
      <p:sp>
        <p:nvSpPr>
          <p:cNvPr id="36" name="Datumsplatzhalter 3"/>
          <p:cNvSpPr txBox="1">
            <a:spLocks/>
          </p:cNvSpPr>
          <p:nvPr/>
        </p:nvSpPr>
        <p:spPr>
          <a:xfrm>
            <a:off x="533400" y="6446837"/>
            <a:ext cx="2119313" cy="41116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722823-C534-419E-B677-05A218698206}" type="datetime1">
              <a:rPr kumimoji="0" lang="de-DE" sz="1200" i="0" u="none" strike="noStrike" kern="1200" cap="none" spc="0" normalizeH="0" baseline="0" noProof="0" smtClean="0">
                <a:ln>
                  <a:noFill/>
                </a:ln>
                <a:solidFill>
                  <a:schemeClr val="accent1"/>
                </a:solidFill>
                <a:effectLst/>
                <a:uLnTx/>
                <a:uFillTx/>
                <a:latin typeface="+mj-lt"/>
                <a:ea typeface="+mn-ea"/>
                <a:cs typeface="Rod" pitchFamily="49" charset="-79"/>
              </a:rPr>
              <a:pPr marL="0" marR="0" lvl="0" indent="0" algn="l" defTabSz="457200" rtl="0" eaLnBrk="1" fontAlgn="auto" latinLnBrk="0" hangingPunct="1">
                <a:lnSpc>
                  <a:spcPct val="100000"/>
                </a:lnSpc>
                <a:spcBef>
                  <a:spcPts val="0"/>
                </a:spcBef>
                <a:spcAft>
                  <a:spcPts val="0"/>
                </a:spcAft>
                <a:buClrTx/>
                <a:buSzTx/>
                <a:buFontTx/>
                <a:buNone/>
                <a:tabLst/>
                <a:defRPr/>
              </a:pPr>
              <a:t>22.09.2011</a:t>
            </a:fld>
            <a:endParaRPr kumimoji="0" lang="de-DE" sz="1200" i="0" u="none" strike="noStrike" kern="1200" cap="none" spc="0" normalizeH="0" baseline="0" noProof="0" dirty="0">
              <a:ln>
                <a:noFill/>
              </a:ln>
              <a:solidFill>
                <a:schemeClr val="accent1"/>
              </a:solidFill>
              <a:effectLst/>
              <a:uLnTx/>
              <a:uFillTx/>
              <a:latin typeface="+mj-lt"/>
              <a:ea typeface="+mn-ea"/>
              <a:cs typeface="Rod" pitchFamily="49" charset="-79"/>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5" name="Rechteck 8"/>
          <p:cNvSpPr>
            <a:spLocks noChangeArrowheads="1"/>
          </p:cNvSpPr>
          <p:nvPr/>
        </p:nvSpPr>
        <p:spPr bwMode="auto">
          <a:xfrm>
            <a:off x="609600" y="1725141"/>
            <a:ext cx="3790080" cy="4365099"/>
          </a:xfrm>
          <a:prstGeom prst="rect">
            <a:avLst/>
          </a:prstGeom>
          <a:noFill/>
          <a:ln w="9525" algn="ctr">
            <a:solidFill>
              <a:schemeClr val="accent1"/>
            </a:solidFill>
            <a:round/>
            <a:headEnd/>
            <a:tailEnd/>
          </a:ln>
        </p:spPr>
        <p:txBody>
          <a:bodyPr lIns="82936" tIns="41469" rIns="82936" bIns="41469"/>
          <a:lstStyle/>
          <a:p>
            <a:endParaRPr lang="de-DE">
              <a:solidFill>
                <a:srgbClr val="000000"/>
              </a:solidFill>
              <a:ea typeface="MS Gothic" pitchFamily="49" charset="-128"/>
              <a:cs typeface="Arial" charset="0"/>
            </a:endParaRPr>
          </a:p>
        </p:txBody>
      </p:sp>
      <p:sp>
        <p:nvSpPr>
          <p:cNvPr id="38920" name="Rechteck 20"/>
          <p:cNvSpPr>
            <a:spLocks noChangeArrowheads="1"/>
          </p:cNvSpPr>
          <p:nvPr/>
        </p:nvSpPr>
        <p:spPr bwMode="auto">
          <a:xfrm>
            <a:off x="609600" y="3547167"/>
            <a:ext cx="3790081" cy="872433"/>
          </a:xfrm>
          <a:prstGeom prst="rect">
            <a:avLst/>
          </a:prstGeom>
          <a:noFill/>
          <a:ln w="9525">
            <a:noFill/>
            <a:miter lim="800000"/>
            <a:headEnd/>
            <a:tailEnd/>
          </a:ln>
        </p:spPr>
        <p:txBody>
          <a:bodyPr wrap="square" lIns="82945" tIns="41473" rIns="82945" bIns="41473">
            <a:spAutoFit/>
          </a:bodyPr>
          <a:lstStyle/>
          <a:p>
            <a:pPr marL="180000">
              <a:lnSpc>
                <a:spcPct val="150000"/>
              </a:lnSpc>
              <a:buClr>
                <a:srgbClr val="83AD25"/>
              </a:buClr>
              <a:buSzPct val="100000"/>
              <a:defRPr/>
            </a:pPr>
            <a:r>
              <a:rPr lang="de-DE" sz="2000" dirty="0" smtClean="0">
                <a:ea typeface="MS Gothic" pitchFamily="49" charset="-128"/>
              </a:rPr>
              <a:t>Text</a:t>
            </a:r>
          </a:p>
          <a:p>
            <a:pPr marL="180000" indent="-244804">
              <a:lnSpc>
                <a:spcPct val="150000"/>
              </a:lnSpc>
              <a:buClr>
                <a:srgbClr val="83AD25"/>
              </a:buClr>
              <a:buSzPct val="80000"/>
              <a:defRPr/>
            </a:pPr>
            <a:endParaRPr lang="de-DE" sz="1500" dirty="0">
              <a:solidFill>
                <a:srgbClr val="000000"/>
              </a:solidFill>
              <a:ea typeface="MS Gothic" pitchFamily="49" charset="-128"/>
            </a:endParaRPr>
          </a:p>
        </p:txBody>
      </p:sp>
      <p:sp>
        <p:nvSpPr>
          <p:cNvPr id="22" name="Rectangle 2"/>
          <p:cNvSpPr>
            <a:spLocks noChangeArrowheads="1"/>
          </p:cNvSpPr>
          <p:nvPr/>
        </p:nvSpPr>
        <p:spPr bwMode="auto">
          <a:xfrm>
            <a:off x="4987201" y="1719380"/>
            <a:ext cx="3592800" cy="4376620"/>
          </a:xfrm>
          <a:prstGeom prst="rect">
            <a:avLst/>
          </a:prstGeom>
          <a:solidFill>
            <a:schemeClr val="accent3"/>
          </a:solidFill>
          <a:ln w="9525">
            <a:noFill/>
            <a:miter lim="800000"/>
            <a:headEnd/>
            <a:tailEnd/>
          </a:ln>
          <a:effectLst/>
        </p:spPr>
        <p:txBody>
          <a:bodyPr wrap="none" lIns="82945" tIns="41473" rIns="82945" bIns="41473" anchor="ctr"/>
          <a:lstStyle/>
          <a:p>
            <a:pPr marL="360000" indent="-226084">
              <a:lnSpc>
                <a:spcPct val="150000"/>
              </a:lnSpc>
              <a:buClr>
                <a:srgbClr val="83AD25"/>
              </a:buClr>
              <a:buSzPct val="100000"/>
              <a:defRPr/>
            </a:pPr>
            <a:r>
              <a:rPr lang="de-DE" sz="2000" dirty="0" smtClean="0">
                <a:ea typeface="MS Gothic" pitchFamily="49" charset="-128"/>
                <a:cs typeface="Arial" charset="0"/>
              </a:rPr>
              <a:t>Text</a:t>
            </a:r>
            <a:endParaRPr lang="de-DE" sz="2000" dirty="0">
              <a:ea typeface="MS Gothic" pitchFamily="49" charset="-128"/>
              <a:cs typeface="Arial" charset="0"/>
            </a:endParaRPr>
          </a:p>
        </p:txBody>
      </p:sp>
      <p:sp>
        <p:nvSpPr>
          <p:cNvPr id="37898" name="AutoShape 7"/>
          <p:cNvSpPr>
            <a:spLocks noChangeArrowheads="1"/>
          </p:cNvSpPr>
          <p:nvPr/>
        </p:nvSpPr>
        <p:spPr bwMode="auto">
          <a:xfrm>
            <a:off x="4496283" y="2548483"/>
            <a:ext cx="342717" cy="2861717"/>
          </a:xfrm>
          <a:prstGeom prst="homePlate">
            <a:avLst>
              <a:gd name="adj" fmla="val 100000"/>
            </a:avLst>
          </a:prstGeom>
          <a:solidFill>
            <a:schemeClr val="accent1"/>
          </a:solidFill>
          <a:ln w="12700">
            <a:noFill/>
            <a:miter lim="800000"/>
            <a:headEnd/>
            <a:tailEnd/>
          </a:ln>
        </p:spPr>
        <p:txBody>
          <a:bodyPr wrap="none" lIns="0" tIns="0" rIns="0" bIns="0" anchor="ctr"/>
          <a:lstStyle/>
          <a:p>
            <a:pPr hangingPunct="1">
              <a:lnSpc>
                <a:spcPct val="100000"/>
              </a:lnSpc>
              <a:buClrTx/>
              <a:buSzTx/>
              <a:buFontTx/>
              <a:buNone/>
            </a:pPr>
            <a:endParaRPr lang="de-DE">
              <a:solidFill>
                <a:srgbClr val="FFFFFF"/>
              </a:solidFill>
              <a:ea typeface="MS Gothic" pitchFamily="49" charset="-128"/>
              <a:cs typeface="Arial" charset="0"/>
            </a:endParaRPr>
          </a:p>
        </p:txBody>
      </p:sp>
      <p:sp>
        <p:nvSpPr>
          <p:cNvPr id="11" name="Titel 10"/>
          <p:cNvSpPr>
            <a:spLocks noGrp="1"/>
          </p:cNvSpPr>
          <p:nvPr>
            <p:ph type="title"/>
          </p:nvPr>
        </p:nvSpPr>
        <p:spPr/>
        <p:txBody>
          <a:bodyPr/>
          <a:lstStyle/>
          <a:p>
            <a:r>
              <a:rPr lang="de-DE" dirty="0" smtClean="0"/>
              <a:t>Überschrift 1</a:t>
            </a:r>
            <a:endParaRPr lang="de-DE" dirty="0"/>
          </a:p>
        </p:txBody>
      </p:sp>
      <p:sp>
        <p:nvSpPr>
          <p:cNvPr id="12" name="Foliennummernplatzhalter 11"/>
          <p:cNvSpPr>
            <a:spLocks noGrp="1"/>
          </p:cNvSpPr>
          <p:nvPr>
            <p:ph type="sldNum" sz="quarter" idx="12"/>
          </p:nvPr>
        </p:nvSpPr>
        <p:spPr/>
        <p:txBody>
          <a:bodyPr/>
          <a:lstStyle/>
          <a:p>
            <a:fld id="{6C6CA861-EC5F-0345-8424-414E04E681D1}" type="slidenum">
              <a:rPr lang="de-DE" smtClean="0"/>
              <a:pPr/>
              <a:t>38</a:t>
            </a:fld>
            <a:endParaRPr lang="de-DE"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3" name="Rechteck 11"/>
          <p:cNvSpPr>
            <a:spLocks noChangeArrowheads="1"/>
          </p:cNvSpPr>
          <p:nvPr/>
        </p:nvSpPr>
        <p:spPr bwMode="auto">
          <a:xfrm>
            <a:off x="612480" y="1676400"/>
            <a:ext cx="7970400" cy="388841"/>
          </a:xfrm>
          <a:prstGeom prst="rect">
            <a:avLst/>
          </a:prstGeom>
          <a:solidFill>
            <a:schemeClr val="tx1"/>
          </a:solidFill>
          <a:ln w="9525" algn="ctr">
            <a:noFill/>
            <a:round/>
            <a:headEnd/>
            <a:tailEnd/>
          </a:ln>
        </p:spPr>
        <p:txBody>
          <a:bodyPr lIns="82945" tIns="41473" rIns="82945" bIns="41473" anchor="ctr"/>
          <a:lstStyle/>
          <a:p>
            <a:pPr algn="ctr">
              <a:defRPr/>
            </a:pPr>
            <a:r>
              <a:rPr lang="de-DE" sz="2000" dirty="0" smtClean="0">
                <a:solidFill>
                  <a:schemeClr val="bg1"/>
                </a:solidFill>
                <a:ea typeface="MS Gothic" pitchFamily="49" charset="-128"/>
                <a:cs typeface="Arial" charset="0"/>
              </a:rPr>
              <a:t>Text 1</a:t>
            </a:r>
            <a:endParaRPr lang="de-DE" sz="2000" dirty="0">
              <a:solidFill>
                <a:schemeClr val="bg1"/>
              </a:solidFill>
              <a:ea typeface="MS Gothic" pitchFamily="49" charset="-128"/>
              <a:cs typeface="Arial" charset="0"/>
            </a:endParaRPr>
          </a:p>
        </p:txBody>
      </p:sp>
      <p:sp>
        <p:nvSpPr>
          <p:cNvPr id="51208" name="Rechteck 8"/>
          <p:cNvSpPr>
            <a:spLocks noChangeArrowheads="1"/>
          </p:cNvSpPr>
          <p:nvPr/>
        </p:nvSpPr>
        <p:spPr bwMode="auto">
          <a:xfrm>
            <a:off x="609600" y="2194856"/>
            <a:ext cx="7971840" cy="3852756"/>
          </a:xfrm>
          <a:prstGeom prst="rect">
            <a:avLst/>
          </a:prstGeom>
          <a:noFill/>
          <a:ln w="9525" algn="ctr">
            <a:solidFill>
              <a:schemeClr val="accent1"/>
            </a:solidFill>
            <a:round/>
            <a:headEnd/>
            <a:tailEnd/>
          </a:ln>
        </p:spPr>
        <p:txBody>
          <a:bodyPr lIns="82945" tIns="41473" rIns="82945" bIns="41473"/>
          <a:lstStyle/>
          <a:p>
            <a:pPr>
              <a:spcBef>
                <a:spcPts val="544"/>
              </a:spcBef>
              <a:spcAft>
                <a:spcPts val="272"/>
              </a:spcAft>
            </a:pPr>
            <a:endParaRPr lang="de-DE" sz="1300" dirty="0">
              <a:solidFill>
                <a:srgbClr val="FFFFFF"/>
              </a:solidFill>
              <a:ea typeface="MS Gothic" pitchFamily="49" charset="-128"/>
              <a:cs typeface="Arial" charset="0"/>
            </a:endParaRPr>
          </a:p>
        </p:txBody>
      </p:sp>
      <p:sp>
        <p:nvSpPr>
          <p:cNvPr id="9" name="Inhaltsplatzhalter 5"/>
          <p:cNvSpPr txBox="1">
            <a:spLocks/>
          </p:cNvSpPr>
          <p:nvPr/>
        </p:nvSpPr>
        <p:spPr>
          <a:xfrm>
            <a:off x="612480" y="2194855"/>
            <a:ext cx="7968960" cy="427724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r>
              <a:rPr kumimoji="0" lang="en-US" sz="2600" b="0" i="0" u="none" strike="noStrike" kern="1200" cap="none" spc="0" normalizeH="0" baseline="0" noProof="0" dirty="0" err="1" smtClean="0">
                <a:ln>
                  <a:noFill/>
                </a:ln>
                <a:effectLst/>
                <a:uLnTx/>
                <a:uFillTx/>
                <a:latin typeface="Verdana"/>
                <a:ea typeface="+mn-ea"/>
                <a:cs typeface="Verdana"/>
              </a:rPr>
              <a:t>Überschrift</a:t>
            </a:r>
            <a:r>
              <a:rPr kumimoji="0" lang="en-US" sz="2600" b="0" i="0" u="none" strike="noStrike" kern="1200" cap="none" spc="0" normalizeH="0" baseline="0" noProof="0" dirty="0" smtClean="0">
                <a:ln>
                  <a:noFill/>
                </a:ln>
                <a:effectLst/>
                <a:uLnTx/>
                <a:uFillTx/>
                <a:latin typeface="Verdana"/>
                <a:ea typeface="+mn-ea"/>
                <a:cs typeface="Verdana"/>
              </a:rPr>
              <a:t> 1</a:t>
            </a:r>
          </a:p>
          <a:p>
            <a:pPr marL="1143000" marR="0" lvl="2" indent="-2286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r>
              <a:rPr kumimoji="0" lang="de-DE" sz="2400" b="0" i="0" u="none" strike="noStrike" kern="1200" cap="none" spc="0" normalizeH="0" baseline="0" noProof="0" dirty="0" smtClean="0">
                <a:ln>
                  <a:noFill/>
                </a:ln>
                <a:effectLst/>
                <a:uLnTx/>
                <a:uFillTx/>
                <a:latin typeface="Verdana"/>
                <a:ea typeface="+mn-ea"/>
                <a:cs typeface="Verdana"/>
              </a:rPr>
              <a:t>Zweite Ebene</a:t>
            </a:r>
          </a:p>
          <a:p>
            <a:pPr marL="1600200" marR="0" lvl="3" indent="-2286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r>
              <a:rPr kumimoji="0" lang="de-DE" sz="2000" b="0" i="0" u="none" strike="noStrike" kern="1200" cap="none" spc="0" normalizeH="0" baseline="0" noProof="0" dirty="0" smtClean="0">
                <a:ln>
                  <a:noFill/>
                </a:ln>
                <a:effectLst/>
                <a:uLnTx/>
                <a:uFillTx/>
                <a:latin typeface="Verdana"/>
                <a:ea typeface="+mn-ea"/>
                <a:cs typeface="Verdana"/>
              </a:rPr>
              <a:t>Dritte Ebene</a:t>
            </a:r>
          </a:p>
          <a:p>
            <a:pPr marL="2057400" marR="0" lvl="4" indent="-2286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r>
              <a:rPr kumimoji="0" lang="de-DE" sz="2000" b="0" i="0" u="none" strike="noStrike" kern="1200" cap="none" spc="0" normalizeH="0" baseline="0" noProof="0" dirty="0" smtClean="0">
                <a:ln>
                  <a:noFill/>
                </a:ln>
                <a:effectLst/>
                <a:uLnTx/>
                <a:uFillTx/>
                <a:latin typeface="Verdana"/>
                <a:ea typeface="+mn-ea"/>
                <a:cs typeface="Verdana"/>
              </a:rPr>
              <a:t>Vierte Ebene</a:t>
            </a:r>
          </a:p>
          <a:p>
            <a:pPr marL="2057400" marR="0" lvl="4" indent="-2286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endParaRPr kumimoji="0" lang="de-DE" sz="2000" b="0" i="0" u="none" strike="noStrike" kern="1200" cap="none" spc="0" normalizeH="0" baseline="0" noProof="0" dirty="0" smtClean="0">
              <a:ln>
                <a:noFill/>
              </a:ln>
              <a:effectLst/>
              <a:uLnTx/>
              <a:uFillTx/>
              <a:latin typeface="Verdana"/>
              <a:ea typeface="+mn-ea"/>
              <a:cs typeface="Verdana"/>
            </a:endParaRPr>
          </a:p>
          <a:p>
            <a:pPr marL="342900" marR="0" lvl="0" indent="-3429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endParaRPr kumimoji="0" lang="de-DE" sz="2600" b="0" i="0" u="none" strike="noStrike" kern="1200" cap="none" spc="0" normalizeH="0" baseline="0" noProof="0" dirty="0" smtClean="0">
              <a:ln>
                <a:noFill/>
              </a:ln>
              <a:effectLst/>
              <a:uLnTx/>
              <a:uFillTx/>
              <a:latin typeface="Verdana"/>
              <a:ea typeface="+mn-ea"/>
              <a:cs typeface="Verdana"/>
            </a:endParaRPr>
          </a:p>
          <a:p>
            <a:pPr marL="2514600" marR="0" lvl="5" indent="-2286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endParaRPr kumimoji="0" lang="de-DE" sz="2000" b="0" i="0" u="none" strike="noStrike" kern="1200" cap="none" spc="0" normalizeH="0" baseline="0" noProof="0" dirty="0" smtClean="0">
              <a:ln>
                <a:noFill/>
              </a:ln>
              <a:effectLst/>
              <a:uLnTx/>
              <a:uFillTx/>
              <a:latin typeface="+mn-lt"/>
              <a:ea typeface="+mn-ea"/>
              <a:cs typeface="+mn-cs"/>
            </a:endParaRPr>
          </a:p>
          <a:p>
            <a:pPr marL="2514600" marR="0" lvl="5" indent="-228600" algn="l" defTabSz="457200" rtl="0" eaLnBrk="1" fontAlgn="auto" latinLnBrk="0" hangingPunct="1">
              <a:lnSpc>
                <a:spcPct val="100000"/>
              </a:lnSpc>
              <a:spcBef>
                <a:spcPct val="20000"/>
              </a:spcBef>
              <a:spcAft>
                <a:spcPts val="0"/>
              </a:spcAft>
              <a:buClr>
                <a:schemeClr val="accent1"/>
              </a:buClr>
              <a:buSzPct val="80000"/>
              <a:buFont typeface="Wingdings" charset="2"/>
              <a:buChar char="§"/>
              <a:tabLst/>
              <a:defRPr/>
            </a:pPr>
            <a:endParaRPr kumimoji="0" lang="de-DE" sz="2000" b="0" i="0" u="none" strike="noStrike" kern="1200" cap="none" spc="0" normalizeH="0" baseline="0" noProof="0" dirty="0" smtClean="0">
              <a:ln>
                <a:noFill/>
              </a:ln>
              <a:effectLst/>
              <a:uLnTx/>
              <a:uFillTx/>
              <a:latin typeface="+mn-lt"/>
              <a:ea typeface="+mn-ea"/>
              <a:cs typeface="+mn-cs"/>
            </a:endParaRPr>
          </a:p>
        </p:txBody>
      </p:sp>
      <p:sp>
        <p:nvSpPr>
          <p:cNvPr id="10" name="Titel 9"/>
          <p:cNvSpPr>
            <a:spLocks noGrp="1"/>
          </p:cNvSpPr>
          <p:nvPr>
            <p:ph type="title"/>
          </p:nvPr>
        </p:nvSpPr>
        <p:spPr/>
        <p:txBody>
          <a:bodyPr/>
          <a:lstStyle/>
          <a:p>
            <a:r>
              <a:rPr lang="de-DE" dirty="0" smtClean="0">
                <a:solidFill>
                  <a:schemeClr val="accent1"/>
                </a:solidFill>
              </a:rPr>
              <a:t>Überschrift 1</a:t>
            </a:r>
            <a:endParaRPr lang="de-DE" dirty="0">
              <a:solidFill>
                <a:schemeClr val="accent1"/>
              </a:solidFill>
            </a:endParaRPr>
          </a:p>
        </p:txBody>
      </p:sp>
      <p:sp>
        <p:nvSpPr>
          <p:cNvPr id="11" name="Foliennummernplatzhalter 10"/>
          <p:cNvSpPr>
            <a:spLocks noGrp="1"/>
          </p:cNvSpPr>
          <p:nvPr>
            <p:ph type="sldNum" sz="quarter" idx="12"/>
          </p:nvPr>
        </p:nvSpPr>
        <p:spPr/>
        <p:txBody>
          <a:bodyPr/>
          <a:lstStyle/>
          <a:p>
            <a:fld id="{6C6CA861-EC5F-0345-8424-414E04E681D1}" type="slidenum">
              <a:rPr lang="de-DE" smtClean="0"/>
              <a:pPr/>
              <a:t>39</a:t>
            </a:fld>
            <a:endParaRPr lang="de-DE"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31" name="Foliennummernplatzhalter 30"/>
          <p:cNvSpPr>
            <a:spLocks noGrp="1"/>
          </p:cNvSpPr>
          <p:nvPr>
            <p:ph type="sldNum" sz="quarter" idx="4"/>
          </p:nvPr>
        </p:nvSpPr>
        <p:spPr/>
        <p:txBody>
          <a:bodyPr/>
          <a:lstStyle/>
          <a:p>
            <a:fld id="{5329A043-0766-1548-9A9D-397ABFBA1FAD}" type="slidenum">
              <a:rPr lang="de-DE" smtClean="0"/>
              <a:pPr/>
              <a:t>4</a:t>
            </a:fld>
            <a:endParaRPr lang="de-DE" dirty="0"/>
          </a:p>
        </p:txBody>
      </p:sp>
      <p:sp>
        <p:nvSpPr>
          <p:cNvPr id="40" name="Rechteck 10"/>
          <p:cNvSpPr>
            <a:spLocks noChangeArrowheads="1"/>
          </p:cNvSpPr>
          <p:nvPr/>
        </p:nvSpPr>
        <p:spPr bwMode="auto">
          <a:xfrm>
            <a:off x="1600200" y="2209800"/>
            <a:ext cx="6364415" cy="744674"/>
          </a:xfrm>
          <a:prstGeom prst="rect">
            <a:avLst/>
          </a:prstGeom>
          <a:noFill/>
          <a:ln w="9525">
            <a:noFill/>
            <a:miter lim="800000"/>
            <a:headEnd/>
            <a:tailEnd/>
          </a:ln>
        </p:spPr>
        <p:txBody>
          <a:bodyPr wrap="square" lIns="97393" tIns="48696" rIns="97393" bIns="48696">
            <a:spAutoFit/>
          </a:bodyPr>
          <a:lstStyle/>
          <a:p>
            <a:pPr>
              <a:buClr>
                <a:srgbClr val="95B92B"/>
              </a:buClr>
            </a:pPr>
            <a:r>
              <a:rPr lang="de-DE" sz="1400" dirty="0" err="1" smtClean="0"/>
              <a:t>Nullam</a:t>
            </a:r>
            <a:r>
              <a:rPr lang="de-DE" sz="1400" dirty="0" smtClean="0"/>
              <a:t> </a:t>
            </a:r>
            <a:r>
              <a:rPr lang="de-DE" sz="1400" dirty="0" err="1" smtClean="0"/>
              <a:t>dictum</a:t>
            </a:r>
            <a:r>
              <a:rPr lang="de-DE" sz="1400" dirty="0" smtClean="0"/>
              <a:t> </a:t>
            </a:r>
            <a:r>
              <a:rPr lang="de-DE" sz="1400" dirty="0" err="1" smtClean="0"/>
              <a:t>felis</a:t>
            </a:r>
            <a:r>
              <a:rPr lang="de-DE" sz="1400" dirty="0" smtClean="0"/>
              <a:t> </a:t>
            </a:r>
            <a:r>
              <a:rPr lang="de-DE" sz="1400" dirty="0" err="1" smtClean="0"/>
              <a:t>eu</a:t>
            </a:r>
            <a:r>
              <a:rPr lang="de-DE" sz="1400" dirty="0" smtClean="0"/>
              <a:t> </a:t>
            </a:r>
            <a:r>
              <a:rPr lang="de-DE" sz="1400" dirty="0" err="1" smtClean="0"/>
              <a:t>pede</a:t>
            </a:r>
            <a:r>
              <a:rPr lang="de-DE" sz="1400" dirty="0" smtClean="0"/>
              <a:t> </a:t>
            </a:r>
            <a:r>
              <a:rPr lang="de-DE" sz="1400" dirty="0" err="1" smtClean="0"/>
              <a:t>mollis</a:t>
            </a:r>
            <a:r>
              <a:rPr lang="de-DE" sz="1400" dirty="0" smtClean="0"/>
              <a:t> </a:t>
            </a:r>
            <a:r>
              <a:rPr lang="de-DE" sz="1400" dirty="0" err="1" smtClean="0"/>
              <a:t>pretium</a:t>
            </a:r>
            <a:r>
              <a:rPr lang="de-DE" sz="1400" dirty="0" smtClean="0"/>
              <a:t>. Integer </a:t>
            </a:r>
            <a:r>
              <a:rPr lang="de-DE" sz="1400" dirty="0" err="1" smtClean="0"/>
              <a:t>tincidunt</a:t>
            </a:r>
            <a:r>
              <a:rPr lang="de-DE" sz="1400" dirty="0" smtClean="0"/>
              <a:t>. </a:t>
            </a:r>
            <a:r>
              <a:rPr lang="de-DE" sz="1400" dirty="0" err="1" smtClean="0"/>
              <a:t>Cras</a:t>
            </a:r>
            <a:r>
              <a:rPr lang="de-DE" sz="1400" dirty="0" smtClean="0"/>
              <a:t> </a:t>
            </a:r>
            <a:r>
              <a:rPr lang="de-DE" sz="1400" dirty="0" err="1" smtClean="0"/>
              <a:t>dapibus</a:t>
            </a:r>
            <a:r>
              <a:rPr lang="de-DE" sz="1400" dirty="0" smtClean="0"/>
              <a:t>. </a:t>
            </a:r>
            <a:r>
              <a:rPr lang="de-DE" sz="1400" dirty="0" err="1" smtClean="0"/>
              <a:t>Vivamus</a:t>
            </a:r>
            <a:r>
              <a:rPr lang="de-DE" sz="1400" dirty="0" smtClean="0"/>
              <a:t> </a:t>
            </a:r>
            <a:r>
              <a:rPr lang="de-DE" sz="1400" dirty="0" err="1" smtClean="0"/>
              <a:t>elementum</a:t>
            </a:r>
            <a:r>
              <a:rPr lang="de-DE" sz="1400" dirty="0" smtClean="0"/>
              <a:t> </a:t>
            </a:r>
            <a:r>
              <a:rPr lang="de-DE" sz="1400" dirty="0" err="1" smtClean="0"/>
              <a:t>semper</a:t>
            </a:r>
            <a:r>
              <a:rPr lang="de-DE" sz="1400" dirty="0" smtClean="0"/>
              <a:t> </a:t>
            </a:r>
            <a:r>
              <a:rPr lang="de-DE" sz="1400" dirty="0" err="1" smtClean="0"/>
              <a:t>nisi</a:t>
            </a:r>
            <a:r>
              <a:rPr lang="de-DE" sz="1400" dirty="0" smtClean="0"/>
              <a:t>. </a:t>
            </a:r>
            <a:r>
              <a:rPr lang="de-DE" sz="1400" dirty="0" err="1" smtClean="0"/>
              <a:t>Aenean</a:t>
            </a:r>
            <a:r>
              <a:rPr lang="de-DE" sz="1400" dirty="0" smtClean="0"/>
              <a:t> </a:t>
            </a:r>
            <a:r>
              <a:rPr lang="de-DE" sz="1400" dirty="0" err="1" smtClean="0"/>
              <a:t>vulputate</a:t>
            </a:r>
            <a:r>
              <a:rPr lang="de-DE" sz="1400" dirty="0" smtClean="0"/>
              <a:t> </a:t>
            </a:r>
            <a:r>
              <a:rPr lang="de-DE" sz="1400" dirty="0" err="1" smtClean="0"/>
              <a:t>eleifend</a:t>
            </a:r>
            <a:r>
              <a:rPr lang="de-DE" sz="1400" dirty="0" smtClean="0"/>
              <a:t> </a:t>
            </a:r>
            <a:r>
              <a:rPr lang="de-DE" sz="1400" dirty="0" err="1" smtClean="0"/>
              <a:t>tellus</a:t>
            </a:r>
            <a:r>
              <a:rPr lang="de-DE" sz="1400" dirty="0" smtClean="0"/>
              <a:t>.</a:t>
            </a:r>
            <a:endParaRPr lang="de-DE" sz="1400" dirty="0" smtClean="0">
              <a:solidFill>
                <a:srgbClr val="5F5F5F"/>
              </a:solidFill>
              <a:latin typeface="Verdana"/>
              <a:cs typeface="Verdana"/>
            </a:endParaRPr>
          </a:p>
        </p:txBody>
      </p:sp>
      <p:pic>
        <p:nvPicPr>
          <p:cNvPr id="41" name="Bild 40" descr="florian_bohn.jpg"/>
          <p:cNvPicPr>
            <a:picLocks noChangeAspect="1"/>
          </p:cNvPicPr>
          <p:nvPr/>
        </p:nvPicPr>
        <p:blipFill>
          <a:blip r:embed="rId2"/>
          <a:stretch>
            <a:fillRect/>
          </a:stretch>
        </p:blipFill>
        <p:spPr>
          <a:xfrm>
            <a:off x="533400" y="2286000"/>
            <a:ext cx="871758" cy="990600"/>
          </a:xfrm>
          <a:prstGeom prst="rect">
            <a:avLst/>
          </a:prstGeom>
        </p:spPr>
      </p:pic>
      <p:pic>
        <p:nvPicPr>
          <p:cNvPr id="42" name="Bild 41" descr="florian_bohn.jpg"/>
          <p:cNvPicPr>
            <a:picLocks noChangeAspect="1"/>
          </p:cNvPicPr>
          <p:nvPr/>
        </p:nvPicPr>
        <p:blipFill>
          <a:blip r:embed="rId2"/>
          <a:stretch>
            <a:fillRect/>
          </a:stretch>
        </p:blipFill>
        <p:spPr>
          <a:xfrm>
            <a:off x="533400" y="3505200"/>
            <a:ext cx="871758" cy="990600"/>
          </a:xfrm>
          <a:prstGeom prst="rect">
            <a:avLst/>
          </a:prstGeom>
        </p:spPr>
      </p:pic>
      <p:pic>
        <p:nvPicPr>
          <p:cNvPr id="43" name="Bild 42" descr="florian_bohn.jpg"/>
          <p:cNvPicPr>
            <a:picLocks noChangeAspect="1"/>
          </p:cNvPicPr>
          <p:nvPr/>
        </p:nvPicPr>
        <p:blipFill>
          <a:blip r:embed="rId2"/>
          <a:stretch>
            <a:fillRect/>
          </a:stretch>
        </p:blipFill>
        <p:spPr>
          <a:xfrm>
            <a:off x="533400" y="4724400"/>
            <a:ext cx="871758" cy="990600"/>
          </a:xfrm>
          <a:prstGeom prst="rect">
            <a:avLst/>
          </a:prstGeom>
        </p:spPr>
      </p:pic>
      <p:sp>
        <p:nvSpPr>
          <p:cNvPr id="46" name="Rechteck 10"/>
          <p:cNvSpPr>
            <a:spLocks noChangeArrowheads="1"/>
          </p:cNvSpPr>
          <p:nvPr/>
        </p:nvSpPr>
        <p:spPr bwMode="auto">
          <a:xfrm>
            <a:off x="1600200" y="4648200"/>
            <a:ext cx="6364415" cy="529230"/>
          </a:xfrm>
          <a:prstGeom prst="rect">
            <a:avLst/>
          </a:prstGeom>
          <a:noFill/>
          <a:ln w="9525">
            <a:noFill/>
            <a:miter lim="800000"/>
            <a:headEnd/>
            <a:tailEnd/>
          </a:ln>
        </p:spPr>
        <p:txBody>
          <a:bodyPr wrap="square" lIns="97393" tIns="48696" rIns="97393" bIns="48696">
            <a:spAutoFit/>
          </a:bodyPr>
          <a:lstStyle/>
          <a:p>
            <a:r>
              <a:rPr lang="de-DE" sz="1400" dirty="0" err="1" smtClean="0"/>
              <a:t>Quisque</a:t>
            </a:r>
            <a:r>
              <a:rPr lang="de-DE" sz="1400" dirty="0" smtClean="0"/>
              <a:t> </a:t>
            </a:r>
            <a:r>
              <a:rPr lang="de-DE" sz="1400" dirty="0" err="1" smtClean="0"/>
              <a:t>rutrum</a:t>
            </a:r>
            <a:r>
              <a:rPr lang="de-DE" sz="1400" dirty="0" smtClean="0"/>
              <a:t>. </a:t>
            </a:r>
            <a:r>
              <a:rPr lang="de-DE" sz="1400" dirty="0" err="1" smtClean="0"/>
              <a:t>Aenean</a:t>
            </a:r>
            <a:r>
              <a:rPr lang="de-DE" sz="1400" dirty="0" smtClean="0"/>
              <a:t> </a:t>
            </a:r>
            <a:r>
              <a:rPr lang="de-DE" sz="1400" dirty="0" err="1" smtClean="0"/>
              <a:t>imperdiet</a:t>
            </a:r>
            <a:r>
              <a:rPr lang="de-DE" sz="1400" dirty="0" smtClean="0"/>
              <a:t>. </a:t>
            </a:r>
            <a:r>
              <a:rPr lang="de-DE" sz="1400" dirty="0" err="1" smtClean="0"/>
              <a:t>Etiam</a:t>
            </a:r>
            <a:r>
              <a:rPr lang="de-DE" sz="1400" dirty="0" smtClean="0"/>
              <a:t> </a:t>
            </a:r>
            <a:r>
              <a:rPr lang="de-DE" sz="1400" dirty="0" err="1" smtClean="0"/>
              <a:t>ultricies</a:t>
            </a:r>
            <a:r>
              <a:rPr lang="de-DE" sz="1400" dirty="0" smtClean="0"/>
              <a:t> </a:t>
            </a:r>
            <a:r>
              <a:rPr lang="de-DE" sz="1400" dirty="0" err="1" smtClean="0"/>
              <a:t>nisi</a:t>
            </a:r>
            <a:r>
              <a:rPr lang="de-DE" sz="1400" dirty="0" smtClean="0"/>
              <a:t> </a:t>
            </a:r>
            <a:r>
              <a:rPr lang="de-DE" sz="1400" dirty="0" err="1" smtClean="0"/>
              <a:t>vel</a:t>
            </a:r>
            <a:r>
              <a:rPr lang="de-DE" sz="1400" dirty="0" smtClean="0"/>
              <a:t> </a:t>
            </a:r>
            <a:r>
              <a:rPr lang="de-DE" sz="1400" dirty="0" err="1" smtClean="0"/>
              <a:t>augue</a:t>
            </a:r>
            <a:r>
              <a:rPr lang="de-DE" sz="1400" dirty="0" smtClean="0"/>
              <a:t>. </a:t>
            </a:r>
            <a:r>
              <a:rPr lang="de-DE" sz="1400" dirty="0" err="1" smtClean="0"/>
              <a:t>Curabitur</a:t>
            </a:r>
            <a:r>
              <a:rPr lang="de-DE" sz="1400" dirty="0" smtClean="0"/>
              <a:t> </a:t>
            </a:r>
            <a:r>
              <a:rPr lang="de-DE" sz="1400" dirty="0" err="1" smtClean="0"/>
              <a:t>ullamcorper</a:t>
            </a:r>
            <a:r>
              <a:rPr lang="de-DE" sz="1400" dirty="0" smtClean="0"/>
              <a:t> </a:t>
            </a:r>
            <a:r>
              <a:rPr lang="de-DE" sz="1400" dirty="0" err="1" smtClean="0"/>
              <a:t>ultricies</a:t>
            </a:r>
            <a:r>
              <a:rPr lang="de-DE" sz="1400" dirty="0" smtClean="0"/>
              <a:t> </a:t>
            </a:r>
            <a:r>
              <a:rPr lang="de-DE" sz="1400" dirty="0" err="1" smtClean="0"/>
              <a:t>nisi</a:t>
            </a:r>
            <a:r>
              <a:rPr lang="de-DE" sz="1400" dirty="0" smtClean="0"/>
              <a:t>.</a:t>
            </a:r>
            <a:endParaRPr lang="de-DE" sz="1400" dirty="0" smtClean="0">
              <a:solidFill>
                <a:srgbClr val="5F5F5F"/>
              </a:solidFill>
              <a:latin typeface="Verdana"/>
              <a:cs typeface="Verdana"/>
            </a:endParaRPr>
          </a:p>
        </p:txBody>
      </p:sp>
      <p:sp>
        <p:nvSpPr>
          <p:cNvPr id="47" name="Rechteck 10"/>
          <p:cNvSpPr>
            <a:spLocks noChangeArrowheads="1"/>
          </p:cNvSpPr>
          <p:nvPr/>
        </p:nvSpPr>
        <p:spPr bwMode="auto">
          <a:xfrm>
            <a:off x="1600200" y="3429000"/>
            <a:ext cx="6364415" cy="744674"/>
          </a:xfrm>
          <a:prstGeom prst="rect">
            <a:avLst/>
          </a:prstGeom>
          <a:noFill/>
          <a:ln w="9525">
            <a:noFill/>
            <a:miter lim="800000"/>
            <a:headEnd/>
            <a:tailEnd/>
          </a:ln>
        </p:spPr>
        <p:txBody>
          <a:bodyPr wrap="square" lIns="97393" tIns="48696" rIns="97393" bIns="48696">
            <a:spAutoFit/>
          </a:bodyPr>
          <a:lstStyle/>
          <a:p>
            <a:r>
              <a:rPr lang="de-DE" sz="1400" dirty="0" err="1" smtClean="0"/>
              <a:t>Aenean</a:t>
            </a:r>
            <a:r>
              <a:rPr lang="de-DE" sz="1400" dirty="0" smtClean="0"/>
              <a:t> </a:t>
            </a:r>
            <a:r>
              <a:rPr lang="de-DE" sz="1400" dirty="0" err="1" smtClean="0"/>
              <a:t>leo</a:t>
            </a:r>
            <a:r>
              <a:rPr lang="de-DE" sz="1400" dirty="0" smtClean="0"/>
              <a:t> </a:t>
            </a:r>
            <a:r>
              <a:rPr lang="de-DE" sz="1400" dirty="0" err="1" smtClean="0"/>
              <a:t>ligula</a:t>
            </a:r>
            <a:r>
              <a:rPr lang="de-DE" sz="1400" dirty="0" smtClean="0"/>
              <a:t>, </a:t>
            </a:r>
            <a:r>
              <a:rPr lang="de-DE" sz="1400" dirty="0" err="1" smtClean="0"/>
              <a:t>porttitor</a:t>
            </a:r>
            <a:r>
              <a:rPr lang="de-DE" sz="1400" dirty="0" smtClean="0"/>
              <a:t> </a:t>
            </a:r>
            <a:r>
              <a:rPr lang="de-DE" sz="1400" dirty="0" err="1" smtClean="0"/>
              <a:t>eu</a:t>
            </a:r>
            <a:r>
              <a:rPr lang="de-DE" sz="1400" dirty="0" smtClean="0"/>
              <a:t>, </a:t>
            </a:r>
            <a:r>
              <a:rPr lang="de-DE" sz="1400" dirty="0" err="1" smtClean="0"/>
              <a:t>consequat</a:t>
            </a:r>
            <a:r>
              <a:rPr lang="de-DE" sz="1400" dirty="0" smtClean="0"/>
              <a:t> vitae, </a:t>
            </a:r>
            <a:r>
              <a:rPr lang="de-DE" sz="1400" dirty="0" err="1" smtClean="0"/>
              <a:t>eleifend</a:t>
            </a:r>
            <a:r>
              <a:rPr lang="de-DE" sz="1400" dirty="0" smtClean="0"/>
              <a:t> </a:t>
            </a:r>
            <a:r>
              <a:rPr lang="de-DE" sz="1400" dirty="0" err="1" smtClean="0"/>
              <a:t>ac</a:t>
            </a:r>
            <a:r>
              <a:rPr lang="de-DE" sz="1400" dirty="0" smtClean="0"/>
              <a:t>, </a:t>
            </a:r>
            <a:r>
              <a:rPr lang="de-DE" sz="1400" dirty="0" err="1" smtClean="0"/>
              <a:t>enim</a:t>
            </a:r>
            <a:r>
              <a:rPr lang="de-DE" sz="1400" dirty="0" smtClean="0"/>
              <a:t>. </a:t>
            </a:r>
            <a:r>
              <a:rPr lang="de-DE" sz="1400" dirty="0" err="1" smtClean="0"/>
              <a:t>Aliquam</a:t>
            </a:r>
            <a:r>
              <a:rPr lang="de-DE" sz="1400" dirty="0" smtClean="0"/>
              <a:t> </a:t>
            </a:r>
            <a:r>
              <a:rPr lang="de-DE" sz="1400" dirty="0" err="1" smtClean="0"/>
              <a:t>lorem</a:t>
            </a:r>
            <a:r>
              <a:rPr lang="de-DE" sz="1400" dirty="0" smtClean="0"/>
              <a:t> ante, </a:t>
            </a:r>
            <a:r>
              <a:rPr lang="de-DE" sz="1400" dirty="0" err="1" smtClean="0"/>
              <a:t>dapibus</a:t>
            </a:r>
            <a:r>
              <a:rPr lang="de-DE" sz="1400" dirty="0" smtClean="0"/>
              <a:t> in, </a:t>
            </a:r>
            <a:r>
              <a:rPr lang="de-DE" sz="1400" dirty="0" err="1" smtClean="0"/>
              <a:t>viverra</a:t>
            </a:r>
            <a:r>
              <a:rPr lang="de-DE" sz="1400" dirty="0" smtClean="0"/>
              <a:t> </a:t>
            </a:r>
            <a:r>
              <a:rPr lang="de-DE" sz="1400" dirty="0" err="1" smtClean="0"/>
              <a:t>quis</a:t>
            </a:r>
            <a:r>
              <a:rPr lang="de-DE" sz="1400" dirty="0" smtClean="0"/>
              <a:t>, </a:t>
            </a:r>
            <a:r>
              <a:rPr lang="de-DE" sz="1400" dirty="0" err="1" smtClean="0"/>
              <a:t>feugiat</a:t>
            </a:r>
            <a:r>
              <a:rPr lang="de-DE" sz="1400" dirty="0" smtClean="0"/>
              <a:t> a, </a:t>
            </a:r>
            <a:r>
              <a:rPr lang="de-DE" sz="1400" dirty="0" err="1" smtClean="0"/>
              <a:t>tellus</a:t>
            </a:r>
            <a:r>
              <a:rPr lang="de-DE" sz="1400" dirty="0" smtClean="0"/>
              <a:t>. </a:t>
            </a:r>
            <a:r>
              <a:rPr lang="de-DE" sz="1400" dirty="0" err="1" smtClean="0"/>
              <a:t>Phasellus</a:t>
            </a:r>
            <a:r>
              <a:rPr lang="de-DE" sz="1400" dirty="0" smtClean="0"/>
              <a:t> </a:t>
            </a:r>
            <a:r>
              <a:rPr lang="de-DE" sz="1400" dirty="0" err="1" smtClean="0"/>
              <a:t>viverra</a:t>
            </a:r>
            <a:r>
              <a:rPr lang="de-DE" sz="1400" dirty="0" smtClean="0"/>
              <a:t> </a:t>
            </a:r>
            <a:r>
              <a:rPr lang="de-DE" sz="1400" dirty="0" err="1" smtClean="0"/>
              <a:t>nulla</a:t>
            </a:r>
            <a:r>
              <a:rPr lang="de-DE" sz="1400" dirty="0" smtClean="0"/>
              <a:t> </a:t>
            </a:r>
            <a:r>
              <a:rPr lang="de-DE" sz="1400" dirty="0" err="1" smtClean="0"/>
              <a:t>ut</a:t>
            </a:r>
            <a:r>
              <a:rPr lang="de-DE" sz="1400" dirty="0" smtClean="0"/>
              <a:t> </a:t>
            </a:r>
            <a:r>
              <a:rPr lang="de-DE" sz="1400" dirty="0" err="1" smtClean="0"/>
              <a:t>metus</a:t>
            </a:r>
            <a:r>
              <a:rPr lang="de-DE" sz="1400" dirty="0" smtClean="0"/>
              <a:t> </a:t>
            </a:r>
            <a:r>
              <a:rPr lang="de-DE" sz="1400" dirty="0" err="1" smtClean="0"/>
              <a:t>varius</a:t>
            </a:r>
            <a:r>
              <a:rPr lang="de-DE" sz="1400" dirty="0" smtClean="0"/>
              <a:t> </a:t>
            </a:r>
            <a:r>
              <a:rPr lang="de-DE" sz="1400" dirty="0" err="1" smtClean="0"/>
              <a:t>laoreet</a:t>
            </a:r>
            <a:r>
              <a:rPr lang="de-DE" sz="1400" dirty="0" smtClean="0"/>
              <a:t>.</a:t>
            </a:r>
            <a:endParaRPr lang="de-DE" sz="1400" dirty="0" smtClean="0">
              <a:solidFill>
                <a:srgbClr val="5F5F5F"/>
              </a:solidFill>
              <a:latin typeface="Verdana"/>
              <a:cs typeface="Verdana"/>
            </a:endParaRPr>
          </a:p>
        </p:txBody>
      </p:sp>
      <p:sp>
        <p:nvSpPr>
          <p:cNvPr id="11" name="Textfeld 10"/>
          <p:cNvSpPr txBox="1"/>
          <p:nvPr/>
        </p:nvSpPr>
        <p:spPr>
          <a:xfrm>
            <a:off x="1828800" y="5177430"/>
            <a:ext cx="6629400" cy="537570"/>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de-DE" sz="2800" b="0" i="0" u="none" strike="noStrike" kern="1200" cap="none" spc="0" normalizeH="0" baseline="0" noProof="0" dirty="0" smtClean="0">
              <a:ln>
                <a:noFill/>
              </a:ln>
              <a:solidFill>
                <a:srgbClr val="95B921"/>
              </a:solidFill>
              <a:effectLst/>
              <a:uLnTx/>
              <a:uFillTx/>
              <a:latin typeface="Verdana"/>
              <a:ea typeface="+mj-e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 calcmode="lin" valueType="num">
                                      <p:cBhvr additive="base">
                                        <p:cTn id="11"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 calcmode="lin" valueType="num">
                                      <p:cBhvr additive="base">
                                        <p:cTn id="15"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 name="Titel 130"/>
          <p:cNvSpPr>
            <a:spLocks noGrp="1"/>
          </p:cNvSpPr>
          <p:nvPr>
            <p:ph type="title"/>
          </p:nvPr>
        </p:nvSpPr>
        <p:spPr/>
        <p:txBody>
          <a:bodyPr/>
          <a:lstStyle/>
          <a:p>
            <a:r>
              <a:rPr lang="de-DE" dirty="0" smtClean="0"/>
              <a:t>Überschrift 1</a:t>
            </a:r>
            <a:endParaRPr lang="de-DE" dirty="0"/>
          </a:p>
        </p:txBody>
      </p:sp>
      <p:sp>
        <p:nvSpPr>
          <p:cNvPr id="262" name="Rectangle 15"/>
          <p:cNvSpPr>
            <a:spLocks noChangeArrowheads="1"/>
          </p:cNvSpPr>
          <p:nvPr/>
        </p:nvSpPr>
        <p:spPr bwMode="auto">
          <a:xfrm>
            <a:off x="748048" y="4877681"/>
            <a:ext cx="503043" cy="223557"/>
          </a:xfrm>
          <a:prstGeom prst="rect">
            <a:avLst/>
          </a:prstGeom>
          <a:noFill/>
          <a:ln w="9525">
            <a:noFill/>
            <a:miter lim="800000"/>
            <a:headEnd/>
            <a:tailEnd/>
          </a:ln>
        </p:spPr>
        <p:txBody>
          <a:bodyPr lIns="83995" tIns="0" rIns="41998" bIns="0"/>
          <a:lstStyle/>
          <a:p>
            <a:pPr hangingPunct="1">
              <a:lnSpc>
                <a:spcPts val="1325"/>
              </a:lnSpc>
              <a:buClrTx/>
              <a:buSzTx/>
              <a:buFontTx/>
              <a:buNone/>
            </a:pPr>
            <a:endParaRPr lang="de-DE" sz="1100" b="1">
              <a:solidFill>
                <a:srgbClr val="000000"/>
              </a:solidFill>
              <a:ea typeface="MS Gothic" pitchFamily="49" charset="-128"/>
              <a:cs typeface="Arial" charset="0"/>
            </a:endParaRPr>
          </a:p>
        </p:txBody>
      </p:sp>
      <p:sp>
        <p:nvSpPr>
          <p:cNvPr id="365" name="Line 238"/>
          <p:cNvSpPr>
            <a:spLocks noChangeShapeType="1"/>
          </p:cNvSpPr>
          <p:nvPr/>
        </p:nvSpPr>
        <p:spPr bwMode="auto">
          <a:xfrm>
            <a:off x="8440562" y="2306636"/>
            <a:ext cx="15486" cy="3532984"/>
          </a:xfrm>
          <a:prstGeom prst="line">
            <a:avLst/>
          </a:prstGeom>
          <a:noFill/>
          <a:ln w="12700">
            <a:solidFill>
              <a:schemeClr val="bg2"/>
            </a:solidFill>
            <a:round/>
            <a:headEnd/>
            <a:tailEnd/>
          </a:ln>
        </p:spPr>
        <p:txBody>
          <a:bodyPr lIns="83995" tIns="0" rIns="41998" bIns="0"/>
          <a:lstStyle/>
          <a:p>
            <a:pPr hangingPunct="1">
              <a:lnSpc>
                <a:spcPct val="100000"/>
              </a:lnSpc>
              <a:buClrTx/>
              <a:buSzTx/>
              <a:buFontTx/>
              <a:buNone/>
            </a:pPr>
            <a:endParaRPr lang="de-DE">
              <a:solidFill>
                <a:srgbClr val="FFFFFF"/>
              </a:solidFill>
              <a:ea typeface="MS Gothic" pitchFamily="49" charset="-128"/>
              <a:cs typeface="Arial" charset="0"/>
            </a:endParaRPr>
          </a:p>
        </p:txBody>
      </p:sp>
      <p:cxnSp>
        <p:nvCxnSpPr>
          <p:cNvPr id="380" name="Gerade Verbindung 379"/>
          <p:cNvCxnSpPr/>
          <p:nvPr/>
        </p:nvCxnSpPr>
        <p:spPr>
          <a:xfrm>
            <a:off x="1089027" y="3896701"/>
            <a:ext cx="7445372" cy="1588"/>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3" name="Gerade Verbindung 382"/>
          <p:cNvCxnSpPr/>
          <p:nvPr/>
        </p:nvCxnSpPr>
        <p:spPr>
          <a:xfrm rot="16200000" flipH="1">
            <a:off x="1294607" y="3922895"/>
            <a:ext cx="3255960" cy="1"/>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8" name="Gerade Verbindung 387"/>
          <p:cNvCxnSpPr>
            <a:stCxn id="393" idx="0"/>
          </p:cNvCxnSpPr>
          <p:nvPr/>
        </p:nvCxnSpPr>
        <p:spPr>
          <a:xfrm rot="16200000" flipH="1" flipV="1">
            <a:off x="3165965" y="3916851"/>
            <a:ext cx="3267685" cy="23812"/>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9" name="Gerade Verbindung 388"/>
          <p:cNvCxnSpPr/>
          <p:nvPr/>
        </p:nvCxnSpPr>
        <p:spPr>
          <a:xfrm rot="16200000" flipH="1">
            <a:off x="5041109" y="3934619"/>
            <a:ext cx="3255960" cy="1"/>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3" name="Rechteck 392"/>
          <p:cNvSpPr/>
          <p:nvPr/>
        </p:nvSpPr>
        <p:spPr>
          <a:xfrm>
            <a:off x="1089027" y="2294915"/>
            <a:ext cx="7445373" cy="3255961"/>
          </a:xfrm>
          <a:prstGeom prst="rect">
            <a:avLst/>
          </a:prstGeom>
          <a:noFill/>
          <a:ln>
            <a:solidFill>
              <a:schemeClr val="tx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364" name="Rectangle 230"/>
          <p:cNvSpPr>
            <a:spLocks noChangeArrowheads="1"/>
          </p:cNvSpPr>
          <p:nvPr/>
        </p:nvSpPr>
        <p:spPr bwMode="auto">
          <a:xfrm>
            <a:off x="4802158" y="1858963"/>
            <a:ext cx="1869256" cy="350837"/>
          </a:xfrm>
          <a:prstGeom prst="rect">
            <a:avLst/>
          </a:prstGeom>
          <a:solidFill>
            <a:schemeClr val="accent1"/>
          </a:solidFill>
          <a:ln w="9525">
            <a:solidFill>
              <a:schemeClr val="bg1"/>
            </a:solidFill>
            <a:miter lim="800000"/>
            <a:headEnd/>
            <a:tailEnd/>
          </a:ln>
        </p:spPr>
        <p:txBody>
          <a:bodyPr lIns="83995" tIns="0" rIns="41998" bIns="0" anchor="ctr" anchorCtr="1"/>
          <a:lstStyle/>
          <a:p>
            <a:pPr hangingPunct="1">
              <a:lnSpc>
                <a:spcPts val="1400"/>
              </a:lnSpc>
              <a:buClrTx/>
              <a:buSzTx/>
              <a:buFontTx/>
              <a:buNone/>
              <a:defRPr/>
            </a:pPr>
            <a:r>
              <a:rPr lang="de-DE" sz="1100" b="1" dirty="0" smtClean="0">
                <a:solidFill>
                  <a:schemeClr val="bg1"/>
                </a:solidFill>
                <a:ea typeface="MS Gothic" pitchFamily="49" charset="-128"/>
              </a:rPr>
              <a:t>Text 1</a:t>
            </a:r>
            <a:endParaRPr lang="de-DE" sz="1100" b="1" dirty="0">
              <a:solidFill>
                <a:schemeClr val="bg1"/>
              </a:solidFill>
              <a:ea typeface="MS Gothic" pitchFamily="49" charset="-128"/>
            </a:endParaRPr>
          </a:p>
        </p:txBody>
      </p:sp>
      <p:sp>
        <p:nvSpPr>
          <p:cNvPr id="395" name="Rectangle 230"/>
          <p:cNvSpPr>
            <a:spLocks noChangeArrowheads="1"/>
          </p:cNvSpPr>
          <p:nvPr/>
        </p:nvSpPr>
        <p:spPr bwMode="auto">
          <a:xfrm>
            <a:off x="1066800" y="1858963"/>
            <a:ext cx="1869256" cy="350837"/>
          </a:xfrm>
          <a:prstGeom prst="rect">
            <a:avLst/>
          </a:prstGeom>
          <a:solidFill>
            <a:schemeClr val="accent1"/>
          </a:solidFill>
          <a:ln w="9525">
            <a:solidFill>
              <a:schemeClr val="bg1"/>
            </a:solidFill>
            <a:miter lim="800000"/>
            <a:headEnd/>
            <a:tailEnd/>
          </a:ln>
        </p:spPr>
        <p:txBody>
          <a:bodyPr lIns="83995" tIns="0" rIns="41998" bIns="0" anchor="ctr" anchorCtr="1"/>
          <a:lstStyle/>
          <a:p>
            <a:pPr hangingPunct="1">
              <a:lnSpc>
                <a:spcPts val="1400"/>
              </a:lnSpc>
              <a:buClrTx/>
              <a:buSzTx/>
              <a:buFontTx/>
              <a:buNone/>
              <a:defRPr/>
            </a:pPr>
            <a:r>
              <a:rPr lang="de-DE" sz="1100" b="1" dirty="0" smtClean="0">
                <a:solidFill>
                  <a:schemeClr val="bg1"/>
                </a:solidFill>
                <a:ea typeface="MS Gothic" pitchFamily="49" charset="-128"/>
              </a:rPr>
              <a:t>Text 1</a:t>
            </a:r>
            <a:endParaRPr lang="de-DE" sz="1100" b="1" dirty="0">
              <a:solidFill>
                <a:schemeClr val="bg1"/>
              </a:solidFill>
              <a:ea typeface="MS Gothic" pitchFamily="49" charset="-128"/>
            </a:endParaRPr>
          </a:p>
        </p:txBody>
      </p:sp>
      <p:sp>
        <p:nvSpPr>
          <p:cNvPr id="396" name="Rectangle 230"/>
          <p:cNvSpPr>
            <a:spLocks noChangeArrowheads="1"/>
          </p:cNvSpPr>
          <p:nvPr/>
        </p:nvSpPr>
        <p:spPr bwMode="auto">
          <a:xfrm>
            <a:off x="2932901" y="1858963"/>
            <a:ext cx="1869256" cy="350837"/>
          </a:xfrm>
          <a:prstGeom prst="rect">
            <a:avLst/>
          </a:prstGeom>
          <a:solidFill>
            <a:schemeClr val="accent1"/>
          </a:solidFill>
          <a:ln w="9525">
            <a:solidFill>
              <a:schemeClr val="bg1"/>
            </a:solidFill>
            <a:miter lim="800000"/>
            <a:headEnd/>
            <a:tailEnd/>
          </a:ln>
        </p:spPr>
        <p:txBody>
          <a:bodyPr lIns="83995" tIns="0" rIns="41998" bIns="0" anchor="ctr" anchorCtr="1"/>
          <a:lstStyle/>
          <a:p>
            <a:pPr hangingPunct="1">
              <a:lnSpc>
                <a:spcPts val="1400"/>
              </a:lnSpc>
              <a:buClrTx/>
              <a:buSzTx/>
              <a:buFontTx/>
              <a:buNone/>
              <a:defRPr/>
            </a:pPr>
            <a:r>
              <a:rPr lang="de-DE" sz="1100" b="1" dirty="0" smtClean="0">
                <a:solidFill>
                  <a:schemeClr val="bg1"/>
                </a:solidFill>
                <a:ea typeface="MS Gothic" pitchFamily="49" charset="-128"/>
              </a:rPr>
              <a:t>Text 1</a:t>
            </a:r>
            <a:endParaRPr lang="de-DE" sz="1100" b="1" dirty="0">
              <a:solidFill>
                <a:schemeClr val="bg1"/>
              </a:solidFill>
              <a:ea typeface="MS Gothic" pitchFamily="49" charset="-128"/>
            </a:endParaRPr>
          </a:p>
        </p:txBody>
      </p:sp>
      <p:sp>
        <p:nvSpPr>
          <p:cNvPr id="397" name="Rectangle 230"/>
          <p:cNvSpPr>
            <a:spLocks noChangeArrowheads="1"/>
          </p:cNvSpPr>
          <p:nvPr/>
        </p:nvSpPr>
        <p:spPr bwMode="auto">
          <a:xfrm>
            <a:off x="6658794" y="1858963"/>
            <a:ext cx="1869256" cy="350837"/>
          </a:xfrm>
          <a:prstGeom prst="rect">
            <a:avLst/>
          </a:prstGeom>
          <a:solidFill>
            <a:schemeClr val="accent1"/>
          </a:solidFill>
          <a:ln w="9525">
            <a:solidFill>
              <a:schemeClr val="bg1"/>
            </a:solidFill>
            <a:miter lim="800000"/>
            <a:headEnd/>
            <a:tailEnd/>
          </a:ln>
        </p:spPr>
        <p:txBody>
          <a:bodyPr lIns="83995" tIns="0" rIns="41998" bIns="0" anchor="ctr" anchorCtr="1"/>
          <a:lstStyle/>
          <a:p>
            <a:pPr hangingPunct="1">
              <a:lnSpc>
                <a:spcPts val="1400"/>
              </a:lnSpc>
              <a:buClrTx/>
              <a:buSzTx/>
              <a:buFontTx/>
              <a:buNone/>
              <a:defRPr/>
            </a:pPr>
            <a:r>
              <a:rPr lang="de-DE" sz="1100" b="1" dirty="0" smtClean="0">
                <a:solidFill>
                  <a:schemeClr val="bg1"/>
                </a:solidFill>
                <a:ea typeface="MS Gothic" pitchFamily="49" charset="-128"/>
              </a:rPr>
              <a:t>Text 1</a:t>
            </a:r>
            <a:endParaRPr lang="de-DE" sz="1100" b="1" dirty="0">
              <a:solidFill>
                <a:schemeClr val="bg1"/>
              </a:solidFill>
              <a:ea typeface="MS Gothic" pitchFamily="49" charset="-128"/>
            </a:endParaRPr>
          </a:p>
        </p:txBody>
      </p:sp>
      <p:sp>
        <p:nvSpPr>
          <p:cNvPr id="401" name="Rectangle 230"/>
          <p:cNvSpPr>
            <a:spLocks noChangeArrowheads="1"/>
          </p:cNvSpPr>
          <p:nvPr/>
        </p:nvSpPr>
        <p:spPr bwMode="auto">
          <a:xfrm rot="16200000">
            <a:off x="-11111" y="4549164"/>
            <a:ext cx="1652587" cy="350837"/>
          </a:xfrm>
          <a:prstGeom prst="rect">
            <a:avLst/>
          </a:prstGeom>
          <a:solidFill>
            <a:schemeClr val="tx1"/>
          </a:solidFill>
          <a:ln w="9525">
            <a:solidFill>
              <a:schemeClr val="bg1"/>
            </a:solidFill>
            <a:miter lim="800000"/>
            <a:headEnd/>
            <a:tailEnd/>
          </a:ln>
        </p:spPr>
        <p:txBody>
          <a:bodyPr lIns="83995" tIns="0" rIns="41998" bIns="0" anchor="ctr" anchorCtr="1"/>
          <a:lstStyle/>
          <a:p>
            <a:pPr hangingPunct="1">
              <a:lnSpc>
                <a:spcPts val="1400"/>
              </a:lnSpc>
              <a:buClrTx/>
              <a:buSzTx/>
              <a:buFontTx/>
              <a:buNone/>
              <a:defRPr/>
            </a:pPr>
            <a:r>
              <a:rPr lang="de-DE" sz="1100" b="1" dirty="0" smtClean="0">
                <a:solidFill>
                  <a:schemeClr val="bg1"/>
                </a:solidFill>
                <a:ea typeface="MS Gothic" pitchFamily="49" charset="-128"/>
              </a:rPr>
              <a:t>Text 1</a:t>
            </a:r>
            <a:endParaRPr lang="de-DE" sz="1100" b="1" dirty="0">
              <a:solidFill>
                <a:schemeClr val="bg1"/>
              </a:solidFill>
              <a:ea typeface="MS Gothic" pitchFamily="49" charset="-128"/>
            </a:endParaRPr>
          </a:p>
        </p:txBody>
      </p:sp>
      <p:sp>
        <p:nvSpPr>
          <p:cNvPr id="402" name="Rectangle 230"/>
          <p:cNvSpPr>
            <a:spLocks noChangeArrowheads="1"/>
          </p:cNvSpPr>
          <p:nvPr/>
        </p:nvSpPr>
        <p:spPr bwMode="auto">
          <a:xfrm rot="16200000">
            <a:off x="9052" y="2915153"/>
            <a:ext cx="1612261" cy="350837"/>
          </a:xfrm>
          <a:prstGeom prst="rect">
            <a:avLst/>
          </a:prstGeom>
          <a:solidFill>
            <a:schemeClr val="tx1"/>
          </a:solidFill>
          <a:ln w="9525">
            <a:solidFill>
              <a:schemeClr val="bg1"/>
            </a:solidFill>
            <a:miter lim="800000"/>
            <a:headEnd/>
            <a:tailEnd/>
          </a:ln>
        </p:spPr>
        <p:txBody>
          <a:bodyPr lIns="83995" tIns="0" rIns="41998" bIns="0" anchor="ctr" anchorCtr="1"/>
          <a:lstStyle/>
          <a:p>
            <a:pPr hangingPunct="1">
              <a:lnSpc>
                <a:spcPts val="1400"/>
              </a:lnSpc>
              <a:buClrTx/>
              <a:buSzTx/>
              <a:buFontTx/>
              <a:buNone/>
              <a:defRPr/>
            </a:pPr>
            <a:r>
              <a:rPr lang="de-DE" sz="1100" b="1" dirty="0" smtClean="0">
                <a:solidFill>
                  <a:schemeClr val="bg1"/>
                </a:solidFill>
                <a:ea typeface="MS Gothic" pitchFamily="49" charset="-128"/>
              </a:rPr>
              <a:t>Text 1</a:t>
            </a:r>
            <a:endParaRPr lang="de-DE" sz="1100" b="1" dirty="0">
              <a:solidFill>
                <a:schemeClr val="bg1"/>
              </a:solidFill>
              <a:ea typeface="MS Gothic" pitchFamily="49" charset="-128"/>
            </a:endParaRPr>
          </a:p>
        </p:txBody>
      </p:sp>
      <p:sp>
        <p:nvSpPr>
          <p:cNvPr id="405" name="Textfeld 404"/>
          <p:cNvSpPr txBox="1"/>
          <p:nvPr/>
        </p:nvSpPr>
        <p:spPr>
          <a:xfrm>
            <a:off x="1089027" y="2286000"/>
            <a:ext cx="1843874" cy="161228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effectLst/>
                <a:uLnTx/>
                <a:uFillTx/>
                <a:latin typeface="Verdana"/>
                <a:ea typeface="+mj-ea"/>
                <a:cs typeface="Verdana"/>
              </a:rPr>
              <a:t>Überschrift 1</a:t>
            </a:r>
          </a:p>
        </p:txBody>
      </p:sp>
      <p:sp>
        <p:nvSpPr>
          <p:cNvPr id="406" name="Textfeld 405"/>
          <p:cNvSpPr txBox="1"/>
          <p:nvPr/>
        </p:nvSpPr>
        <p:spPr>
          <a:xfrm>
            <a:off x="2922586" y="2284412"/>
            <a:ext cx="1878014" cy="161228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effectLst/>
                <a:uLnTx/>
                <a:uFillTx/>
                <a:latin typeface="Verdana"/>
                <a:ea typeface="+mj-ea"/>
                <a:cs typeface="Verdana"/>
              </a:rPr>
              <a:t>Überschrift 1</a:t>
            </a:r>
          </a:p>
        </p:txBody>
      </p:sp>
      <p:sp>
        <p:nvSpPr>
          <p:cNvPr id="407" name="Textfeld 406"/>
          <p:cNvSpPr txBox="1"/>
          <p:nvPr/>
        </p:nvSpPr>
        <p:spPr>
          <a:xfrm>
            <a:off x="4811714" y="2305418"/>
            <a:ext cx="1843874" cy="1591284"/>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endParaRPr kumimoji="0" lang="de-DE" sz="2000" b="0" i="0" u="none" strike="noStrike" kern="1200" cap="none" spc="0" normalizeH="0" baseline="0" noProof="0" dirty="0" err="1" smtClean="0">
              <a:ln>
                <a:noFill/>
              </a:ln>
              <a:solidFill>
                <a:srgbClr val="5A5A5A"/>
              </a:solidFill>
              <a:effectLst/>
              <a:uLnTx/>
              <a:uFillTx/>
              <a:latin typeface="Verdana"/>
              <a:ea typeface="+mj-ea"/>
              <a:cs typeface="Verdana"/>
            </a:endParaRPr>
          </a:p>
        </p:txBody>
      </p:sp>
      <p:sp>
        <p:nvSpPr>
          <p:cNvPr id="410" name="Textfeld 409"/>
          <p:cNvSpPr txBox="1"/>
          <p:nvPr/>
        </p:nvSpPr>
        <p:spPr>
          <a:xfrm>
            <a:off x="4802158" y="2306639"/>
            <a:ext cx="1878014" cy="161228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effectLst/>
                <a:uLnTx/>
                <a:uFillTx/>
                <a:latin typeface="Verdana"/>
                <a:ea typeface="+mj-ea"/>
                <a:cs typeface="Verdana"/>
              </a:rPr>
              <a:t>Überschrift 1</a:t>
            </a:r>
          </a:p>
        </p:txBody>
      </p:sp>
      <p:sp>
        <p:nvSpPr>
          <p:cNvPr id="411" name="Textfeld 410"/>
          <p:cNvSpPr txBox="1"/>
          <p:nvPr/>
        </p:nvSpPr>
        <p:spPr>
          <a:xfrm>
            <a:off x="6680172" y="2306640"/>
            <a:ext cx="1847878" cy="1590062"/>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effectLst/>
                <a:uLnTx/>
                <a:uFillTx/>
                <a:latin typeface="Verdana"/>
                <a:ea typeface="+mj-ea"/>
                <a:cs typeface="Verdana"/>
              </a:rPr>
              <a:t>Überschrift 1</a:t>
            </a:r>
          </a:p>
        </p:txBody>
      </p:sp>
      <p:sp>
        <p:nvSpPr>
          <p:cNvPr id="412" name="Textfeld 411"/>
          <p:cNvSpPr txBox="1"/>
          <p:nvPr/>
        </p:nvSpPr>
        <p:spPr>
          <a:xfrm>
            <a:off x="1089027" y="3896701"/>
            <a:ext cx="1833559" cy="136109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solidFill>
                  <a:srgbClr val="5A5A5A"/>
                </a:solidFill>
                <a:effectLst/>
                <a:uLnTx/>
                <a:uFillTx/>
                <a:latin typeface="Verdana"/>
                <a:ea typeface="+mj-ea"/>
                <a:cs typeface="Verdana"/>
              </a:rPr>
              <a:t>Überschrift 1</a:t>
            </a:r>
          </a:p>
        </p:txBody>
      </p:sp>
      <p:sp>
        <p:nvSpPr>
          <p:cNvPr id="413" name="Textfeld 412"/>
          <p:cNvSpPr txBox="1"/>
          <p:nvPr/>
        </p:nvSpPr>
        <p:spPr>
          <a:xfrm>
            <a:off x="2936056" y="3898289"/>
            <a:ext cx="1875658" cy="166589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solidFill>
                  <a:srgbClr val="5A5A5A"/>
                </a:solidFill>
                <a:effectLst/>
                <a:uLnTx/>
                <a:uFillTx/>
                <a:latin typeface="Verdana"/>
                <a:ea typeface="+mj-ea"/>
                <a:cs typeface="Verdana"/>
              </a:rPr>
              <a:t>Überschrift 1</a:t>
            </a:r>
          </a:p>
        </p:txBody>
      </p:sp>
      <p:sp>
        <p:nvSpPr>
          <p:cNvPr id="414" name="Textfeld 413"/>
          <p:cNvSpPr txBox="1"/>
          <p:nvPr/>
        </p:nvSpPr>
        <p:spPr>
          <a:xfrm>
            <a:off x="4811714" y="3896701"/>
            <a:ext cx="1868458" cy="136109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solidFill>
                  <a:srgbClr val="5A5A5A"/>
                </a:solidFill>
                <a:effectLst/>
                <a:uLnTx/>
                <a:uFillTx/>
                <a:latin typeface="Verdana"/>
                <a:ea typeface="+mj-ea"/>
                <a:cs typeface="Verdana"/>
              </a:rPr>
              <a:t>Überschrift 1</a:t>
            </a:r>
          </a:p>
        </p:txBody>
      </p:sp>
      <p:sp>
        <p:nvSpPr>
          <p:cNvPr id="415" name="Textfeld 414"/>
          <p:cNvSpPr txBox="1"/>
          <p:nvPr/>
        </p:nvSpPr>
        <p:spPr>
          <a:xfrm>
            <a:off x="6687372" y="3898289"/>
            <a:ext cx="1847028" cy="1202949"/>
          </a:xfrm>
          <a:prstGeom prst="rect">
            <a:avLst/>
          </a:prstGeom>
        </p:spPr>
        <p:txBody>
          <a:bodyPr vert="horz" wrap="square" lIns="91440" tIns="45720" rIns="91440" bIns="45720" rtlCol="0" anchor="t" anchorCtr="0">
            <a:normAutofit/>
          </a:bodyPr>
          <a:lstStyle/>
          <a:p>
            <a:pPr marR="0" defTabSz="457200" rtl="0" eaLnBrk="1" fontAlgn="auto" latinLnBrk="0" hangingPunct="1">
              <a:lnSpc>
                <a:spcPct val="100000"/>
              </a:lnSpc>
              <a:spcAft>
                <a:spcPts val="0"/>
              </a:spcAft>
              <a:buClrTx/>
              <a:buSzTx/>
              <a:buFontTx/>
              <a:buNone/>
              <a:tabLst/>
            </a:pPr>
            <a:r>
              <a:rPr kumimoji="0" lang="de-DE" sz="1400" b="0" i="0" u="none" strike="noStrike" kern="1200" cap="none" spc="0" normalizeH="0" baseline="0" noProof="0" dirty="0" smtClean="0">
                <a:ln>
                  <a:noFill/>
                </a:ln>
                <a:effectLst/>
                <a:uLnTx/>
                <a:uFillTx/>
                <a:latin typeface="Verdana"/>
                <a:ea typeface="+mj-ea"/>
                <a:cs typeface="Verdana"/>
              </a:rPr>
              <a:t>Überschrift 1</a:t>
            </a:r>
          </a:p>
        </p:txBody>
      </p:sp>
      <p:sp>
        <p:nvSpPr>
          <p:cNvPr id="416" name="Foliennummernplatzhalter 415"/>
          <p:cNvSpPr>
            <a:spLocks noGrp="1"/>
          </p:cNvSpPr>
          <p:nvPr>
            <p:ph type="sldNum" sz="quarter" idx="12"/>
          </p:nvPr>
        </p:nvSpPr>
        <p:spPr/>
        <p:txBody>
          <a:bodyPr/>
          <a:lstStyle/>
          <a:p>
            <a:fld id="{6C6CA861-EC5F-0345-8424-414E04E681D1}" type="slidenum">
              <a:rPr lang="de-DE" smtClean="0"/>
              <a:pPr/>
              <a:t>40</a:t>
            </a:fld>
            <a:endParaRPr lang="de-DE" dirty="0"/>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de-DE" dirty="0" smtClean="0"/>
              <a:t>Herzlichen Dank für </a:t>
            </a:r>
            <a:br>
              <a:rPr lang="de-DE" dirty="0" smtClean="0"/>
            </a:br>
            <a:r>
              <a:rPr lang="de-DE" dirty="0" smtClean="0"/>
              <a:t>Eure Aufmerksamkeit.</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Titel 27"/>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30" name="Foliennummernplatzhalt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342900" indent="-342900" algn="r">
              <a:buFont typeface="+mj-lt"/>
              <a:buNone/>
              <a:defRPr sz="1400">
                <a:solidFill>
                  <a:srgbClr val="95B921"/>
                </a:solidFill>
              </a:defRPr>
            </a:lvl1pPr>
          </a:lstStyle>
          <a:p>
            <a:fld id="{5329A043-0766-1548-9A9D-397ABFBA1FAD}" type="slidenum">
              <a:rPr lang="de-DE" smtClean="0"/>
              <a:pPr/>
              <a:t>6</a:t>
            </a:fld>
            <a:endParaRPr lang="de-DE" dirty="0"/>
          </a:p>
        </p:txBody>
      </p:sp>
      <p:sp>
        <p:nvSpPr>
          <p:cNvPr id="32" name="Inhaltsplatzhalter 6"/>
          <p:cNvSpPr txBox="1">
            <a:spLocks/>
          </p:cNvSpPr>
          <p:nvPr/>
        </p:nvSpPr>
        <p:spPr bwMode="auto">
          <a:xfrm>
            <a:off x="457200" y="5791200"/>
            <a:ext cx="8001000" cy="685800"/>
          </a:xfrm>
          <a:prstGeom prst="rect">
            <a:avLst/>
          </a:prstGeom>
          <a:noFill/>
          <a:ln w="9525">
            <a:noFill/>
            <a:miter lim="800000"/>
            <a:headEnd/>
            <a:tailEnd/>
          </a:ln>
        </p:spPr>
        <p:txBody>
          <a:bodyPr wrap="square">
            <a:prstTxWarp prst="textNoShape">
              <a:avLst/>
            </a:prstTxWarp>
          </a:bodyPr>
          <a:lstStyle/>
          <a:p>
            <a:pPr defTabSz="269875" eaLnBrk="0">
              <a:spcAft>
                <a:spcPts val="600"/>
              </a:spcAft>
            </a:pPr>
            <a:r>
              <a:rPr lang="de-DE" sz="1200" dirty="0" smtClean="0"/>
              <a:t>*</a:t>
            </a:r>
            <a:r>
              <a:rPr lang="de-DE" sz="1200" dirty="0" err="1" smtClean="0"/>
              <a:t>Aenean</a:t>
            </a:r>
            <a:r>
              <a:rPr lang="de-DE" sz="1200" dirty="0" smtClean="0"/>
              <a:t> massa. Cum </a:t>
            </a:r>
            <a:r>
              <a:rPr lang="de-DE" sz="1200" dirty="0" err="1" smtClean="0"/>
              <a:t>sociis</a:t>
            </a:r>
            <a:r>
              <a:rPr lang="de-DE" sz="1200" dirty="0" smtClean="0"/>
              <a:t> </a:t>
            </a:r>
            <a:r>
              <a:rPr lang="de-DE" sz="1200" dirty="0" err="1" smtClean="0"/>
              <a:t>natoque</a:t>
            </a:r>
            <a:r>
              <a:rPr lang="de-DE" sz="1200" dirty="0" smtClean="0"/>
              <a:t> </a:t>
            </a:r>
            <a:r>
              <a:rPr lang="de-DE" sz="1200" dirty="0" err="1" smtClean="0"/>
              <a:t>penatibus</a:t>
            </a:r>
            <a:r>
              <a:rPr lang="de-DE" sz="1200" dirty="0" smtClean="0"/>
              <a:t> et </a:t>
            </a:r>
            <a:r>
              <a:rPr lang="de-DE" sz="1200" dirty="0" err="1" smtClean="0"/>
              <a:t>magnis</a:t>
            </a:r>
            <a:r>
              <a:rPr lang="de-DE" sz="1200" dirty="0" smtClean="0"/>
              <a:t> dis </a:t>
            </a:r>
            <a:r>
              <a:rPr lang="de-DE" sz="1200" dirty="0" err="1" smtClean="0"/>
              <a:t>parturient</a:t>
            </a:r>
            <a:r>
              <a:rPr lang="de-DE" sz="1200" dirty="0" smtClean="0"/>
              <a:t> </a:t>
            </a:r>
            <a:r>
              <a:rPr lang="de-DE" sz="1200" dirty="0" err="1" smtClean="0"/>
              <a:t>montes</a:t>
            </a:r>
            <a:r>
              <a:rPr lang="de-DE" sz="1200" dirty="0" smtClean="0"/>
              <a:t>, </a:t>
            </a:r>
          </a:p>
          <a:p>
            <a:pPr defTabSz="269875" eaLnBrk="0">
              <a:spcAft>
                <a:spcPts val="600"/>
              </a:spcAft>
            </a:pPr>
            <a:r>
              <a:rPr lang="de-DE" sz="1200" dirty="0" smtClean="0"/>
              <a:t>  </a:t>
            </a:r>
            <a:r>
              <a:rPr lang="de-DE" sz="1200" dirty="0" err="1" smtClean="0"/>
              <a:t>nascetur</a:t>
            </a:r>
            <a:r>
              <a:rPr lang="de-DE" sz="1200" dirty="0" smtClean="0"/>
              <a:t> </a:t>
            </a:r>
            <a:r>
              <a:rPr lang="de-DE" sz="1200" dirty="0" err="1" smtClean="0"/>
              <a:t>ridiculus</a:t>
            </a:r>
            <a:r>
              <a:rPr lang="de-DE" sz="1200" dirty="0" smtClean="0"/>
              <a:t> </a:t>
            </a:r>
            <a:r>
              <a:rPr lang="de-DE" sz="1200" dirty="0" err="1" smtClean="0"/>
              <a:t>mus</a:t>
            </a:r>
            <a:r>
              <a:rPr lang="de-DE" sz="1200" dirty="0" smtClean="0"/>
              <a:t>.</a:t>
            </a:r>
            <a:endParaRPr lang="de-DE" sz="1200" b="1" dirty="0" smtClean="0"/>
          </a:p>
        </p:txBody>
      </p:sp>
      <p:sp>
        <p:nvSpPr>
          <p:cNvPr id="7" name="Textplatzhalter 6"/>
          <p:cNvSpPr txBox="1">
            <a:spLocks/>
          </p:cNvSpPr>
          <p:nvPr/>
        </p:nvSpPr>
        <p:spPr>
          <a:xfrm>
            <a:off x="457200" y="2057401"/>
            <a:ext cx="8229600" cy="167639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de-DE" sz="2000" b="0" i="0" u="none" strike="noStrike" kern="1200" cap="none" spc="0" normalizeH="0" baseline="0" noProof="0" dirty="0" err="1" smtClean="0">
                <a:ln>
                  <a:noFill/>
                </a:ln>
                <a:effectLst/>
                <a:uLnTx/>
                <a:uFillTx/>
                <a:latin typeface="Verdana"/>
                <a:ea typeface="+mn-ea"/>
                <a:cs typeface="Verdana"/>
              </a:rPr>
              <a:t>Lorem</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ipsum</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dolor</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sit</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amet</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consectetuer</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adipiscing</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elit</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Aenean</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commodo</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ligula</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eget</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dolor</a:t>
            </a:r>
            <a:r>
              <a:rPr kumimoji="0" lang="de-DE" sz="2000" b="0" i="0" u="none" strike="noStrike" kern="1200" cap="none" spc="0" normalizeH="0" baseline="0" noProof="0" dirty="0" smtClean="0">
                <a:ln>
                  <a:noFill/>
                </a:ln>
                <a:effectLst/>
                <a:uLnTx/>
                <a:uFillTx/>
                <a:latin typeface="Verdana"/>
                <a:ea typeface="+mn-ea"/>
                <a:cs typeface="Verdana"/>
              </a:rPr>
              <a:t>. </a:t>
            </a:r>
            <a:r>
              <a:rPr kumimoji="0" lang="de-DE" sz="2000" b="0" i="0" u="none" strike="noStrike" kern="1200" cap="none" spc="0" normalizeH="0" baseline="0" noProof="0" dirty="0" err="1" smtClean="0">
                <a:ln>
                  <a:noFill/>
                </a:ln>
                <a:effectLst/>
                <a:uLnTx/>
                <a:uFillTx/>
                <a:latin typeface="Verdana"/>
                <a:ea typeface="+mn-ea"/>
                <a:cs typeface="Verdana"/>
              </a:rPr>
              <a:t>Aenean</a:t>
            </a:r>
            <a:r>
              <a:rPr kumimoji="0" lang="de-DE" sz="2000" b="0" i="0" u="none" strike="noStrike" kern="1200" cap="none" spc="0" normalizeH="0" baseline="0" noProof="0" dirty="0" smtClean="0">
                <a:ln>
                  <a:noFill/>
                </a:ln>
                <a:effectLst/>
                <a:uLnTx/>
                <a:uFillTx/>
                <a:latin typeface="Verdana"/>
                <a:ea typeface="+mn-ea"/>
                <a:cs typeface="Verdana"/>
              </a:rPr>
              <a:t> massa. </a:t>
            </a:r>
            <a:endParaRPr kumimoji="0" lang="de-DE" sz="2600" b="0" i="0" u="none" strike="noStrike" kern="1200" cap="none" spc="0" normalizeH="0" baseline="0" noProof="0" dirty="0">
              <a:ln>
                <a:noFill/>
              </a:ln>
              <a:effectLst/>
              <a:uLnTx/>
              <a:uFillTx/>
              <a:latin typeface="Verdana"/>
              <a:ea typeface="+mn-ea"/>
              <a:cs typeface="Verdan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3" name="Inhaltsplatzhalter 2"/>
          <p:cNvSpPr>
            <a:spLocks noGrp="1"/>
          </p:cNvSpPr>
          <p:nvPr>
            <p:ph idx="1"/>
          </p:nvPr>
        </p:nvSpPr>
        <p:spPr>
          <a:xfrm>
            <a:off x="457200" y="1600200"/>
            <a:ext cx="4800600" cy="4525963"/>
          </a:xfrm>
        </p:spPr>
        <p:txBody>
          <a:bodyPr>
            <a:normAutofit/>
          </a:bodyPr>
          <a:lstStyle/>
          <a:p>
            <a:pPr marL="0">
              <a:buNone/>
              <a:defRPr/>
            </a:pPr>
            <a:r>
              <a:rPr lang="de-DE" sz="2000" dirty="0" err="1" smtClean="0"/>
              <a:t>Lorem</a:t>
            </a:r>
            <a:r>
              <a:rPr lang="de-DE" sz="2000" dirty="0" smtClean="0"/>
              <a:t> </a:t>
            </a:r>
            <a:r>
              <a:rPr lang="de-DE" sz="2000" dirty="0" err="1" smtClean="0"/>
              <a:t>ipsum</a:t>
            </a:r>
            <a:r>
              <a:rPr lang="de-DE" sz="2000" dirty="0" smtClean="0"/>
              <a:t> </a:t>
            </a:r>
            <a:r>
              <a:rPr lang="de-DE" sz="2000" dirty="0" err="1" smtClean="0"/>
              <a:t>dolor</a:t>
            </a:r>
            <a:r>
              <a:rPr lang="de-DE" sz="2000" dirty="0" smtClean="0"/>
              <a:t> </a:t>
            </a:r>
            <a:r>
              <a:rPr lang="de-DE" sz="2000" dirty="0" err="1" smtClean="0"/>
              <a:t>sit</a:t>
            </a:r>
            <a:r>
              <a:rPr lang="de-DE" sz="2000" dirty="0" smtClean="0"/>
              <a:t> </a:t>
            </a:r>
            <a:r>
              <a:rPr lang="de-DE" sz="2000" dirty="0" err="1" smtClean="0"/>
              <a:t>amet</a:t>
            </a:r>
            <a:r>
              <a:rPr lang="de-DE" sz="2000" dirty="0" smtClean="0"/>
              <a:t>, </a:t>
            </a:r>
            <a:r>
              <a:rPr lang="de-DE" sz="2000" dirty="0" err="1" smtClean="0"/>
              <a:t>consectetuer</a:t>
            </a:r>
            <a:r>
              <a:rPr lang="de-DE" sz="2000" dirty="0" smtClean="0"/>
              <a:t> </a:t>
            </a:r>
            <a:r>
              <a:rPr lang="de-DE" sz="2000" dirty="0" err="1" smtClean="0"/>
              <a:t>adipiscing</a:t>
            </a:r>
            <a:r>
              <a:rPr lang="de-DE" sz="2000" dirty="0" smtClean="0"/>
              <a:t> </a:t>
            </a:r>
            <a:r>
              <a:rPr lang="de-DE" sz="2000" dirty="0" err="1" smtClean="0"/>
              <a:t>elit</a:t>
            </a:r>
            <a:r>
              <a:rPr lang="de-DE" sz="2000" dirty="0" smtClean="0"/>
              <a:t>. </a:t>
            </a:r>
            <a:r>
              <a:rPr lang="de-DE" sz="2000" dirty="0" err="1" smtClean="0"/>
              <a:t>Aenean</a:t>
            </a:r>
            <a:r>
              <a:rPr lang="de-DE" sz="2000" dirty="0" smtClean="0"/>
              <a:t> </a:t>
            </a:r>
            <a:r>
              <a:rPr lang="de-DE" sz="2000" dirty="0" err="1" smtClean="0"/>
              <a:t>commodo</a:t>
            </a:r>
            <a:r>
              <a:rPr lang="de-DE" sz="2000" dirty="0" smtClean="0"/>
              <a:t> </a:t>
            </a:r>
            <a:r>
              <a:rPr lang="de-DE" sz="2000" dirty="0" err="1" smtClean="0"/>
              <a:t>ligula</a:t>
            </a:r>
            <a:r>
              <a:rPr lang="de-DE" sz="2000" dirty="0" smtClean="0"/>
              <a:t> </a:t>
            </a:r>
            <a:r>
              <a:rPr lang="de-DE" sz="2000" dirty="0" err="1" smtClean="0"/>
              <a:t>eget</a:t>
            </a:r>
            <a:r>
              <a:rPr lang="de-DE" sz="2000" dirty="0" smtClean="0"/>
              <a:t> </a:t>
            </a:r>
            <a:r>
              <a:rPr lang="de-DE" sz="2000" dirty="0" err="1" smtClean="0"/>
              <a:t>dolor</a:t>
            </a:r>
            <a:r>
              <a:rPr lang="de-DE" sz="2000" dirty="0" smtClean="0"/>
              <a:t>. </a:t>
            </a:r>
            <a:r>
              <a:rPr lang="de-DE" sz="2000" dirty="0" err="1" smtClean="0"/>
              <a:t>Aenean</a:t>
            </a:r>
            <a:r>
              <a:rPr lang="de-DE" sz="2000" dirty="0" smtClean="0"/>
              <a:t> massa. Cum </a:t>
            </a:r>
            <a:r>
              <a:rPr lang="de-DE" sz="2000" dirty="0" err="1" smtClean="0"/>
              <a:t>sociis</a:t>
            </a:r>
            <a:r>
              <a:rPr lang="de-DE" sz="2000" dirty="0" smtClean="0"/>
              <a:t> </a:t>
            </a:r>
            <a:r>
              <a:rPr lang="de-DE" sz="2000" dirty="0" err="1" smtClean="0"/>
              <a:t>natoque</a:t>
            </a:r>
            <a:r>
              <a:rPr lang="de-DE" sz="2000" dirty="0" smtClean="0"/>
              <a:t> </a:t>
            </a:r>
            <a:r>
              <a:rPr lang="de-DE" sz="2000" dirty="0" err="1" smtClean="0"/>
              <a:t>penatibus</a:t>
            </a:r>
            <a:r>
              <a:rPr lang="de-DE" sz="2000" dirty="0" smtClean="0"/>
              <a:t> et </a:t>
            </a:r>
            <a:r>
              <a:rPr lang="de-DE" sz="2000" dirty="0" err="1" smtClean="0"/>
              <a:t>magnis</a:t>
            </a:r>
            <a:r>
              <a:rPr lang="de-DE" sz="2000" dirty="0" smtClean="0"/>
              <a:t> dis </a:t>
            </a:r>
            <a:r>
              <a:rPr lang="de-DE" sz="2000" dirty="0" err="1" smtClean="0"/>
              <a:t>parturient</a:t>
            </a:r>
            <a:r>
              <a:rPr lang="de-DE" sz="2000" dirty="0" smtClean="0"/>
              <a:t> </a:t>
            </a:r>
            <a:r>
              <a:rPr lang="de-DE" sz="2000" dirty="0" err="1" smtClean="0"/>
              <a:t>montes</a:t>
            </a:r>
            <a:r>
              <a:rPr lang="de-DE" sz="2000" dirty="0" smtClean="0"/>
              <a:t>, </a:t>
            </a:r>
            <a:r>
              <a:rPr lang="de-DE" sz="2000" dirty="0" err="1" smtClean="0"/>
              <a:t>nascetur</a:t>
            </a:r>
            <a:r>
              <a:rPr lang="de-DE" sz="2000" dirty="0" smtClean="0"/>
              <a:t> </a:t>
            </a:r>
            <a:r>
              <a:rPr lang="de-DE" sz="2000" dirty="0" err="1" smtClean="0"/>
              <a:t>ridiculus</a:t>
            </a:r>
            <a:r>
              <a:rPr lang="de-DE" sz="2000" dirty="0" smtClean="0"/>
              <a:t> </a:t>
            </a:r>
            <a:r>
              <a:rPr lang="de-DE" sz="2000" dirty="0" err="1" smtClean="0"/>
              <a:t>mus</a:t>
            </a:r>
            <a:r>
              <a:rPr lang="de-DE" sz="2000" dirty="0" smtClean="0"/>
              <a:t>. </a:t>
            </a:r>
            <a:r>
              <a:rPr lang="de-DE" sz="2000" dirty="0" err="1" smtClean="0"/>
              <a:t>Donec</a:t>
            </a:r>
            <a:r>
              <a:rPr lang="de-DE" sz="2000" dirty="0" smtClean="0"/>
              <a:t> </a:t>
            </a:r>
            <a:r>
              <a:rPr lang="de-DE" sz="2000" dirty="0" err="1" smtClean="0"/>
              <a:t>quam</a:t>
            </a:r>
            <a:r>
              <a:rPr lang="de-DE" sz="2000" dirty="0" smtClean="0"/>
              <a:t> </a:t>
            </a:r>
            <a:r>
              <a:rPr lang="de-DE" sz="2000" dirty="0" err="1" smtClean="0"/>
              <a:t>felis</a:t>
            </a:r>
            <a:r>
              <a:rPr lang="de-DE" sz="2000" dirty="0" smtClean="0"/>
              <a:t>, </a:t>
            </a:r>
            <a:r>
              <a:rPr lang="de-DE" sz="2000" dirty="0" err="1" smtClean="0"/>
              <a:t>ultricies</a:t>
            </a:r>
            <a:r>
              <a:rPr lang="de-DE" sz="2000" dirty="0" smtClean="0"/>
              <a:t> </a:t>
            </a:r>
            <a:r>
              <a:rPr lang="de-DE" sz="2000" dirty="0" err="1" smtClean="0"/>
              <a:t>nec</a:t>
            </a:r>
            <a:r>
              <a:rPr lang="de-DE" sz="2000" dirty="0" smtClean="0"/>
              <a:t>, </a:t>
            </a:r>
            <a:r>
              <a:rPr lang="de-DE" sz="2000" dirty="0" err="1" smtClean="0"/>
              <a:t>pellentesque</a:t>
            </a:r>
            <a:r>
              <a:rPr lang="de-DE" sz="2000" dirty="0" smtClean="0"/>
              <a:t> </a:t>
            </a:r>
            <a:r>
              <a:rPr lang="de-DE" sz="2000" dirty="0" err="1" smtClean="0"/>
              <a:t>eu</a:t>
            </a:r>
            <a:r>
              <a:rPr lang="de-DE" sz="2000" dirty="0" smtClean="0"/>
              <a:t>, </a:t>
            </a:r>
            <a:r>
              <a:rPr lang="de-DE" sz="2000" dirty="0" err="1" smtClean="0"/>
              <a:t>pretium</a:t>
            </a:r>
            <a:r>
              <a:rPr lang="de-DE" sz="2000" dirty="0" smtClean="0"/>
              <a:t> </a:t>
            </a:r>
            <a:r>
              <a:rPr lang="de-DE" sz="2000" dirty="0" err="1" smtClean="0"/>
              <a:t>quis</a:t>
            </a:r>
            <a:r>
              <a:rPr lang="de-DE" sz="2000" dirty="0" smtClean="0"/>
              <a:t>, </a:t>
            </a:r>
            <a:r>
              <a:rPr lang="de-DE" sz="2000" dirty="0" err="1" smtClean="0"/>
              <a:t>sem</a:t>
            </a:r>
            <a:r>
              <a:rPr lang="de-DE" sz="2000" dirty="0" smtClean="0"/>
              <a:t>. </a:t>
            </a:r>
            <a:endParaRPr lang="de-DE" sz="1200" dirty="0" smtClean="0">
              <a:solidFill>
                <a:srgbClr val="5F5F5F"/>
              </a:solidFill>
            </a:endParaRPr>
          </a:p>
          <a:p>
            <a:pPr marL="0" lvl="0">
              <a:buClr>
                <a:schemeClr val="bg1">
                  <a:lumMod val="50000"/>
                </a:schemeClr>
              </a:buClr>
              <a:buSzPct val="100000"/>
              <a:defRPr/>
            </a:pPr>
            <a:endParaRPr lang="de-DE" sz="1400" dirty="0" smtClean="0"/>
          </a:p>
          <a:p>
            <a:pPr marL="0" lvl="0">
              <a:buClr>
                <a:schemeClr val="bg1">
                  <a:lumMod val="50000"/>
                </a:schemeClr>
              </a:buClr>
              <a:buSzPct val="100000"/>
              <a:buNone/>
              <a:defRPr/>
            </a:pPr>
            <a:r>
              <a:rPr lang="de-DE" sz="1400" dirty="0" err="1" smtClean="0"/>
              <a:t>Donec</a:t>
            </a:r>
            <a:r>
              <a:rPr lang="de-DE" sz="1400" dirty="0" smtClean="0"/>
              <a:t> </a:t>
            </a:r>
            <a:r>
              <a:rPr lang="de-DE" sz="1400" dirty="0" err="1" smtClean="0"/>
              <a:t>pede</a:t>
            </a:r>
            <a:r>
              <a:rPr lang="de-DE" sz="1400" dirty="0" smtClean="0"/>
              <a:t> </a:t>
            </a:r>
            <a:r>
              <a:rPr lang="de-DE" sz="1400" dirty="0" err="1" smtClean="0"/>
              <a:t>justo</a:t>
            </a:r>
            <a:r>
              <a:rPr lang="de-DE" sz="1400" dirty="0" smtClean="0"/>
              <a:t>, </a:t>
            </a:r>
            <a:r>
              <a:rPr lang="de-DE" sz="1400" dirty="0" err="1" smtClean="0"/>
              <a:t>fringilla</a:t>
            </a:r>
            <a:r>
              <a:rPr lang="de-DE" sz="1400" dirty="0" smtClean="0"/>
              <a:t> </a:t>
            </a:r>
            <a:r>
              <a:rPr lang="de-DE" sz="1400" dirty="0" err="1" smtClean="0"/>
              <a:t>vel</a:t>
            </a:r>
            <a:r>
              <a:rPr lang="de-DE" sz="1400" dirty="0" smtClean="0"/>
              <a:t>, </a:t>
            </a:r>
            <a:r>
              <a:rPr lang="de-DE" sz="1400" dirty="0" err="1" smtClean="0"/>
              <a:t>aliquet</a:t>
            </a:r>
            <a:r>
              <a:rPr lang="de-DE" sz="1400" dirty="0" smtClean="0"/>
              <a:t> </a:t>
            </a:r>
            <a:r>
              <a:rPr lang="de-DE" sz="1400" dirty="0" err="1" smtClean="0"/>
              <a:t>nec</a:t>
            </a:r>
            <a:r>
              <a:rPr lang="de-DE" sz="1400" dirty="0" smtClean="0"/>
              <a:t>, </a:t>
            </a:r>
            <a:r>
              <a:rPr lang="de-DE" sz="1400" dirty="0" err="1" smtClean="0"/>
              <a:t>vulputate</a:t>
            </a:r>
            <a:r>
              <a:rPr lang="de-DE" sz="1400" dirty="0" smtClean="0"/>
              <a:t> </a:t>
            </a:r>
            <a:r>
              <a:rPr lang="de-DE" sz="1400" dirty="0" err="1" smtClean="0"/>
              <a:t>eget</a:t>
            </a:r>
            <a:r>
              <a:rPr lang="de-DE" sz="1400" dirty="0" smtClean="0"/>
              <a:t>, </a:t>
            </a:r>
            <a:r>
              <a:rPr lang="de-DE" sz="1400" dirty="0" err="1" smtClean="0"/>
              <a:t>arcu</a:t>
            </a:r>
            <a:r>
              <a:rPr lang="de-DE" sz="1400" dirty="0" smtClean="0"/>
              <a:t>. In </a:t>
            </a:r>
            <a:r>
              <a:rPr lang="de-DE" sz="1400" dirty="0" err="1" smtClean="0"/>
              <a:t>enim</a:t>
            </a:r>
            <a:r>
              <a:rPr lang="de-DE" sz="1400" dirty="0" smtClean="0"/>
              <a:t> </a:t>
            </a:r>
            <a:r>
              <a:rPr lang="de-DE" sz="1400" dirty="0" err="1" smtClean="0"/>
              <a:t>justo</a:t>
            </a:r>
            <a:r>
              <a:rPr lang="de-DE" sz="1400" dirty="0" smtClean="0"/>
              <a:t>, </a:t>
            </a:r>
            <a:r>
              <a:rPr lang="de-DE" sz="1400" dirty="0" err="1" smtClean="0"/>
              <a:t>rhoncus</a:t>
            </a:r>
            <a:r>
              <a:rPr lang="de-DE" sz="1400" dirty="0" smtClean="0"/>
              <a:t> </a:t>
            </a:r>
            <a:r>
              <a:rPr lang="de-DE" sz="1400" dirty="0" err="1" smtClean="0"/>
              <a:t>ut</a:t>
            </a:r>
            <a:r>
              <a:rPr lang="de-DE" sz="1400" dirty="0" smtClean="0"/>
              <a:t>, </a:t>
            </a:r>
            <a:r>
              <a:rPr lang="de-DE" sz="1400" dirty="0" err="1" smtClean="0"/>
              <a:t>imperdiet</a:t>
            </a:r>
            <a:r>
              <a:rPr lang="de-DE" sz="1400" dirty="0" smtClean="0"/>
              <a:t> a, </a:t>
            </a:r>
            <a:r>
              <a:rPr lang="de-DE" sz="1400" dirty="0" err="1" smtClean="0"/>
              <a:t>venenatis</a:t>
            </a:r>
            <a:r>
              <a:rPr lang="de-DE" sz="1400" dirty="0" smtClean="0"/>
              <a:t> vitae, </a:t>
            </a:r>
            <a:r>
              <a:rPr lang="de-DE" sz="1400" dirty="0" err="1" smtClean="0"/>
              <a:t>justo</a:t>
            </a:r>
            <a:r>
              <a:rPr lang="de-DE" sz="1400" dirty="0" smtClean="0"/>
              <a:t>. </a:t>
            </a:r>
            <a:r>
              <a:rPr lang="de-DE" sz="1400" dirty="0" err="1" smtClean="0"/>
              <a:t>Nullam</a:t>
            </a:r>
            <a:r>
              <a:rPr lang="de-DE" sz="1400" dirty="0" smtClean="0"/>
              <a:t> </a:t>
            </a:r>
            <a:r>
              <a:rPr lang="de-DE" sz="1400" dirty="0" err="1" smtClean="0"/>
              <a:t>dictum</a:t>
            </a:r>
            <a:r>
              <a:rPr lang="de-DE" sz="1400" dirty="0" smtClean="0"/>
              <a:t> </a:t>
            </a:r>
            <a:r>
              <a:rPr lang="de-DE" sz="1400" dirty="0" err="1" smtClean="0"/>
              <a:t>felis</a:t>
            </a:r>
            <a:r>
              <a:rPr lang="de-DE" sz="1400" dirty="0" smtClean="0"/>
              <a:t> </a:t>
            </a:r>
            <a:r>
              <a:rPr lang="de-DE" sz="1400" dirty="0" err="1" smtClean="0"/>
              <a:t>eu</a:t>
            </a:r>
            <a:r>
              <a:rPr lang="de-DE" sz="1400" dirty="0" smtClean="0"/>
              <a:t> </a:t>
            </a:r>
            <a:r>
              <a:rPr lang="de-DE" sz="1400" dirty="0" err="1" smtClean="0"/>
              <a:t>pede</a:t>
            </a:r>
            <a:r>
              <a:rPr lang="de-DE" sz="1400" dirty="0" smtClean="0"/>
              <a:t> </a:t>
            </a:r>
            <a:r>
              <a:rPr lang="de-DE" sz="1400" dirty="0" err="1" smtClean="0"/>
              <a:t>mollis</a:t>
            </a:r>
            <a:r>
              <a:rPr lang="de-DE" sz="1400" dirty="0" smtClean="0"/>
              <a:t> </a:t>
            </a:r>
            <a:r>
              <a:rPr lang="de-DE" sz="1400" dirty="0" err="1" smtClean="0"/>
              <a:t>pretium</a:t>
            </a:r>
            <a:r>
              <a:rPr lang="de-DE" sz="1400" dirty="0" smtClean="0"/>
              <a:t>. Integer </a:t>
            </a:r>
            <a:r>
              <a:rPr lang="de-DE" sz="1400" dirty="0" err="1" smtClean="0"/>
              <a:t>tincidunt</a:t>
            </a:r>
            <a:r>
              <a:rPr lang="de-DE" sz="1400" dirty="0" smtClean="0"/>
              <a:t>. </a:t>
            </a:r>
            <a:r>
              <a:rPr lang="de-DE" sz="1400" dirty="0" err="1" smtClean="0"/>
              <a:t>Cras</a:t>
            </a:r>
            <a:r>
              <a:rPr lang="de-DE" sz="1400" dirty="0" smtClean="0"/>
              <a:t> </a:t>
            </a:r>
            <a:r>
              <a:rPr lang="de-DE" sz="1400" dirty="0" err="1" smtClean="0"/>
              <a:t>dapibus</a:t>
            </a:r>
            <a:r>
              <a:rPr lang="de-DE" sz="1400" dirty="0" smtClean="0"/>
              <a:t>.</a:t>
            </a:r>
            <a:endParaRPr lang="de-DE" sz="2909" dirty="0" smtClean="0">
              <a:solidFill>
                <a:srgbClr val="5F5F5F"/>
              </a:solidFill>
            </a:endParaRPr>
          </a:p>
          <a:p>
            <a:pPr marL="0">
              <a:buClr>
                <a:schemeClr val="bg1">
                  <a:lumMod val="50000"/>
                </a:schemeClr>
              </a:buClr>
              <a:buSzPct val="100000"/>
              <a:buFont typeface="Wingdings" pitchFamily="2" charset="2"/>
              <a:buChar char="Ø"/>
              <a:defRPr/>
            </a:pPr>
            <a:endParaRPr lang="de-DE" sz="2800" dirty="0" smtClean="0">
              <a:solidFill>
                <a:srgbClr val="5F5F5F"/>
              </a:solidFill>
            </a:endParaRPr>
          </a:p>
        </p:txBody>
      </p:sp>
      <p:sp>
        <p:nvSpPr>
          <p:cNvPr id="4" name="Foliennummernplatzhalter 3"/>
          <p:cNvSpPr>
            <a:spLocks noGrp="1"/>
          </p:cNvSpPr>
          <p:nvPr>
            <p:ph type="sldNum" sz="quarter" idx="4"/>
          </p:nvPr>
        </p:nvSpPr>
        <p:spPr/>
        <p:txBody>
          <a:bodyPr/>
          <a:lstStyle/>
          <a:p>
            <a:fld id="{5329A043-0766-1548-9A9D-397ABFBA1FAD}" type="slidenum">
              <a:rPr lang="de-DE" smtClean="0"/>
              <a:pPr/>
              <a:t>7</a:t>
            </a:fld>
            <a:endParaRPr lang="de-DE" dirty="0"/>
          </a:p>
        </p:txBody>
      </p:sp>
      <p:pic>
        <p:nvPicPr>
          <p:cNvPr id="5" name="Picture 3" descr="D:\FTP_Entwurf\Official_Travian_Games_FTP\Deutsch\Produkte\Goalunited2011\Screenshots\Travian_Games_goalunited_2011_Stadionumfeld.JPG"/>
          <p:cNvPicPr>
            <a:picLocks noChangeAspect="1" noChangeArrowheads="1"/>
          </p:cNvPicPr>
          <p:nvPr/>
        </p:nvPicPr>
        <p:blipFill>
          <a:blip r:embed="rId2" cstate="print"/>
          <a:srcRect/>
          <a:stretch>
            <a:fillRect/>
          </a:stretch>
        </p:blipFill>
        <p:spPr bwMode="auto">
          <a:xfrm>
            <a:off x="5486400" y="3810000"/>
            <a:ext cx="3121037" cy="2216260"/>
          </a:xfrm>
          <a:prstGeom prst="rect">
            <a:avLst/>
          </a:prstGeom>
          <a:noFill/>
        </p:spPr>
      </p:pic>
      <p:pic>
        <p:nvPicPr>
          <p:cNvPr id="6" name="Picture 2" descr="D:\FTP_Entwurf\Official_Travian_Games_FTP\Deutsch\Produkte\Travian4\Screenshots\Travian_Games_Travian_4_Screenshot_Village.jpg"/>
          <p:cNvPicPr>
            <a:picLocks noChangeAspect="1" noChangeArrowheads="1"/>
          </p:cNvPicPr>
          <p:nvPr/>
        </p:nvPicPr>
        <p:blipFill>
          <a:blip r:embed="rId3" cstate="print"/>
          <a:srcRect/>
          <a:stretch>
            <a:fillRect/>
          </a:stretch>
        </p:blipFill>
        <p:spPr bwMode="auto">
          <a:xfrm>
            <a:off x="5486400" y="1676400"/>
            <a:ext cx="3121037" cy="20162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sp>
        <p:nvSpPr>
          <p:cNvPr id="4" name="Foliennummernplatzhalter 3"/>
          <p:cNvSpPr>
            <a:spLocks noGrp="1"/>
          </p:cNvSpPr>
          <p:nvPr>
            <p:ph type="sldNum" sz="quarter" idx="12"/>
          </p:nvPr>
        </p:nvSpPr>
        <p:spPr/>
        <p:txBody>
          <a:bodyPr/>
          <a:lstStyle/>
          <a:p>
            <a:fld id="{5329A043-0766-1548-9A9D-397ABFBA1FAD}" type="slidenum">
              <a:rPr lang="de-DE" smtClean="0"/>
              <a:pPr/>
              <a:t>8</a:t>
            </a:fld>
            <a:endParaRPr lang="de-DE" dirty="0"/>
          </a:p>
        </p:txBody>
      </p:sp>
      <p:sp>
        <p:nvSpPr>
          <p:cNvPr id="7" name="Textplatzhalter 6"/>
          <p:cNvSpPr>
            <a:spLocks noGrp="1"/>
          </p:cNvSpPr>
          <p:nvPr>
            <p:ph type="body" sz="quarter" idx="13"/>
          </p:nvPr>
        </p:nvSpPr>
        <p:spPr>
          <a:xfrm>
            <a:off x="457200" y="1600201"/>
            <a:ext cx="8229600" cy="1676399"/>
          </a:xfrm>
        </p:spPr>
        <p:txBody>
          <a:bodyPr>
            <a:normAutofit fontScale="92500" lnSpcReduction="20000"/>
          </a:bodyPr>
          <a:lstStyle/>
          <a:p>
            <a:pPr marL="0" indent="0">
              <a:lnSpc>
                <a:spcPct val="120000"/>
              </a:lnSpc>
              <a:spcBef>
                <a:spcPts val="0"/>
              </a:spcBef>
              <a:buClr>
                <a:srgbClr val="95B92B"/>
              </a:buClr>
              <a:buNone/>
            </a:pPr>
            <a:r>
              <a:rPr lang="de-DE" sz="2000" dirty="0" err="1" smtClean="0"/>
              <a:t>Lorem</a:t>
            </a:r>
            <a:r>
              <a:rPr lang="de-DE" sz="2000" dirty="0" smtClean="0"/>
              <a:t> </a:t>
            </a:r>
            <a:r>
              <a:rPr lang="de-DE" sz="2000" dirty="0" err="1" smtClean="0"/>
              <a:t>ipsum</a:t>
            </a:r>
            <a:r>
              <a:rPr lang="de-DE" sz="2000" dirty="0" smtClean="0"/>
              <a:t> </a:t>
            </a:r>
            <a:r>
              <a:rPr lang="de-DE" sz="2000" dirty="0" err="1" smtClean="0"/>
              <a:t>dolor</a:t>
            </a:r>
            <a:r>
              <a:rPr lang="de-DE" sz="2000" dirty="0" smtClean="0"/>
              <a:t> </a:t>
            </a:r>
            <a:r>
              <a:rPr lang="de-DE" sz="2000" dirty="0" err="1" smtClean="0"/>
              <a:t>sit</a:t>
            </a:r>
            <a:r>
              <a:rPr lang="de-DE" sz="2000" dirty="0" smtClean="0"/>
              <a:t> </a:t>
            </a:r>
            <a:r>
              <a:rPr lang="de-DE" sz="2000" dirty="0" err="1" smtClean="0"/>
              <a:t>amet</a:t>
            </a:r>
            <a:r>
              <a:rPr lang="de-DE" sz="2000" dirty="0" smtClean="0"/>
              <a:t>, </a:t>
            </a:r>
            <a:r>
              <a:rPr lang="de-DE" sz="2000" dirty="0" err="1" smtClean="0"/>
              <a:t>consectetuer</a:t>
            </a:r>
            <a:r>
              <a:rPr lang="de-DE" sz="2000" dirty="0" smtClean="0"/>
              <a:t> </a:t>
            </a:r>
            <a:r>
              <a:rPr lang="de-DE" sz="2000" dirty="0" err="1" smtClean="0"/>
              <a:t>adipiscing</a:t>
            </a:r>
            <a:r>
              <a:rPr lang="de-DE" sz="2000" dirty="0" smtClean="0"/>
              <a:t> </a:t>
            </a:r>
            <a:r>
              <a:rPr lang="de-DE" sz="2000" dirty="0" err="1" smtClean="0"/>
              <a:t>elit</a:t>
            </a:r>
            <a:r>
              <a:rPr lang="de-DE" sz="2000" dirty="0" smtClean="0"/>
              <a:t>. </a:t>
            </a:r>
            <a:r>
              <a:rPr lang="de-DE" sz="2000" dirty="0" err="1" smtClean="0"/>
              <a:t>Aenean</a:t>
            </a:r>
            <a:r>
              <a:rPr lang="de-DE" sz="2000" dirty="0" smtClean="0"/>
              <a:t> </a:t>
            </a:r>
            <a:r>
              <a:rPr lang="de-DE" sz="2000" dirty="0" err="1" smtClean="0"/>
              <a:t>commodo</a:t>
            </a:r>
            <a:r>
              <a:rPr lang="de-DE" sz="2000" dirty="0" smtClean="0"/>
              <a:t> </a:t>
            </a:r>
            <a:r>
              <a:rPr lang="de-DE" sz="2000" dirty="0" err="1" smtClean="0"/>
              <a:t>ligula</a:t>
            </a:r>
            <a:r>
              <a:rPr lang="de-DE" sz="2000" dirty="0" smtClean="0"/>
              <a:t> </a:t>
            </a:r>
            <a:r>
              <a:rPr lang="de-DE" sz="2000" dirty="0" err="1" smtClean="0"/>
              <a:t>eget</a:t>
            </a:r>
            <a:r>
              <a:rPr lang="de-DE" sz="2000" dirty="0" smtClean="0"/>
              <a:t> </a:t>
            </a:r>
            <a:r>
              <a:rPr lang="de-DE" sz="2000" dirty="0" err="1" smtClean="0"/>
              <a:t>dolor</a:t>
            </a:r>
            <a:r>
              <a:rPr lang="de-DE" sz="2000" dirty="0" smtClean="0"/>
              <a:t>. </a:t>
            </a:r>
            <a:r>
              <a:rPr lang="de-DE" sz="2000" dirty="0" err="1" smtClean="0"/>
              <a:t>Aenean</a:t>
            </a:r>
            <a:r>
              <a:rPr lang="de-DE" sz="2000" dirty="0" smtClean="0"/>
              <a:t> massa. Cum </a:t>
            </a:r>
            <a:r>
              <a:rPr lang="de-DE" sz="2000" dirty="0" err="1" smtClean="0"/>
              <a:t>sociis</a:t>
            </a:r>
            <a:r>
              <a:rPr lang="de-DE" sz="2000" dirty="0" smtClean="0"/>
              <a:t> </a:t>
            </a:r>
            <a:r>
              <a:rPr lang="de-DE" sz="2000" dirty="0" err="1" smtClean="0"/>
              <a:t>natoque</a:t>
            </a:r>
            <a:r>
              <a:rPr lang="de-DE" sz="2000" dirty="0" smtClean="0"/>
              <a:t> </a:t>
            </a:r>
            <a:r>
              <a:rPr lang="de-DE" sz="2000" dirty="0" err="1" smtClean="0"/>
              <a:t>penatibus</a:t>
            </a:r>
            <a:r>
              <a:rPr lang="de-DE" sz="2000" dirty="0" smtClean="0"/>
              <a:t> et </a:t>
            </a:r>
            <a:r>
              <a:rPr lang="de-DE" sz="2000" dirty="0" err="1" smtClean="0"/>
              <a:t>magnis</a:t>
            </a:r>
            <a:r>
              <a:rPr lang="de-DE" sz="2000" dirty="0" smtClean="0"/>
              <a:t> dis </a:t>
            </a:r>
            <a:r>
              <a:rPr lang="de-DE" sz="2000" dirty="0" err="1" smtClean="0"/>
              <a:t>parturient</a:t>
            </a:r>
            <a:r>
              <a:rPr lang="de-DE" sz="2000" dirty="0" smtClean="0"/>
              <a:t> </a:t>
            </a:r>
            <a:r>
              <a:rPr lang="de-DE" sz="2000" dirty="0" err="1" smtClean="0"/>
              <a:t>montes</a:t>
            </a:r>
            <a:r>
              <a:rPr lang="de-DE" sz="2000" dirty="0" smtClean="0"/>
              <a:t>, </a:t>
            </a:r>
            <a:r>
              <a:rPr lang="de-DE" sz="2000" dirty="0" err="1" smtClean="0"/>
              <a:t>nascetur</a:t>
            </a:r>
            <a:r>
              <a:rPr lang="de-DE" sz="2000" dirty="0" smtClean="0"/>
              <a:t> </a:t>
            </a:r>
            <a:r>
              <a:rPr lang="de-DE" sz="2000" dirty="0" err="1" smtClean="0"/>
              <a:t>ridiculus</a:t>
            </a:r>
            <a:r>
              <a:rPr lang="de-DE" sz="2000" dirty="0" smtClean="0"/>
              <a:t> </a:t>
            </a:r>
            <a:r>
              <a:rPr lang="de-DE" sz="2000" dirty="0" err="1" smtClean="0"/>
              <a:t>mus</a:t>
            </a:r>
            <a:r>
              <a:rPr lang="de-DE" sz="2000" dirty="0" smtClean="0"/>
              <a:t>. </a:t>
            </a:r>
            <a:r>
              <a:rPr lang="de-DE" sz="2000" dirty="0" err="1" smtClean="0"/>
              <a:t>Donec</a:t>
            </a:r>
            <a:r>
              <a:rPr lang="de-DE" sz="2000" dirty="0" smtClean="0"/>
              <a:t> </a:t>
            </a:r>
            <a:r>
              <a:rPr lang="de-DE" sz="2000" dirty="0" err="1" smtClean="0"/>
              <a:t>quam</a:t>
            </a:r>
            <a:r>
              <a:rPr lang="de-DE" sz="2000" dirty="0" smtClean="0"/>
              <a:t> </a:t>
            </a:r>
            <a:r>
              <a:rPr lang="de-DE" sz="2000" dirty="0" err="1" smtClean="0"/>
              <a:t>felis</a:t>
            </a:r>
            <a:r>
              <a:rPr lang="de-DE" sz="2000" dirty="0" smtClean="0"/>
              <a:t>, </a:t>
            </a:r>
            <a:r>
              <a:rPr lang="de-DE" sz="2000" dirty="0" err="1" smtClean="0"/>
              <a:t>ultricies</a:t>
            </a:r>
            <a:r>
              <a:rPr lang="de-DE" sz="2000" dirty="0" smtClean="0"/>
              <a:t> </a:t>
            </a:r>
            <a:r>
              <a:rPr lang="de-DE" sz="2000" dirty="0" err="1" smtClean="0"/>
              <a:t>nec</a:t>
            </a:r>
            <a:r>
              <a:rPr lang="de-DE" sz="2000" dirty="0" smtClean="0"/>
              <a:t>, </a:t>
            </a:r>
            <a:r>
              <a:rPr lang="de-DE" sz="2000" dirty="0" err="1" smtClean="0"/>
              <a:t>pellentesque</a:t>
            </a:r>
            <a:r>
              <a:rPr lang="de-DE" sz="2000" dirty="0" smtClean="0"/>
              <a:t> </a:t>
            </a:r>
            <a:r>
              <a:rPr lang="de-DE" sz="2000" dirty="0" err="1" smtClean="0"/>
              <a:t>eu</a:t>
            </a:r>
            <a:r>
              <a:rPr lang="de-DE" sz="2000" dirty="0" smtClean="0"/>
              <a:t>, </a:t>
            </a:r>
            <a:r>
              <a:rPr lang="de-DE" sz="2000" dirty="0" err="1" smtClean="0"/>
              <a:t>pretium</a:t>
            </a:r>
            <a:r>
              <a:rPr lang="de-DE" sz="2000" dirty="0" smtClean="0"/>
              <a:t> </a:t>
            </a:r>
            <a:r>
              <a:rPr lang="de-DE" sz="2000" dirty="0" err="1" smtClean="0"/>
              <a:t>quis</a:t>
            </a:r>
            <a:r>
              <a:rPr lang="de-DE" sz="2000" dirty="0" smtClean="0"/>
              <a:t>, </a:t>
            </a:r>
            <a:r>
              <a:rPr lang="de-DE" sz="2000" dirty="0" err="1" smtClean="0"/>
              <a:t>sem</a:t>
            </a:r>
            <a:r>
              <a:rPr lang="de-DE" sz="2000" dirty="0" smtClean="0"/>
              <a:t>. </a:t>
            </a:r>
            <a:r>
              <a:rPr lang="de-DE" sz="2000" dirty="0" err="1" smtClean="0"/>
              <a:t>Nulla</a:t>
            </a:r>
            <a:r>
              <a:rPr lang="de-DE" sz="2000" dirty="0" smtClean="0"/>
              <a:t> </a:t>
            </a:r>
            <a:r>
              <a:rPr lang="de-DE" sz="2000" dirty="0" err="1" smtClean="0"/>
              <a:t>consequat</a:t>
            </a:r>
            <a:r>
              <a:rPr lang="de-DE" sz="2000" dirty="0" smtClean="0"/>
              <a:t> massa </a:t>
            </a:r>
            <a:r>
              <a:rPr lang="de-DE" sz="2000" dirty="0" err="1" smtClean="0"/>
              <a:t>quis</a:t>
            </a:r>
            <a:r>
              <a:rPr lang="de-DE" sz="2000" dirty="0" smtClean="0"/>
              <a:t> </a:t>
            </a:r>
            <a:r>
              <a:rPr lang="de-DE" sz="2000" dirty="0" err="1" smtClean="0"/>
              <a:t>enim</a:t>
            </a:r>
            <a:r>
              <a:rPr lang="de-DE" sz="2000" dirty="0" smtClean="0"/>
              <a:t>.</a:t>
            </a:r>
            <a:endParaRPr lang="de-DE" dirty="0"/>
          </a:p>
        </p:txBody>
      </p:sp>
      <p:graphicFrame>
        <p:nvGraphicFramePr>
          <p:cNvPr id="9" name="Inhaltsplatzhalter 1120"/>
          <p:cNvGraphicFramePr>
            <a:graphicFrameLocks noGrp="1"/>
          </p:cNvGraphicFramePr>
          <p:nvPr>
            <p:ph idx="1"/>
          </p:nvPr>
        </p:nvGraphicFramePr>
        <p:xfrm>
          <a:off x="609600" y="3505200"/>
          <a:ext cx="7620000" cy="26225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platzhalter 6"/>
          <p:cNvSpPr>
            <a:spLocks noGrp="1"/>
          </p:cNvSpPr>
          <p:nvPr>
            <p:ph type="body" sz="half" idx="2"/>
          </p:nvPr>
        </p:nvSpPr>
        <p:spPr/>
        <p:txBody>
          <a:bodyPr/>
          <a:lstStyle/>
          <a:p>
            <a:r>
              <a:rPr lang="de-DE" sz="2000" dirty="0" smtClean="0"/>
              <a:t>Beispiel: Statistiken</a:t>
            </a:r>
          </a:p>
          <a:p>
            <a:pPr>
              <a:buClr>
                <a:schemeClr val="accent1"/>
              </a:buClr>
              <a:buFont typeface="Wingdings" charset="2"/>
              <a:buChar char="§"/>
            </a:pPr>
            <a:endParaRPr lang="de-DE" dirty="0" smtClean="0"/>
          </a:p>
          <a:p>
            <a:pPr>
              <a:buClr>
                <a:schemeClr val="accent1"/>
              </a:buClr>
              <a:buSzPct val="100000"/>
            </a:pPr>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t>
            </a:r>
            <a:r>
              <a:rPr lang="de-DE" dirty="0" err="1" smtClean="0"/>
              <a:t>consectetuer</a:t>
            </a:r>
            <a:r>
              <a:rPr lang="de-DE" dirty="0" smtClean="0"/>
              <a:t> </a:t>
            </a:r>
            <a:r>
              <a:rPr lang="de-DE" dirty="0" err="1" smtClean="0"/>
              <a:t>adipiscing</a:t>
            </a:r>
            <a:r>
              <a:rPr lang="de-DE" dirty="0" smtClean="0"/>
              <a:t> </a:t>
            </a:r>
            <a:r>
              <a:rPr lang="de-DE" dirty="0" err="1" smtClean="0"/>
              <a:t>elit</a:t>
            </a:r>
            <a:r>
              <a:rPr lang="de-DE" dirty="0" smtClean="0"/>
              <a:t>. </a:t>
            </a:r>
            <a:r>
              <a:rPr lang="de-DE" dirty="0" err="1" smtClean="0"/>
              <a:t>Aenean</a:t>
            </a:r>
            <a:r>
              <a:rPr lang="de-DE" dirty="0" smtClean="0"/>
              <a:t> </a:t>
            </a:r>
            <a:r>
              <a:rPr lang="de-DE" dirty="0" err="1" smtClean="0"/>
              <a:t>commodo</a:t>
            </a:r>
            <a:r>
              <a:rPr lang="de-DE" dirty="0" smtClean="0"/>
              <a:t> </a:t>
            </a:r>
            <a:r>
              <a:rPr lang="de-DE" dirty="0" err="1" smtClean="0"/>
              <a:t>ligula</a:t>
            </a:r>
            <a:r>
              <a:rPr lang="de-DE" dirty="0" smtClean="0"/>
              <a:t> </a:t>
            </a:r>
            <a:r>
              <a:rPr lang="de-DE" dirty="0" err="1" smtClean="0"/>
              <a:t>eget</a:t>
            </a:r>
            <a:r>
              <a:rPr lang="de-DE" dirty="0" smtClean="0"/>
              <a:t> </a:t>
            </a:r>
            <a:r>
              <a:rPr lang="de-DE" dirty="0" err="1" smtClean="0"/>
              <a:t>dolor</a:t>
            </a:r>
            <a:r>
              <a:rPr lang="de-DE" dirty="0" smtClean="0"/>
              <a:t>. </a:t>
            </a:r>
            <a:r>
              <a:rPr lang="de-DE" dirty="0" err="1" smtClean="0"/>
              <a:t>Aenean</a:t>
            </a:r>
            <a:r>
              <a:rPr lang="de-DE" dirty="0" smtClean="0"/>
              <a:t> massa. Cum </a:t>
            </a:r>
            <a:r>
              <a:rPr lang="de-DE" dirty="0" err="1" smtClean="0"/>
              <a:t>sociis</a:t>
            </a:r>
            <a:r>
              <a:rPr lang="de-DE" dirty="0" smtClean="0"/>
              <a:t> </a:t>
            </a:r>
            <a:r>
              <a:rPr lang="de-DE" dirty="0" err="1" smtClean="0"/>
              <a:t>natoque</a:t>
            </a:r>
            <a:r>
              <a:rPr lang="de-DE" dirty="0" smtClean="0"/>
              <a:t> </a:t>
            </a:r>
            <a:r>
              <a:rPr lang="de-DE" dirty="0" err="1" smtClean="0"/>
              <a:t>penatibus</a:t>
            </a:r>
            <a:r>
              <a:rPr lang="de-DE" dirty="0" smtClean="0"/>
              <a:t> et </a:t>
            </a:r>
            <a:r>
              <a:rPr lang="de-DE" dirty="0" err="1" smtClean="0"/>
              <a:t>magnis</a:t>
            </a:r>
            <a:r>
              <a:rPr lang="de-DE" dirty="0" smtClean="0"/>
              <a:t> dis </a:t>
            </a:r>
            <a:r>
              <a:rPr lang="de-DE" dirty="0" err="1" smtClean="0"/>
              <a:t>parturient</a:t>
            </a:r>
            <a:r>
              <a:rPr lang="de-DE" dirty="0" smtClean="0"/>
              <a:t> </a:t>
            </a:r>
            <a:r>
              <a:rPr lang="de-DE" dirty="0" err="1" smtClean="0"/>
              <a:t>montes</a:t>
            </a:r>
            <a:r>
              <a:rPr lang="de-DE" dirty="0" smtClean="0"/>
              <a:t>, </a:t>
            </a:r>
            <a:r>
              <a:rPr lang="de-DE" dirty="0" err="1" smtClean="0"/>
              <a:t>nascetur</a:t>
            </a:r>
            <a:r>
              <a:rPr lang="de-DE" dirty="0" smtClean="0"/>
              <a:t> </a:t>
            </a:r>
            <a:r>
              <a:rPr lang="de-DE" dirty="0" err="1" smtClean="0"/>
              <a:t>ridiculus</a:t>
            </a:r>
            <a:r>
              <a:rPr lang="de-DE" dirty="0" smtClean="0"/>
              <a:t> </a:t>
            </a:r>
            <a:r>
              <a:rPr lang="de-DE" dirty="0" err="1" smtClean="0"/>
              <a:t>mus</a:t>
            </a:r>
            <a:r>
              <a:rPr lang="de-DE" dirty="0" smtClean="0"/>
              <a:t>. </a:t>
            </a:r>
            <a:r>
              <a:rPr lang="de-DE" dirty="0" err="1" smtClean="0"/>
              <a:t>Donec</a:t>
            </a:r>
            <a:r>
              <a:rPr lang="de-DE" dirty="0" smtClean="0"/>
              <a:t> </a:t>
            </a:r>
            <a:r>
              <a:rPr lang="de-DE" dirty="0" err="1" smtClean="0"/>
              <a:t>quam</a:t>
            </a:r>
            <a:r>
              <a:rPr lang="de-DE" dirty="0" smtClean="0"/>
              <a:t> </a:t>
            </a:r>
            <a:r>
              <a:rPr lang="de-DE" dirty="0" err="1" smtClean="0"/>
              <a:t>felis</a:t>
            </a:r>
            <a:r>
              <a:rPr lang="de-DE" dirty="0" smtClean="0"/>
              <a:t>, </a:t>
            </a:r>
            <a:r>
              <a:rPr lang="de-DE" dirty="0" err="1" smtClean="0"/>
              <a:t>ultricies</a:t>
            </a:r>
            <a:r>
              <a:rPr lang="de-DE" dirty="0" smtClean="0"/>
              <a:t> </a:t>
            </a:r>
            <a:r>
              <a:rPr lang="de-DE" dirty="0" err="1" smtClean="0"/>
              <a:t>nec</a:t>
            </a:r>
            <a:r>
              <a:rPr lang="de-DE" dirty="0" smtClean="0"/>
              <a:t>, </a:t>
            </a:r>
            <a:r>
              <a:rPr lang="de-DE" dirty="0" err="1" smtClean="0"/>
              <a:t>pellentesque</a:t>
            </a:r>
            <a:r>
              <a:rPr lang="de-DE" dirty="0" smtClean="0"/>
              <a:t> </a:t>
            </a:r>
            <a:r>
              <a:rPr lang="de-DE" dirty="0" err="1" smtClean="0"/>
              <a:t>eu</a:t>
            </a:r>
            <a:r>
              <a:rPr lang="de-DE" dirty="0" smtClean="0"/>
              <a:t>, </a:t>
            </a:r>
            <a:r>
              <a:rPr lang="de-DE" dirty="0" err="1" smtClean="0"/>
              <a:t>pretium</a:t>
            </a:r>
            <a:r>
              <a:rPr lang="de-DE" dirty="0" smtClean="0"/>
              <a:t> </a:t>
            </a:r>
            <a:r>
              <a:rPr lang="de-DE" dirty="0" err="1" smtClean="0"/>
              <a:t>quis</a:t>
            </a:r>
            <a:r>
              <a:rPr lang="de-DE" dirty="0" smtClean="0"/>
              <a:t>, </a:t>
            </a:r>
            <a:r>
              <a:rPr lang="de-DE" dirty="0" err="1" smtClean="0"/>
              <a:t>sem</a:t>
            </a:r>
            <a:r>
              <a:rPr lang="de-DE" dirty="0" smtClean="0"/>
              <a:t>. </a:t>
            </a:r>
            <a:r>
              <a:rPr lang="de-DE" dirty="0" err="1" smtClean="0"/>
              <a:t>Nulla</a:t>
            </a:r>
            <a:r>
              <a:rPr lang="de-DE" dirty="0" smtClean="0"/>
              <a:t> </a:t>
            </a:r>
            <a:r>
              <a:rPr lang="de-DE" dirty="0" err="1" smtClean="0"/>
              <a:t>consequat</a:t>
            </a:r>
            <a:r>
              <a:rPr lang="de-DE" dirty="0" smtClean="0"/>
              <a:t> massa </a:t>
            </a:r>
            <a:r>
              <a:rPr lang="de-DE" dirty="0" err="1" smtClean="0"/>
              <a:t>quis</a:t>
            </a:r>
            <a:r>
              <a:rPr lang="de-DE" dirty="0" smtClean="0"/>
              <a:t> </a:t>
            </a:r>
            <a:r>
              <a:rPr lang="de-DE" dirty="0" err="1" smtClean="0"/>
              <a:t>enim</a:t>
            </a:r>
            <a:r>
              <a:rPr lang="de-DE" dirty="0" smtClean="0"/>
              <a:t>.</a:t>
            </a:r>
            <a:endParaRPr lang="de-DE" dirty="0"/>
          </a:p>
        </p:txBody>
      </p:sp>
      <p:sp>
        <p:nvSpPr>
          <p:cNvPr id="4" name="Foliennummernplatzhalter 3"/>
          <p:cNvSpPr>
            <a:spLocks noGrp="1"/>
          </p:cNvSpPr>
          <p:nvPr>
            <p:ph type="sldNum" sz="quarter" idx="12"/>
          </p:nvPr>
        </p:nvSpPr>
        <p:spPr/>
        <p:txBody>
          <a:bodyPr/>
          <a:lstStyle/>
          <a:p>
            <a:fld id="{5329A043-0766-1548-9A9D-397ABFBA1FAD}" type="slidenum">
              <a:rPr lang="de-DE" smtClean="0"/>
              <a:pPr/>
              <a:t>9</a:t>
            </a:fld>
            <a:endParaRPr lang="de-DE" dirty="0"/>
          </a:p>
        </p:txBody>
      </p:sp>
      <p:sp>
        <p:nvSpPr>
          <p:cNvPr id="2" name="Titel 1"/>
          <p:cNvSpPr>
            <a:spLocks noGrp="1"/>
          </p:cNvSpPr>
          <p:nvPr>
            <p:ph type="title"/>
          </p:nvPr>
        </p:nvSpPr>
        <p:spPr/>
        <p:txBody>
          <a:bodyPr/>
          <a:lstStyle/>
          <a:p>
            <a:r>
              <a:rPr lang="de-DE" dirty="0" smtClean="0"/>
              <a:t>Überschrift-</a:t>
            </a:r>
            <a:br>
              <a:rPr lang="de-DE" dirty="0" smtClean="0"/>
            </a:br>
            <a:r>
              <a:rPr lang="de-DE" dirty="0" smtClean="0"/>
              <a:t>Max. 2 Zeilen</a:t>
            </a:r>
            <a:endParaRPr lang="de-DE" dirty="0"/>
          </a:p>
        </p:txBody>
      </p:sp>
      <p:graphicFrame>
        <p:nvGraphicFramePr>
          <p:cNvPr id="8" name="Inhaltsplatzhalter 7"/>
          <p:cNvGraphicFramePr>
            <a:graphicFrameLocks noGrp="1"/>
          </p:cNvGraphicFramePr>
          <p:nvPr>
            <p:ph idx="1"/>
          </p:nvPr>
        </p:nvGraphicFramePr>
        <p:xfrm>
          <a:off x="3575050" y="2667000"/>
          <a:ext cx="5111750" cy="34591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AME" val="Arrow"/>
</p:tagLst>
</file>

<file path=ppt/theme/theme1.xml><?xml version="1.0" encoding="utf-8"?>
<a:theme xmlns:a="http://schemas.openxmlformats.org/drawingml/2006/main" name="Travian PP Folien">
  <a:themeElements>
    <a:clrScheme name="TRAVIAN GAMES CI FARBEN">
      <a:dk1>
        <a:srgbClr val="5A5A5A"/>
      </a:dk1>
      <a:lt1>
        <a:srgbClr val="FFFFFF"/>
      </a:lt1>
      <a:dk2>
        <a:srgbClr val="5A5A5A"/>
      </a:dk2>
      <a:lt2>
        <a:srgbClr val="FFFFFF"/>
      </a:lt2>
      <a:accent1>
        <a:srgbClr val="96B923"/>
      </a:accent1>
      <a:accent2>
        <a:srgbClr val="557D1E"/>
      </a:accent2>
      <a:accent3>
        <a:srgbClr val="F5F5F5"/>
      </a:accent3>
      <a:accent4>
        <a:srgbClr val="919191"/>
      </a:accent4>
      <a:accent5>
        <a:srgbClr val="7DA519"/>
      </a:accent5>
      <a:accent6>
        <a:srgbClr val="3C6914"/>
      </a:accent6>
      <a:hlink>
        <a:srgbClr val="CD2337"/>
      </a:hlink>
      <a:folHlink>
        <a:srgbClr val="919191"/>
      </a:folHlink>
    </a:clrScheme>
    <a:fontScheme name="Thaumas">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nchorCtr="0">
        <a:normAutofit/>
      </a:bodyPr>
      <a:lstStyle>
        <a:defPPr marR="0" defTabSz="457200" rtl="0" eaLnBrk="1" fontAlgn="auto" latinLnBrk="0" hangingPunct="1">
          <a:lnSpc>
            <a:spcPct val="100000"/>
          </a:lnSpc>
          <a:spcAft>
            <a:spcPts val="0"/>
          </a:spcAft>
          <a:buClrTx/>
          <a:buSzTx/>
          <a:buFontTx/>
          <a:buNone/>
          <a:tabLst/>
          <a:defRPr kumimoji="0" sz="2000" b="0" i="0" u="none" strike="noStrike" kern="1200" cap="none" spc="0" normalizeH="0" baseline="0" noProof="0" dirty="0" err="1" smtClean="0">
            <a:ln>
              <a:noFill/>
            </a:ln>
            <a:solidFill>
              <a:srgbClr val="5A5A5A"/>
            </a:solidFill>
            <a:effectLst/>
            <a:uLnTx/>
            <a:uFillTx/>
            <a:latin typeface="Verdana"/>
            <a:ea typeface="+mj-ea"/>
            <a:cs typeface="Verdan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1877</Words>
  <Application>Microsoft Macintosh PowerPoint</Application>
  <PresentationFormat>Bildschirmpräsentation (4:3)</PresentationFormat>
  <Paragraphs>352</Paragraphs>
  <Slides>41</Slides>
  <Notes>6</Notes>
  <HiddenSlides>0</HiddenSlides>
  <MMClips>0</MMClips>
  <ScaleCrop>false</ScaleCrop>
  <HeadingPairs>
    <vt:vector size="4" baseType="variant">
      <vt:variant>
        <vt:lpstr>Entwurfsvorlage</vt:lpstr>
      </vt:variant>
      <vt:variant>
        <vt:i4>1</vt:i4>
      </vt:variant>
      <vt:variant>
        <vt:lpstr>Folientitel</vt:lpstr>
      </vt:variant>
      <vt:variant>
        <vt:i4>41</vt:i4>
      </vt:variant>
    </vt:vector>
  </HeadingPairs>
  <TitlesOfParts>
    <vt:vector size="42" baseType="lpstr">
      <vt:lpstr>Travian PP Folien</vt:lpstr>
      <vt:lpstr>Überschrift Max. 2 Zeilen</vt:lpstr>
      <vt:lpstr>Inhaltsverzeichnis</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Überschrift- Max. 2 Zeilen</vt:lpstr>
      <vt:lpstr>Quick Design Manual</vt:lpstr>
      <vt:lpstr>Kommunikation</vt:lpstr>
      <vt:lpstr>Überschriftenbereich max. 2 Zeilen</vt:lpstr>
      <vt:lpstr>Formatierung und Darstellung</vt:lpstr>
      <vt:lpstr>AUFZÄHLUNGSZEICHEN</vt:lpstr>
      <vt:lpstr>FARBEN</vt:lpstr>
      <vt:lpstr>Fotos</vt:lpstr>
      <vt:lpstr>Schatten</vt:lpstr>
      <vt:lpstr>TRAvian Templates PT.1</vt:lpstr>
      <vt:lpstr>Überschrift 1</vt:lpstr>
      <vt:lpstr>Überschrift 1</vt:lpstr>
      <vt:lpstr>Überschrift 1</vt:lpstr>
      <vt:lpstr>Überschrift 1</vt:lpstr>
      <vt:lpstr>CYCLE- unit OF MEASURE</vt:lpstr>
      <vt:lpstr>ARROWS- unit OF MEASURE</vt:lpstr>
      <vt:lpstr> Matrix/table  </vt:lpstr>
      <vt:lpstr>TRAvian Templates PT.2</vt:lpstr>
      <vt:lpstr>Beispielchart – Zielsetzungen</vt:lpstr>
      <vt:lpstr> Beispielchart - Zeitplan        </vt:lpstr>
      <vt:lpstr>Beispielchart: Next Steps und Herausforderungen</vt:lpstr>
      <vt:lpstr>Überschrift 1</vt:lpstr>
      <vt:lpstr>Überschrift 1</vt:lpstr>
      <vt:lpstr>Überschrift 1</vt:lpstr>
      <vt:lpstr>Herzlichen Dank für  Eure Aufmerksamkeit.</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Anatolij Roppelt</dc:creator>
  <cp:lastModifiedBy>Anatolij Roppelt</cp:lastModifiedBy>
  <cp:revision>95</cp:revision>
  <dcterms:created xsi:type="dcterms:W3CDTF">2011-09-22T14:03:13Z</dcterms:created>
  <dcterms:modified xsi:type="dcterms:W3CDTF">2011-09-22T14:11:17Z</dcterms:modified>
</cp:coreProperties>
</file>