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png" ContentType="image/png"/>
  <Override PartName="/ppt/media/image4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0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</p:sldIdLst>
  <p:sldSz cx="9906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720" y="1206360"/>
            <a:ext cx="9057960" cy="21654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7166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95000" y="3681720"/>
            <a:ext cx="87166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720" y="1206360"/>
            <a:ext cx="9057960" cy="21654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2534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961160" y="1604520"/>
            <a:ext cx="42534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961160" y="3681720"/>
            <a:ext cx="42534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95000" y="3681720"/>
            <a:ext cx="42534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720" y="1206360"/>
            <a:ext cx="9057960" cy="21654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2534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961160" y="1604520"/>
            <a:ext cx="42534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720" y="1206360"/>
            <a:ext cx="9057960" cy="21654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71668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720" y="1206360"/>
            <a:ext cx="9057960" cy="21654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71668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720" y="1206360"/>
            <a:ext cx="9057960" cy="21654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25340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961160" y="1604520"/>
            <a:ext cx="425340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720" y="1206360"/>
            <a:ext cx="9057960" cy="21654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04720" y="1206360"/>
            <a:ext cx="9057960" cy="4375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720" y="1206360"/>
            <a:ext cx="9057960" cy="21654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2534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95000" y="3681720"/>
            <a:ext cx="42534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961160" y="1604520"/>
            <a:ext cx="425340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720" y="1206360"/>
            <a:ext cx="9057960" cy="21654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71668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720" y="1206360"/>
            <a:ext cx="9057960" cy="21654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25340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961160" y="1604520"/>
            <a:ext cx="42534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961160" y="3681720"/>
            <a:ext cx="42534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720" y="1206360"/>
            <a:ext cx="9057960" cy="21654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2534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961160" y="1604520"/>
            <a:ext cx="42534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95000" y="3681720"/>
            <a:ext cx="87163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720" y="1206360"/>
            <a:ext cx="9057960" cy="21654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7166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95000" y="3681720"/>
            <a:ext cx="87166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720" y="1206360"/>
            <a:ext cx="9057960" cy="21654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2534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961160" y="1604520"/>
            <a:ext cx="42534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961160" y="3681720"/>
            <a:ext cx="42534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95000" y="3681720"/>
            <a:ext cx="42534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720" y="1206360"/>
            <a:ext cx="9057960" cy="21654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2534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961160" y="1604520"/>
            <a:ext cx="42534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720" y="1206360"/>
            <a:ext cx="9057960" cy="21654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71668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720" y="1206360"/>
            <a:ext cx="9057960" cy="21654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25340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961160" y="1604520"/>
            <a:ext cx="425340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720" y="1206360"/>
            <a:ext cx="9057960" cy="21654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504720" y="1206360"/>
            <a:ext cx="9057960" cy="4375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720" y="1206360"/>
            <a:ext cx="9057960" cy="21654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2534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95000" y="3681720"/>
            <a:ext cx="42534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961160" y="1604520"/>
            <a:ext cx="425340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720" y="1206360"/>
            <a:ext cx="9057960" cy="21654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25340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961160" y="1604520"/>
            <a:ext cx="42534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961160" y="3681720"/>
            <a:ext cx="42534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720" y="1206360"/>
            <a:ext cx="9057960" cy="21654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2534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961160" y="1604520"/>
            <a:ext cx="42534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95000" y="3681720"/>
            <a:ext cx="87163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488880" y="536400"/>
            <a:ext cx="8205480" cy="17280"/>
          </a:xfrm>
          <a:prstGeom prst="rect">
            <a:avLst/>
          </a:prstGeom>
          <a:gradFill>
            <a:gsLst>
              <a:gs pos="0">
                <a:srgbClr val="ff7979"/>
              </a:gs>
              <a:gs pos="100000">
                <a:srgbClr val="c40000"/>
              </a:gs>
            </a:gsLst>
            <a:lin ang="5400000"/>
          </a:gradFill>
        </p:spPr>
      </p:sp>
      <p:sp>
        <p:nvSpPr>
          <p:cNvPr id="1" name="CustomShape 2"/>
          <p:cNvSpPr/>
          <p:nvPr/>
        </p:nvSpPr>
        <p:spPr>
          <a:xfrm>
            <a:off x="9639360" y="6805440"/>
            <a:ext cx="6360840" cy="187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80000"/>
              </a:lnSpc>
            </a:pPr>
            <a:r>
              <a:rPr lang="de-CH" sz="800">
                <a:solidFill>
                  <a:srgbClr val="969696"/>
                </a:solidFill>
                <a:latin typeface="Arial"/>
              </a:rPr>
              <a:t>IBZ Höhere Fachschule für Technik Informatik Wirtschaft  </a:t>
            </a:r>
            <a:r>
              <a:rPr lang="de-CH" sz="800">
                <a:solidFill>
                  <a:srgbClr val="969696"/>
                </a:solidFill>
                <a:latin typeface="Arial"/>
              </a:rPr>
              <a:t>●   www.ibz.ch   |</a:t>
            </a:r>
            <a:r>
              <a:rPr lang="de-CH" sz="800">
                <a:solidFill>
                  <a:srgbClr val="000000"/>
                </a:solidFill>
                <a:latin typeface="Arial"/>
              </a:rPr>
              <a:t>   </a:t>
            </a:r>
            <a:r>
              <a:rPr lang="de-CH" sz="800">
                <a:solidFill>
                  <a:srgbClr val="969696"/>
                </a:solidFill>
                <a:latin typeface="Arial"/>
              </a:rPr>
              <a:t>zti  Zuger Techniker- und Informatikschule  ●  www.zti.ch</a:t>
            </a:r>
            <a:endParaRPr/>
          </a:p>
        </p:txBody>
      </p:sp>
      <p:sp>
        <p:nvSpPr>
          <p:cNvPr id="2" name="CustomShape 3"/>
          <p:cNvSpPr/>
          <p:nvPr/>
        </p:nvSpPr>
        <p:spPr>
          <a:xfrm>
            <a:off x="9677520" y="533520"/>
            <a:ext cx="107640" cy="17280"/>
          </a:xfrm>
          <a:prstGeom prst="rect">
            <a:avLst/>
          </a:prstGeom>
          <a:gradFill>
            <a:gsLst>
              <a:gs pos="0">
                <a:srgbClr val="ff7979"/>
              </a:gs>
              <a:gs pos="100000">
                <a:srgbClr val="c40000"/>
              </a:gs>
            </a:gsLst>
            <a:lin ang="5400000"/>
          </a:gradFill>
        </p:spPr>
      </p:sp>
      <p:pic>
        <p:nvPicPr>
          <p:cNvPr descr="" id="3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8647200" y="42840"/>
            <a:ext cx="1029960" cy="1012320"/>
          </a:xfrm>
          <a:prstGeom prst="rect">
            <a:avLst/>
          </a:prstGeom>
        </p:spPr>
      </p:pic>
      <p:pic>
        <p:nvPicPr>
          <p:cNvPr descr="" id="4" name="Picture 20"/>
          <p:cNvPicPr/>
          <p:nvPr/>
        </p:nvPicPr>
        <p:blipFill>
          <a:blip r:embed="rId3"/>
          <a:stretch>
            <a:fillRect/>
          </a:stretch>
        </p:blipFill>
        <p:spPr>
          <a:xfrm>
            <a:off x="628560" y="66600"/>
            <a:ext cx="1464840" cy="417240"/>
          </a:xfrm>
          <a:prstGeom prst="rect">
            <a:avLst/>
          </a:prstGeom>
        </p:spPr>
      </p:pic>
      <p:sp>
        <p:nvSpPr>
          <p:cNvPr id="5" name="PlaceHolder 4"/>
          <p:cNvSpPr>
            <a:spLocks noGrp="1"/>
          </p:cNvSpPr>
          <p:nvPr>
            <p:ph type="title"/>
          </p:nvPr>
        </p:nvSpPr>
        <p:spPr>
          <a:xfrm>
            <a:off x="504720" y="1206360"/>
            <a:ext cx="9057960" cy="21650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de-CH" sz="4400">
                <a:solidFill>
                  <a:srgbClr val="000000"/>
                </a:solidFill>
                <a:latin typeface="Arial"/>
              </a:rPr>
              <a:t>Klicken Sie, um das Format des Titeltextes zu bearbeitenTitelmasterformat durch Klicken bearbeiten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/>
          </p:nvPr>
        </p:nvSpPr>
        <p:spPr>
          <a:xfrm>
            <a:off x="8690040" y="6483240"/>
            <a:ext cx="882360" cy="304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08B7915A-2BC7-414D-B225-B117F3DE50E6}" type="slidenum">
              <a:rPr lang="de-CH" sz="1400">
                <a:solidFill>
                  <a:srgbClr val="000000"/>
                </a:solidFill>
                <a:latin typeface="Arial"/>
              </a:rPr>
              <a:t>&lt;Nummer&gt;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body"/>
          </p:nvPr>
        </p:nvSpPr>
        <p:spPr>
          <a:xfrm>
            <a:off x="495000" y="1604520"/>
            <a:ext cx="871668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de-CH"/>
              <a:t>Klicken Sie, um die Formate des Gliederungstextes zu bearbeiten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de-CH"/>
              <a:t>Zweite Gliederungsebene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de-CH"/>
              <a:t>Dritte Gliederungsebene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de-CH"/>
              <a:t>Vierte Gliederungsebene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de-CH"/>
              <a:t>Fünfte Gliederungsebene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de-CH"/>
              <a:t>Sechste Gliederungsebene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de-CH"/>
              <a:t>Siebente Gliederungsebene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488880" y="536400"/>
            <a:ext cx="8205480" cy="17280"/>
          </a:xfrm>
          <a:prstGeom prst="rect">
            <a:avLst/>
          </a:prstGeom>
          <a:gradFill>
            <a:gsLst>
              <a:gs pos="0">
                <a:srgbClr val="ff7979"/>
              </a:gs>
              <a:gs pos="100000">
                <a:srgbClr val="c40000"/>
              </a:gs>
            </a:gsLst>
            <a:lin ang="5400000"/>
          </a:gradFill>
        </p:spPr>
      </p:sp>
      <p:sp>
        <p:nvSpPr>
          <p:cNvPr id="41" name="CustomShape 2"/>
          <p:cNvSpPr/>
          <p:nvPr/>
        </p:nvSpPr>
        <p:spPr>
          <a:xfrm>
            <a:off x="9677520" y="533520"/>
            <a:ext cx="107640" cy="17280"/>
          </a:xfrm>
          <a:prstGeom prst="rect">
            <a:avLst/>
          </a:prstGeom>
          <a:gradFill>
            <a:gsLst>
              <a:gs pos="0">
                <a:srgbClr val="ff7979"/>
              </a:gs>
              <a:gs pos="100000">
                <a:srgbClr val="c40000"/>
              </a:gs>
            </a:gsLst>
            <a:lin ang="5400000"/>
          </a:gradFill>
        </p:spPr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485640" y="608040"/>
            <a:ext cx="9057960" cy="7711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de-CH" sz="2800">
                <a:solidFill>
                  <a:srgbClr val="000000"/>
                </a:solidFill>
                <a:latin typeface="Arial"/>
              </a:rPr>
              <a:t>Klicken Sie, um das Format des Titeltextes zu bearbeitenTitelmasterformat durch Klicken bearbeiten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85640" y="1504800"/>
            <a:ext cx="9077040" cy="50097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de-CH" sz="2400">
                <a:solidFill>
                  <a:srgbClr val="000000"/>
                </a:solidFill>
                <a:latin typeface="Arial"/>
              </a:rPr>
              <a:t>Klicken Sie, um die Formate des Gliederungstextes zu bearbeiten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de-CH" sz="2400">
                <a:solidFill>
                  <a:srgbClr val="000000"/>
                </a:solidFill>
                <a:latin typeface="Arial"/>
              </a:rPr>
              <a:t>Zweite Gliederungsebene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de-CH" sz="2400">
                <a:solidFill>
                  <a:srgbClr val="000000"/>
                </a:solidFill>
                <a:latin typeface="Arial"/>
              </a:rPr>
              <a:t>Dritte Gliederungsebene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de-CH" sz="2400">
                <a:solidFill>
                  <a:srgbClr val="000000"/>
                </a:solidFill>
                <a:latin typeface="Arial"/>
              </a:rPr>
              <a:t>Vierte Gliederungsebene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de-CH" sz="2400">
                <a:solidFill>
                  <a:srgbClr val="000000"/>
                </a:solidFill>
                <a:latin typeface="Arial"/>
              </a:rPr>
              <a:t>Fünfte Gliederungsebene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de-CH" sz="2400">
                <a:solidFill>
                  <a:srgbClr val="000000"/>
                </a:solidFill>
                <a:latin typeface="Arial"/>
              </a:rPr>
              <a:t>Sechste Gliederungsebene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de-CH" sz="2400">
                <a:solidFill>
                  <a:srgbClr val="000000"/>
                </a:solidFill>
                <a:latin typeface="Arial"/>
              </a:rPr>
              <a:t>Siebente GliederungsebeneTextmasterformate durch Klicken bearbeiten</a:t>
            </a:r>
            <a:endParaRPr/>
          </a:p>
          <a:p>
            <a:pPr lvl="1">
              <a:lnSpc>
                <a:spcPct val="100000"/>
              </a:lnSpc>
              <a:buSzPct val="90000"/>
              <a:buFont typeface="Arial"/>
              <a:buChar char="■"/>
            </a:pPr>
            <a:r>
              <a:rPr lang="de-CH" sz="2000">
                <a:solidFill>
                  <a:srgbClr val="000000"/>
                </a:solidFill>
                <a:latin typeface="Arial"/>
              </a:rPr>
              <a:t>Zweite Ebene</a:t>
            </a:r>
            <a:endParaRPr/>
          </a:p>
          <a:p>
            <a:pPr lvl="2">
              <a:lnSpc>
                <a:spcPct val="100000"/>
              </a:lnSpc>
              <a:buSzPct val="150000"/>
              <a:buFont typeface="StarSymbol"/>
              <a:buChar char=""/>
            </a:pPr>
            <a:r>
              <a:rPr lang="de-CH" sz="2000">
                <a:solidFill>
                  <a:srgbClr val="000000"/>
                </a:solidFill>
                <a:latin typeface="Arial"/>
              </a:rPr>
              <a:t>Dritte Ebene</a:t>
            </a:r>
            <a:endParaRPr/>
          </a:p>
          <a:p>
            <a:pPr lvl="3">
              <a:lnSpc>
                <a:spcPct val="100000"/>
              </a:lnSpc>
              <a:buSzPct val="90000"/>
              <a:buFont charset="2" typeface="Wingdings"/>
              <a:buChar char=""/>
            </a:pPr>
            <a:r>
              <a:rPr lang="de-CH" sz="2000">
                <a:solidFill>
                  <a:srgbClr val="000000"/>
                </a:solidFill>
                <a:latin typeface="Arial"/>
              </a:rPr>
              <a:t>Vierte Ebene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"/>
            </a:pPr>
            <a:r>
              <a:rPr lang="de-CH" sz="2000">
                <a:solidFill>
                  <a:srgbClr val="000000"/>
                </a:solidFill>
                <a:latin typeface="Arial"/>
              </a:rPr>
              <a:t>Fünfte Ebene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267EFA48-2FB0-4A61-BEE2-74C645D36B22}" type="slidenum">
              <a:rPr lang="de-CH" sz="2400">
                <a:solidFill>
                  <a:srgbClr val="000000"/>
                </a:solidFill>
                <a:latin typeface="Arial"/>
              </a:rPr>
              <a:t>&lt;Nummer&gt;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485640" y="608040"/>
            <a:ext cx="9057960" cy="7711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de-CH" sz="2800">
                <a:solidFill>
                  <a:srgbClr val="000000"/>
                </a:solidFill>
                <a:latin typeface="Arial"/>
              </a:rPr>
              <a:t>Grafikformate</a:t>
            </a:r>
            <a:endParaRPr/>
          </a:p>
        </p:txBody>
      </p:sp>
      <p:sp>
        <p:nvSpPr>
          <p:cNvPr id="78" name="TextShape 2"/>
          <p:cNvSpPr txBox="1"/>
          <p:nvPr/>
        </p:nvSpPr>
        <p:spPr>
          <a:xfrm>
            <a:off x="631080" y="1316160"/>
            <a:ext cx="8772120" cy="43732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Blip>
                <a:blip r:embed="rId1"/>
              </a:buBlip>
            </a:pPr>
            <a:r>
              <a:rPr lang="de-CH" sz="2400">
                <a:solidFill>
                  <a:srgbClr val="000000"/>
                </a:solidFill>
                <a:latin typeface="Arial"/>
              </a:rPr>
              <a:t>Zusammenfassung Vergleich Rasterformate</a:t>
            </a:r>
            <a:endParaRPr/>
          </a:p>
          <a:p>
            <a:endParaRPr/>
          </a:p>
        </p:txBody>
      </p:sp>
      <p:graphicFrame>
        <p:nvGraphicFramePr>
          <p:cNvPr id="79" name="Table 3"/>
          <p:cNvGraphicFramePr/>
          <p:nvPr/>
        </p:nvGraphicFramePr>
        <p:xfrm>
          <a:off x="1045800" y="1947960"/>
          <a:ext cx="8199720" cy="3992400"/>
        </p:xfrm>
        <a:graphic>
          <a:graphicData uri="http://schemas.openxmlformats.org/drawingml/2006/table">
            <a:tbl>
              <a:tblPr/>
              <a:tblGrid>
                <a:gridCol w="2732400"/>
                <a:gridCol w="2734200"/>
                <a:gridCol w="2733120"/>
              </a:tblGrid>
              <a:tr h="428400">
                <a:tc>
                  <a:txBody>
                    <a:bodyPr lIns="99000" rIns="9900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de-CH" sz="2200">
                          <a:solidFill>
                            <a:srgbClr val="000000"/>
                          </a:solidFill>
                          <a:latin typeface="Arial"/>
                          <a:ea typeface="ＭＳ Ｐゴシック"/>
                        </a:rPr>
                        <a:t>GIF</a:t>
                      </a:r>
                      <a:endParaRPr/>
                    </a:p>
                  </a:txBody>
                  <a:tcPr/>
                </a:tc>
                <a:tc>
                  <a:txBody>
                    <a:bodyPr lIns="99000" rIns="9900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de-CH" sz="2200">
                          <a:solidFill>
                            <a:srgbClr val="000000"/>
                          </a:solidFill>
                          <a:latin typeface="Arial"/>
                          <a:ea typeface="ＭＳ Ｐゴシック"/>
                        </a:rPr>
                        <a:t>JPEG</a:t>
                      </a:r>
                      <a:endParaRPr/>
                    </a:p>
                  </a:txBody>
                  <a:tcPr/>
                </a:tc>
                <a:tc>
                  <a:txBody>
                    <a:bodyPr lIns="99000" rIns="9900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de-CH" sz="2200">
                          <a:solidFill>
                            <a:srgbClr val="000000"/>
                          </a:solidFill>
                          <a:latin typeface="Arial"/>
                          <a:ea typeface="ＭＳ Ｐゴシック"/>
                        </a:rPr>
                        <a:t>PNG</a:t>
                      </a:r>
                      <a:endParaRPr/>
                    </a:p>
                  </a:txBody>
                  <a:tcPr/>
                </a:tc>
              </a:tr>
              <a:tr h="428400">
                <a:tc>
                  <a:txBody>
                    <a:bodyPr lIns="99000" rIns="9900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de-CH" sz="2200">
                          <a:solidFill>
                            <a:srgbClr val="000000"/>
                          </a:solidFill>
                          <a:latin typeface="Arial"/>
                          <a:ea typeface="ＭＳ Ｐゴシック"/>
                        </a:rPr>
                        <a:t>256 Farben aus 224</a:t>
                      </a:r>
                      <a:endParaRPr/>
                    </a:p>
                  </a:txBody>
                  <a:tcPr/>
                </a:tc>
                <a:tc>
                  <a:txBody>
                    <a:bodyPr lIns="99000" rIns="9900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de-CH" sz="2200">
                          <a:solidFill>
                            <a:srgbClr val="000000"/>
                          </a:solidFill>
                          <a:latin typeface="Arial"/>
                          <a:ea typeface="ＭＳ Ｐゴシック"/>
                        </a:rPr>
                        <a:t>224 Farben</a:t>
                      </a:r>
                      <a:endParaRPr/>
                    </a:p>
                  </a:txBody>
                  <a:tcPr/>
                </a:tc>
                <a:tc>
                  <a:txBody>
                    <a:bodyPr lIns="99000" rIns="9900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de-CH" sz="2200">
                          <a:solidFill>
                            <a:srgbClr val="000000"/>
                          </a:solidFill>
                          <a:latin typeface="Arial"/>
                          <a:ea typeface="ＭＳ Ｐゴシック"/>
                        </a:rPr>
                        <a:t>21 bis 248 Farben</a:t>
                      </a:r>
                      <a:endParaRPr/>
                    </a:p>
                  </a:txBody>
                  <a:tcPr/>
                </a:tc>
              </a:tr>
              <a:tr h="759240">
                <a:tc>
                  <a:txBody>
                    <a:bodyPr lIns="99000" rIns="9900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de-CH" sz="2200">
                          <a:solidFill>
                            <a:srgbClr val="000000"/>
                          </a:solidFill>
                          <a:latin typeface="Arial"/>
                          <a:ea typeface="ＭＳ Ｐゴシック"/>
                        </a:rPr>
                        <a:t>Verlustfreier LZW-Algorithmus</a:t>
                      </a:r>
                      <a:endParaRPr/>
                    </a:p>
                  </a:txBody>
                  <a:tcPr/>
                </a:tc>
                <a:tc>
                  <a:txBody>
                    <a:bodyPr lIns="99000" rIns="9900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de-CH" sz="2200">
                          <a:solidFill>
                            <a:srgbClr val="000000"/>
                          </a:solidFill>
                          <a:latin typeface="Arial"/>
                          <a:ea typeface="ＭＳ Ｐゴシック"/>
                        </a:rPr>
                        <a:t>Verlustbehafteter JPEG-Algorithmus</a:t>
                      </a:r>
                      <a:endParaRPr/>
                    </a:p>
                  </a:txBody>
                  <a:tcPr/>
                </a:tc>
                <a:tc>
                  <a:txBody>
                    <a:bodyPr lIns="99000" rIns="9900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de-CH" sz="2200">
                          <a:solidFill>
                            <a:srgbClr val="000000"/>
                          </a:solidFill>
                          <a:latin typeface="Arial"/>
                          <a:ea typeface="ＭＳ Ｐゴシック"/>
                        </a:rPr>
                        <a:t>ZLIB-Algorithmus (frei), Filter</a:t>
                      </a:r>
                      <a:endParaRPr/>
                    </a:p>
                  </a:txBody>
                  <a:tcPr/>
                </a:tc>
              </a:tr>
              <a:tr h="428400">
                <a:tc>
                  <a:txBody>
                    <a:bodyPr lIns="99000" rIns="9900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de-CH" sz="2200">
                          <a:solidFill>
                            <a:srgbClr val="000000"/>
                          </a:solidFill>
                          <a:latin typeface="Arial"/>
                          <a:ea typeface="ＭＳ Ｐゴシック"/>
                        </a:rPr>
                        <a:t>Transparenz</a:t>
                      </a:r>
                      <a:endParaRPr/>
                    </a:p>
                  </a:txBody>
                  <a:tcPr/>
                </a:tc>
                <a:tc>
                  <a:txBody>
                    <a:bodyPr lIns="99000" rIns="9900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de-CH" sz="2200">
                          <a:solidFill>
                            <a:srgbClr val="000000"/>
                          </a:solidFill>
                          <a:latin typeface="Arial"/>
                          <a:ea typeface="ＭＳ Ｐゴシック"/>
                        </a:rPr>
                        <a:t>Keine Transparenz</a:t>
                      </a:r>
                      <a:endParaRPr/>
                    </a:p>
                  </a:txBody>
                  <a:tcPr/>
                </a:tc>
                <a:tc>
                  <a:txBody>
                    <a:bodyPr lIns="99000" rIns="9900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de-CH" sz="2200">
                          <a:solidFill>
                            <a:srgbClr val="000000"/>
                          </a:solidFill>
                          <a:latin typeface="Arial"/>
                          <a:ea typeface="ＭＳ Ｐゴシック"/>
                        </a:rPr>
                        <a:t>Echte Transparenz</a:t>
                      </a:r>
                      <a:endParaRPr/>
                    </a:p>
                  </a:txBody>
                  <a:tcPr/>
                </a:tc>
              </a:tr>
              <a:tr h="428400">
                <a:tc>
                  <a:txBody>
                    <a:bodyPr lIns="99000" rIns="9900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de-CH" sz="2200">
                          <a:solidFill>
                            <a:srgbClr val="000000"/>
                          </a:solidFill>
                          <a:latin typeface="Arial"/>
                          <a:ea typeface="ＭＳ Ｐゴシック"/>
                        </a:rPr>
                        <a:t>Animation</a:t>
                      </a:r>
                      <a:endParaRPr/>
                    </a:p>
                  </a:txBody>
                  <a:tcPr/>
                </a:tc>
                <a:tc>
                  <a:txBody>
                    <a:bodyPr lIns="99000" rIns="9900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de-CH" sz="2200">
                          <a:solidFill>
                            <a:srgbClr val="000000"/>
                          </a:solidFill>
                          <a:latin typeface="Arial"/>
                          <a:ea typeface="ＭＳ Ｐゴシック"/>
                        </a:rPr>
                        <a:t>Keine Animation</a:t>
                      </a:r>
                      <a:endParaRPr/>
                    </a:p>
                  </a:txBody>
                  <a:tcPr/>
                </a:tc>
                <a:tc>
                  <a:txBody>
                    <a:bodyPr lIns="99000" rIns="9900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de-CH" sz="2200">
                          <a:solidFill>
                            <a:srgbClr val="000000"/>
                          </a:solidFill>
                          <a:latin typeface="Arial"/>
                          <a:ea typeface="ＭＳ Ｐゴシック"/>
                        </a:rPr>
                        <a:t>Keine Animation</a:t>
                      </a:r>
                      <a:endParaRPr/>
                    </a:p>
                  </a:txBody>
                  <a:tcPr/>
                </a:tc>
              </a:tr>
              <a:tr h="759240">
                <a:tc>
                  <a:txBody>
                    <a:bodyPr lIns="99000" rIns="9900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de-CH" sz="2200">
                          <a:solidFill>
                            <a:srgbClr val="000000"/>
                          </a:solidFill>
                          <a:latin typeface="Arial"/>
                          <a:ea typeface="ＭＳ Ｐゴシック"/>
                        </a:rPr>
                        <a:t>Zeichnungen, Logos, Animationen</a:t>
                      </a:r>
                      <a:endParaRPr/>
                    </a:p>
                  </a:txBody>
                  <a:tcPr/>
                </a:tc>
                <a:tc>
                  <a:txBody>
                    <a:bodyPr lIns="99000" rIns="9900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de-CH" sz="2200">
                          <a:solidFill>
                            <a:srgbClr val="000000"/>
                          </a:solidFill>
                          <a:latin typeface="Arial"/>
                          <a:ea typeface="ＭＳ Ｐゴシック"/>
                        </a:rPr>
                        <a:t>Gut für Fotos</a:t>
                      </a:r>
                      <a:endParaRPr/>
                    </a:p>
                  </a:txBody>
                  <a:tcPr/>
                </a:tc>
                <a:tc>
                  <a:txBody>
                    <a:bodyPr lIns="99000" rIns="9900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de-CH" sz="2200">
                          <a:solidFill>
                            <a:srgbClr val="000000"/>
                          </a:solidFill>
                          <a:latin typeface="Arial"/>
                          <a:ea typeface="ＭＳ Ｐゴシック"/>
                        </a:rPr>
                        <a:t>Zeichnungen, Logos</a:t>
                      </a:r>
                      <a:endParaRPr/>
                    </a:p>
                  </a:txBody>
                  <a:tcPr/>
                </a:tc>
              </a:tr>
              <a:tr h="760320">
                <a:tc>
                  <a:txBody>
                    <a:bodyPr lIns="99000" rIns="9900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de-CH" sz="2200">
                          <a:solidFill>
                            <a:srgbClr val="000000"/>
                          </a:solidFill>
                          <a:latin typeface="Arial"/>
                          <a:ea typeface="ＭＳ Ｐゴシック"/>
                        </a:rPr>
                        <a:t>Schlecht für Fotos</a:t>
                      </a:r>
                      <a:endParaRPr/>
                    </a:p>
                  </a:txBody>
                  <a:tcPr/>
                </a:tc>
                <a:tc>
                  <a:txBody>
                    <a:bodyPr lIns="99000" rIns="9900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de-CH" sz="2200">
                          <a:solidFill>
                            <a:srgbClr val="000000"/>
                          </a:solidFill>
                          <a:latin typeface="Arial"/>
                          <a:ea typeface="ＭＳ Ｐゴシック"/>
                        </a:rPr>
                        <a:t>Schlecht für Linien, Text, Zeichnungen</a:t>
                      </a:r>
                      <a:endParaRPr/>
                    </a:p>
                  </a:txBody>
                  <a:tcPr/>
                </a:tc>
                <a:tc>
                  <a:txBody>
                    <a:bodyPr lIns="99000" rIns="9900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de-CH" sz="2200">
                          <a:solidFill>
                            <a:srgbClr val="000000"/>
                          </a:solidFill>
                          <a:latin typeface="Arial"/>
                          <a:ea typeface="ＭＳ Ｐゴシック"/>
                        </a:rPr>
                        <a:t>Keine Animationen, keine Fotos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0" name="TextShape 4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3A3C3FD8-D7C3-4AAD-AD54-6A93645D2EE6}" type="slidenum">
              <a:rPr lang="de-CH" sz="2400">
                <a:solidFill>
                  <a:srgbClr val="000000"/>
                </a:solidFill>
                <a:latin typeface="Arial"/>
              </a:rPr>
              <a:t>&lt;Nummer&gt;</a:t>
            </a:fld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