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1.emf" ContentType="image/x-emf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8680"/>
            <a:ext cx="4426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/>
              <a:t>&lt;Datum/Uhrzeit&gt;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de-DE"/>
              <a:t>&lt;Fußzeile&gt;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6E4588F7-DB38-4B3B-906C-86BA32A3FE71}" type="slidenum">
              <a:rPr lang="de-DE"/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79640" cy="7560000"/>
          </a:xfrm>
          <a:prstGeom prst="rect">
            <a:avLst/>
          </a:prstGeom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de-DE"/>
              <a:t>Zweite Gliederungsebene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de-DE"/>
              <a:t>Dritte Gliederungsebene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de-DE"/>
              <a:t>Vierte Gliederungsebene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de-DE"/>
              <a:t>Fünfte Gliederungsebene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bIns="0" lIns="0" rIns="0" tIns="0" wrap="none"/>
          <a:p>
            <a:r>
              <a:rPr lang="de-DE" sz="1400">
                <a:solidFill>
                  <a:srgbClr val="ffffff"/>
                </a:solidFill>
              </a:rPr>
              <a:t>&lt;Datum/Uhrzeit&gt;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3447000" y="6886800"/>
            <a:ext cx="3195000" cy="52092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de-DE" sz="1400">
                <a:solidFill>
                  <a:srgbClr val="ffffff"/>
                </a:solidFill>
              </a:rPr>
              <a:t>&lt;Fußzeile&gt;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7227000" y="6886800"/>
            <a:ext cx="2348280" cy="52092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7056A855-D6B1-47AF-BBF2-77B93A060426}" type="slidenum">
              <a:rPr lang="de-DE" sz="1400">
                <a:solidFill>
                  <a:srgbClr val="ffffff"/>
                </a:solidFill>
              </a:rPr>
              <a:t>&lt;Nummer&gt;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504000" y="176868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pic>
        <p:nvPicPr>
          <p:cNvPr descr="" id="7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872000" y="1656000"/>
            <a:ext cx="1294560" cy="1165320"/>
          </a:xfrm>
          <a:prstGeom prst="rect">
            <a:avLst/>
          </a:prstGeom>
        </p:spPr>
      </p:pic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697080" y="3744000"/>
            <a:ext cx="1294920" cy="116532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