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9/12/12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B9AFDC5-7278-455D-A1F3-38B17BCC0AEF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DE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Grafik 4"/>
          <p:cNvPicPr/>
          <p:nvPr/>
        </p:nvPicPr>
        <p:blipFill>
          <a:blip r:embed="rId1"/>
          <a:stretch>
            <a:fillRect/>
          </a:stretch>
        </p:blipFill>
        <p:spPr>
          <a:xfrm>
            <a:off x="1835640" y="1196640"/>
            <a:ext cx="5381280" cy="42206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