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9" r:id="rId3"/>
    <p:sldId id="260" r:id="rId4"/>
    <p:sldId id="262" r:id="rId5"/>
    <p:sldId id="264" r:id="rId6"/>
    <p:sldId id="265" r:id="rId7"/>
    <p:sldId id="263" r:id="rId8"/>
    <p:sldId id="278" r:id="rId9"/>
    <p:sldId id="266" r:id="rId10"/>
    <p:sldId id="275" r:id="rId11"/>
    <p:sldId id="270" r:id="rId12"/>
    <p:sldId id="271" r:id="rId13"/>
    <p:sldId id="279" r:id="rId14"/>
    <p:sldId id="267" r:id="rId15"/>
    <p:sldId id="273" r:id="rId16"/>
    <p:sldId id="27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BD55D7-1DB5-4F29-AF7F-9C18C45EE775}">
          <p14:sldIdLst>
            <p14:sldId id="256"/>
          </p14:sldIdLst>
        </p14:section>
        <p14:section name="Untitled Section" id="{E8F1156A-5AD9-4772-8ECE-013305DD6003}">
          <p14:sldIdLst>
            <p14:sldId id="259"/>
            <p14:sldId id="260"/>
            <p14:sldId id="262"/>
            <p14:sldId id="264"/>
            <p14:sldId id="265"/>
            <p14:sldId id="263"/>
            <p14:sldId id="278"/>
            <p14:sldId id="266"/>
            <p14:sldId id="275"/>
            <p14:sldId id="270"/>
            <p14:sldId id="271"/>
            <p14:sldId id="279"/>
            <p14:sldId id="267"/>
            <p14:sldId id="273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82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64985-5684-45A7-9CB6-C27CA2664731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14498-2769-476D-8597-D38C80B6BF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93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14498-2769-476D-8597-D38C80B6BF5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90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B7EB-113B-46CD-93A2-692D31C5B3E9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DA28-E4C6-4768-A53B-5AF032ABA7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E66B-C34B-4AC5-9330-1FBE0EA928C7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DA28-E4C6-4768-A53B-5AF032ABA7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738D-708F-45A3-BA9B-CAD172B82E88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DA28-E4C6-4768-A53B-5AF032ABA7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7FB5-B129-4D09-940F-70BA11387E8A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DA28-E4C6-4768-A53B-5AF032ABA7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8EBA-8D10-4012-9E62-DDA1F5B7FB30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DA28-E4C6-4768-A53B-5AF032ABA7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7AC3-CCA1-4A11-996A-7EF92AA70F23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DA28-E4C6-4768-A53B-5AF032ABA7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FEC2-EE38-410D-83DA-9D442358FAD9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DA28-E4C6-4768-A53B-5AF032ABA78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735B-F6AF-41C9-911D-076E08C3B96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DA28-E4C6-4768-A53B-5AF032ABA7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D277-00DC-4143-B1C9-6409C80DBFA9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DA28-E4C6-4768-A53B-5AF032ABA7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91B0-F2CA-4195-BBE4-D96444DB2EAA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DA28-E4C6-4768-A53B-5AF032ABA78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FE49-DE13-4BCA-9FC5-65CDDD0F8C8E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DA28-E4C6-4768-A53B-5AF032ABA7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885D0FC-49F9-40B8-8C9E-93D243CA141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cs-CZ" smtClean="0"/>
              <a:t>brnoexpatcentre.eu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B5CDA28-E4C6-4768-A53B-5AF032ABA7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7848872" cy="1638672"/>
          </a:xfrm>
        </p:spPr>
        <p:txBody>
          <a:bodyPr>
            <a:noAutofit/>
          </a:bodyPr>
          <a:lstStyle/>
          <a:p>
            <a:r>
              <a:rPr lang="cs-CZ" sz="4800" dirty="0" smtClean="0">
                <a:latin typeface="+mj-lt"/>
                <a:cs typeface="Arial" pitchFamily="34" charset="0"/>
              </a:rPr>
              <a:t>Who we are and what we do for </a:t>
            </a:r>
            <a:r>
              <a:rPr lang="cs-CZ" sz="4800" dirty="0" smtClean="0">
                <a:latin typeface="+mj-lt"/>
                <a:cs typeface="Arial" pitchFamily="34" charset="0"/>
              </a:rPr>
              <a:t>RedHatters?</a:t>
            </a:r>
            <a:endParaRPr lang="cs-CZ" sz="4800" dirty="0" smtClean="0">
              <a:latin typeface="+mj-lt"/>
              <a:cs typeface="Arial" pitchFamily="34" charset="0"/>
            </a:endParaRPr>
          </a:p>
          <a:p>
            <a:endParaRPr lang="cs-CZ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8C09-6CA3-4534-A16E-452338078C64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brnoexpatcentre.eu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2" y="908720"/>
            <a:ext cx="7199376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3674052" cy="253218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7AC3-CCA1-4A11-996A-7EF92AA70F23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404664"/>
            <a:ext cx="4447951" cy="2952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10" y="3645024"/>
            <a:ext cx="3779842" cy="2506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12976"/>
            <a:ext cx="3744416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kind of events?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0"/>
            <a:ext cx="2232249" cy="381492"/>
          </a:xfrm>
        </p:spPr>
      </p:pic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755576" y="609600"/>
            <a:ext cx="7550224" cy="440357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 events:</a:t>
            </a:r>
          </a:p>
          <a:p>
            <a:pPr lvl="0"/>
            <a:r>
              <a:rPr lang="en-GB" b="1" dirty="0">
                <a:latin typeface="Arial" pitchFamily="34" charset="0"/>
                <a:cs typeface="Arial" pitchFamily="34" charset="0"/>
              </a:rPr>
              <a:t>Brno Tram Joyride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b="1" dirty="0">
                <a:latin typeface="Arial" pitchFamily="34" charset="0"/>
                <a:cs typeface="Arial" pitchFamily="34" charset="0"/>
              </a:rPr>
              <a:t>St. Nicholas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Eve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 smtClean="0">
                <a:latin typeface="Arial" pitchFamily="34" charset="0"/>
                <a:cs typeface="Arial" pitchFamily="34" charset="0"/>
              </a:rPr>
              <a:t>Leisure activities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b="1" dirty="0">
                <a:latin typeface="Arial" pitchFamily="34" charset="0"/>
                <a:cs typeface="Arial" pitchFamily="34" charset="0"/>
              </a:rPr>
              <a:t>Wine Tastings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b="1" dirty="0">
                <a:latin typeface="Arial" pitchFamily="34" charset="0"/>
                <a:cs typeface="Arial" pitchFamily="34" charset="0"/>
              </a:rPr>
              <a:t>Monthly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Meetings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 smtClean="0">
                <a:latin typeface="Arial" pitchFamily="34" charset="0"/>
                <a:cs typeface="Arial" pitchFamily="34" charset="0"/>
              </a:rPr>
              <a:t>Trips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A29-F357-43A4-A861-233907D573C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brnoexpatcentre.eu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7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Where can I find out more?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0"/>
            <a:ext cx="2232249" cy="381492"/>
          </a:xfrm>
        </p:spPr>
      </p:pic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755576" y="609600"/>
            <a:ext cx="7550224" cy="4403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www.BrnoExpatCentre.EU</a:t>
            </a:r>
          </a:p>
          <a:p>
            <a:pPr marL="0" indent="0">
              <a:buNone/>
            </a:pPr>
            <a:endParaRPr lang="cs-CZ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Whats New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Topic Overview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(Working, Housing, Health, Getting about, Education etc.)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Event Calendar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What Expats Say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Forum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A29-F357-43A4-A861-233907D573C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sp>
        <p:nvSpPr>
          <p:cNvPr id="2" name="Curved Down Arrow 1"/>
          <p:cNvSpPr/>
          <p:nvPr/>
        </p:nvSpPr>
        <p:spPr>
          <a:xfrm rot="11980571">
            <a:off x="5098451" y="1605520"/>
            <a:ext cx="79208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493371">
            <a:off x="5876997" y="1613410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C00000"/>
                </a:solidFill>
              </a:rPr>
              <a:t>Register for Monthly Newsletter</a:t>
            </a:r>
            <a:endParaRPr lang="cs-CZ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7AC3-CCA1-4A11-996A-7EF92AA70F23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439521" cy="57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62000" y="5085184"/>
            <a:ext cx="7554416" cy="10870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sz="4900" dirty="0" smtClean="0"/>
              <a:t>What are your social networks?</a:t>
            </a:r>
            <a:endParaRPr lang="cs-CZ" sz="49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0"/>
            <a:ext cx="2232249" cy="381492"/>
          </a:xfrm>
        </p:spPr>
      </p:pic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755576" y="980727"/>
            <a:ext cx="7550224" cy="3396201"/>
          </a:xfrm>
        </p:spPr>
        <p:txBody>
          <a:bodyPr/>
          <a:lstStyle/>
          <a:p>
            <a:r>
              <a:rPr lang="cs-CZ" sz="3200" b="1" dirty="0" smtClean="0">
                <a:latin typeface="Arial" pitchFamily="34" charset="0"/>
                <a:cs typeface="Arial" pitchFamily="34" charset="0"/>
              </a:rPr>
              <a:t>Facebook</a:t>
            </a:r>
          </a:p>
          <a:p>
            <a:pPr marL="0" indent="0">
              <a:buNone/>
            </a:pPr>
            <a:endParaRPr lang="cs-CZ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200" b="1" dirty="0" smtClean="0">
                <a:latin typeface="Arial" pitchFamily="34" charset="0"/>
                <a:cs typeface="Arial" pitchFamily="34" charset="0"/>
              </a:rPr>
              <a:t>LinkedIn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A29-F357-43A4-A861-233907D573C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09" y="692696"/>
            <a:ext cx="442089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sz="4900" dirty="0" smtClean="0"/>
              <a:t>How to contact?</a:t>
            </a:r>
            <a:endParaRPr lang="cs-CZ" sz="4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A29-F357-43A4-A861-233907D573C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brnoexpatcentre.eu</a:t>
            </a:r>
            <a:endParaRPr lang="cs-CZ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55576" y="764704"/>
            <a:ext cx="3600400" cy="4044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Brno </a:t>
            </a:r>
            <a:r>
              <a:rPr lang="en-GB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Expat Centre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2600" b="1" dirty="0">
                <a:latin typeface="Arial" pitchFamily="34" charset="0"/>
                <a:cs typeface="Arial" pitchFamily="34" charset="0"/>
              </a:rPr>
            </a:br>
            <a:r>
              <a:rPr lang="en-GB" sz="2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Veveří</a:t>
            </a:r>
            <a:r>
              <a:rPr lang="en-GB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cs-CZ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(tram stop Česká)</a:t>
            </a:r>
            <a:endParaRPr lang="en-GB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info@brnoexpatcentre.eu</a:t>
            </a:r>
            <a:endParaRPr lang="cs-CZ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Skype: brnoexpatcentre</a:t>
            </a: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0"/>
            <a:ext cx="2232249" cy="381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12" y="1052736"/>
            <a:ext cx="514806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0"/>
            <a:ext cx="2232249" cy="381492"/>
          </a:xfrm>
        </p:spPr>
      </p:pic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755576" y="980728"/>
            <a:ext cx="7550224" cy="3767328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i="1" dirty="0">
                <a:latin typeface="Arial" pitchFamily="34" charset="0"/>
                <a:cs typeface="Arial" pitchFamily="34" charset="0"/>
              </a:rPr>
              <a:t>Our mission is to create an environment in Brno where newcomers feel welcome and easily make a connection to the city and its citizens. </a:t>
            </a:r>
            <a:endParaRPr lang="cs-CZ" sz="32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A29-F357-43A4-A861-233907D573C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brnoexpatcentre.eu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23890"/>
            <a:ext cx="3249665" cy="19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is BEC?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0"/>
            <a:ext cx="2232249" cy="381492"/>
          </a:xfrm>
        </p:spPr>
      </p:pic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755576" y="609600"/>
            <a:ext cx="7550224" cy="4763616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Brnopolis NGO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and   Brno City Hall</a:t>
            </a:r>
          </a:p>
          <a:p>
            <a:pPr marL="0" indent="0"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service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office catering to the needs of 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skilled foreign professionals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who are living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working in Brno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BEC is </a:t>
            </a: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your </a:t>
            </a:r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key partner when settling down in </a:t>
            </a: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Brno area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A29-F357-43A4-A861-233907D573C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brnoexpatcentre.eu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1584176" cy="1042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28733"/>
            <a:ext cx="2322186" cy="5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576" y="4581128"/>
            <a:ext cx="6781800" cy="1600200"/>
          </a:xfrm>
        </p:spPr>
        <p:txBody>
          <a:bodyPr/>
          <a:lstStyle/>
          <a:p>
            <a:r>
              <a:rPr lang="cs-CZ" dirty="0" smtClean="0"/>
              <a:t>What we </a:t>
            </a:r>
            <a:r>
              <a:rPr lang="cs-CZ" dirty="0"/>
              <a:t>do 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0"/>
            <a:ext cx="2232249" cy="381492"/>
          </a:xfrm>
        </p:spPr>
      </p:pic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755576" y="609600"/>
            <a:ext cx="7550224" cy="4619599"/>
          </a:xfrm>
        </p:spPr>
        <p:txBody>
          <a:bodyPr/>
          <a:lstStyle/>
          <a:p>
            <a:pPr lvl="0"/>
            <a:r>
              <a:rPr lang="en-GB" b="1" dirty="0" smtClean="0">
                <a:latin typeface="Arial" pitchFamily="34" charset="0"/>
                <a:cs typeface="Arial" pitchFamily="34" charset="0"/>
              </a:rPr>
              <a:t>formalities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and paperwork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b="1" dirty="0">
                <a:latin typeface="Arial" pitchFamily="34" charset="0"/>
                <a:cs typeface="Arial" pitchFamily="34" charset="0"/>
              </a:rPr>
              <a:t>daily living issues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b="1" dirty="0">
                <a:latin typeface="Arial" pitchFamily="34" charset="0"/>
                <a:cs typeface="Arial" pitchFamily="34" charset="0"/>
              </a:rPr>
              <a:t>networking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b="1" dirty="0">
                <a:latin typeface="Arial" pitchFamily="34" charset="0"/>
                <a:cs typeface="Arial" pitchFamily="34" charset="0"/>
              </a:rPr>
              <a:t>enjoying life in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Brno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 help to make your life easier</a:t>
            </a:r>
            <a:endParaRPr lang="cs-CZ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A29-F357-43A4-A861-233907D573C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2"/>
            <a:ext cx="2703372" cy="19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services?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0"/>
            <a:ext cx="2232249" cy="381492"/>
          </a:xfrm>
        </p:spPr>
      </p:pic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683568" y="609600"/>
            <a:ext cx="7704856" cy="4691608"/>
          </a:xfrm>
        </p:spPr>
        <p:txBody>
          <a:bodyPr>
            <a:normAutofit/>
          </a:bodyPr>
          <a:lstStyle/>
          <a:p>
            <a:pPr lvl="0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individual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consultation and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advice 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assisting and interpreting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 authorities 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b="1" dirty="0">
                <a:latin typeface="Arial" pitchFamily="34" charset="0"/>
                <a:cs typeface="Arial" pitchFamily="34" charset="0"/>
              </a:rPr>
              <a:t>organizing networking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event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s</a:t>
            </a:r>
          </a:p>
          <a:p>
            <a:pPr lvl="0"/>
            <a:r>
              <a:rPr lang="en-GB" b="1" dirty="0">
                <a:latin typeface="Arial" pitchFamily="34" charset="0"/>
                <a:cs typeface="Arial" pitchFamily="34" charset="0"/>
              </a:rPr>
              <a:t>sharing knowledge and contacts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online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cs-CZ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cs-CZ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cs-CZ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Flexible to meet your individual needs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A29-F357-43A4-A861-233907D573C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brnoexpatcentre.eu</a:t>
            </a:r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92356"/>
            <a:ext cx="2736304" cy="182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Consulting</a:t>
            </a:r>
            <a:endParaRPr lang="cs-CZ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0"/>
            <a:ext cx="2232249" cy="381492"/>
          </a:xfrm>
        </p:spPr>
      </p:pic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755576" y="609600"/>
            <a:ext cx="7550224" cy="4115544"/>
          </a:xfrm>
        </p:spPr>
        <p:txBody>
          <a:bodyPr/>
          <a:lstStyle/>
          <a:p>
            <a:pPr lvl="0"/>
            <a:r>
              <a:rPr lang="en-GB" b="1" dirty="0">
                <a:latin typeface="Arial" pitchFamily="34" charset="0"/>
                <a:cs typeface="Arial" pitchFamily="34" charset="0"/>
              </a:rPr>
              <a:t>in person at our office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b="1" dirty="0" smtClean="0">
                <a:latin typeface="Arial" pitchFamily="34" charset="0"/>
                <a:cs typeface="Arial" pitchFamily="34" charset="0"/>
              </a:rPr>
              <a:t>via e-mail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, on phone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 your work – once a month</a:t>
            </a:r>
          </a:p>
          <a:p>
            <a:pPr marL="0" lvl="0" indent="0" algn="ctr">
              <a:buNone/>
            </a:pPr>
            <a:endParaRPr lang="cs-CZ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 listen to your individual problem and come up with the best solution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A29-F357-43A4-A861-233907D573C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68760"/>
            <a:ext cx="1872208" cy="132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Assisting</a:t>
            </a:r>
            <a:endParaRPr lang="cs-CZ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0"/>
            <a:ext cx="2232249" cy="381492"/>
          </a:xfrm>
        </p:spPr>
      </p:pic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755576" y="836711"/>
            <a:ext cx="7550224" cy="3540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 representative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prepares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necessary documents in advance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accompanies clients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to authorities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to interpret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Smooths out cultural misunderstandings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Keeps track of the process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A29-F357-43A4-A861-233907D573C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1048"/>
            <a:ext cx="187290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is our expertise?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0"/>
            <a:ext cx="2232249" cy="381492"/>
          </a:xfrm>
        </p:spPr>
      </p:pic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755576" y="404664"/>
            <a:ext cx="7550224" cy="504056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V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isas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, residence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permits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Housing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rental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and property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purchase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H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ealth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insurance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medical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services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riving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licence, vehicle registration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T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rade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licensing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I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ncome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tax, accounting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B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usiness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consulting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B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anking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and loans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E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ducation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, schools and kindergarten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L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anguage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courses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T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ranslating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and interpreting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A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rts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and  culture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F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amily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and children’s activities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L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eisure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, sports and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hobbies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cs-CZ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cs-CZ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Everything </a:t>
            </a:r>
            <a:r>
              <a:rPr lang="cs-CZ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cs-CZ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A29-F357-43A4-A861-233907D573C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brnoexpatcentre.eu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52736"/>
            <a:ext cx="234704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4104456" cy="273630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4204606" cy="280307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7AC3-CCA1-4A11-996A-7EF92AA70F23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brnoexpatcentre.eu</a:t>
            </a:r>
            <a:endParaRPr lang="cs-CZ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84984"/>
            <a:ext cx="4392488" cy="29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kind of events?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0"/>
            <a:ext cx="2232249" cy="381492"/>
          </a:xfrm>
        </p:spPr>
      </p:pic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755576" y="609600"/>
            <a:ext cx="7550224" cy="4403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Expert seminars:</a:t>
            </a:r>
          </a:p>
          <a:p>
            <a:pPr lvl="0"/>
            <a:r>
              <a:rPr lang="cs-CZ" b="1" dirty="0" smtClean="0">
                <a:latin typeface="Arial" pitchFamily="34" charset="0"/>
                <a:cs typeface="Arial" pitchFamily="34" charset="0"/>
              </a:rPr>
              <a:t>Managing international teams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 smtClean="0">
                <a:latin typeface="Arial" pitchFamily="34" charset="0"/>
                <a:cs typeface="Arial" pitchFamily="34" charset="0"/>
              </a:rPr>
              <a:t>Work permits</a:t>
            </a:r>
          </a:p>
          <a:p>
            <a:pPr lvl="0"/>
            <a:r>
              <a:rPr lang="cs-CZ" b="1" dirty="0" smtClean="0">
                <a:latin typeface="Arial" pitchFamily="34" charset="0"/>
                <a:cs typeface="Arial" pitchFamily="34" charset="0"/>
              </a:rPr>
              <a:t>Family life and facilities for parents with children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 smtClean="0">
                <a:latin typeface="Arial" pitchFamily="34" charset="0"/>
                <a:cs typeface="Arial" pitchFamily="34" charset="0"/>
              </a:rPr>
              <a:t>Sports and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leisure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o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pportunities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Seminar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 smtClean="0">
                <a:latin typeface="Arial" pitchFamily="34" charset="0"/>
                <a:cs typeface="Arial" pitchFamily="34" charset="0"/>
              </a:rPr>
              <a:t>Housing 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(tba)</a:t>
            </a:r>
            <a:endParaRPr lang="cs-CZ" sz="1800" b="1" dirty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Health care 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(tba)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A29-F357-43A4-A861-233907D573C5}" type="datetime1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brnoexpatcentre.eu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3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288</TotalTime>
  <Words>391</Words>
  <Application>Microsoft Office PowerPoint</Application>
  <PresentationFormat>On-screen Show (4:3)</PresentationFormat>
  <Paragraphs>124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PowerPoint Presentation</vt:lpstr>
      <vt:lpstr>What is BEC?</vt:lpstr>
      <vt:lpstr>What we do ?</vt:lpstr>
      <vt:lpstr>What services?</vt:lpstr>
      <vt:lpstr>Consulting</vt:lpstr>
      <vt:lpstr>Assisting</vt:lpstr>
      <vt:lpstr>What is our expertise?</vt:lpstr>
      <vt:lpstr>PowerPoint Presentation</vt:lpstr>
      <vt:lpstr>What kind of events?</vt:lpstr>
      <vt:lpstr>PowerPoint Presentation</vt:lpstr>
      <vt:lpstr>What kind of events?</vt:lpstr>
      <vt:lpstr>Where can I find out more?</vt:lpstr>
      <vt:lpstr>PowerPoint Presentation</vt:lpstr>
      <vt:lpstr> What are your social networks?</vt:lpstr>
      <vt:lpstr> How to contact?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Expat Centre</dc:title>
  <dc:creator>BEC</dc:creator>
  <cp:lastModifiedBy>BEC</cp:lastModifiedBy>
  <cp:revision>39</cp:revision>
  <cp:lastPrinted>2012-06-01T09:20:57Z</cp:lastPrinted>
  <dcterms:created xsi:type="dcterms:W3CDTF">2012-05-31T13:55:04Z</dcterms:created>
  <dcterms:modified xsi:type="dcterms:W3CDTF">2012-09-04T10:08:14Z</dcterms:modified>
</cp:coreProperties>
</file>