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6.jpeg" ContentType="image/jpe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C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s-C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s-C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s-C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s-C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s-C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s-C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s-C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s-C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s-C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s-C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C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s-C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8FA4AA5-7D0A-4A91-B1D4-74932043F96F}" type="slidenum">
              <a:rPr b="0" lang="es-C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s-C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#Slide 1" TargetMode="External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360" y="31489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CL" sz="60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Slide 1</a:t>
            </a:r>
            <a:endParaRPr b="0" lang="es-CL" sz="60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CL" sz="44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Slide 2</a:t>
            </a:r>
            <a:endParaRPr b="0" lang="es-CL" sz="44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900000" y="2533680"/>
            <a:ext cx="1620000" cy="12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/>
            <a:r>
              <a:rPr b="0" lang="es-C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Hiperlink</a:t>
            </a:r>
            <a:endParaRPr b="0" lang="es-C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3240000" y="3060000"/>
            <a:ext cx="1260000" cy="360000"/>
          </a:xfrm>
          <a:prstGeom prst="rect">
            <a:avLst/>
          </a:prstGeom>
          <a:solidFill>
            <a:srgbClr val="00cc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5604120" y="2880000"/>
            <a:ext cx="1055880" cy="61848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3"/>
          <a:stretch/>
        </p:blipFill>
        <p:spPr>
          <a:xfrm>
            <a:off x="7457400" y="2520000"/>
            <a:ext cx="1722600" cy="1292040"/>
          </a:xfrm>
          <a:prstGeom prst="rect">
            <a:avLst/>
          </a:prstGeom>
          <a:ln>
            <a:noFill/>
          </a:ln>
        </p:spPr>
      </p:pic>
      <p:sp>
        <p:nvSpPr>
          <p:cNvPr id="45" name="TextShape 4"/>
          <p:cNvSpPr txBox="1"/>
          <p:nvPr/>
        </p:nvSpPr>
        <p:spPr>
          <a:xfrm>
            <a:off x="900000" y="5053680"/>
            <a:ext cx="1620000" cy="12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/>
            <a:r>
              <a:rPr b="0" lang="es-C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Hiperlink</a:t>
            </a:r>
            <a:endParaRPr b="0" lang="es-C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3240000" y="5580000"/>
            <a:ext cx="1260000" cy="360000"/>
          </a:xfrm>
          <a:prstGeom prst="rect">
            <a:avLst/>
          </a:prstGeom>
          <a:solidFill>
            <a:srgbClr val="00cc3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" descr=""/>
          <p:cNvPicPr/>
          <p:nvPr/>
        </p:nvPicPr>
        <p:blipFill>
          <a:blip r:embed="rId4"/>
          <a:stretch/>
        </p:blipFill>
        <p:spPr>
          <a:xfrm>
            <a:off x="5604120" y="5400000"/>
            <a:ext cx="1055880" cy="61848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5"/>
          <a:stretch/>
        </p:blipFill>
        <p:spPr>
          <a:xfrm>
            <a:off x="7457400" y="5040000"/>
            <a:ext cx="1722600" cy="1292040"/>
          </a:xfrm>
          <a:prstGeom prst="rect">
            <a:avLst/>
          </a:prstGeom>
          <a:ln>
            <a:noFill/>
          </a:ln>
        </p:spPr>
      </p:pic>
      <p:sp>
        <p:nvSpPr>
          <p:cNvPr id="49" name="TextShape 6"/>
          <p:cNvSpPr txBox="1"/>
          <p:nvPr/>
        </p:nvSpPr>
        <p:spPr>
          <a:xfrm>
            <a:off x="3588120" y="1970640"/>
            <a:ext cx="2904120" cy="36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C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Insert hyperlink method</a:t>
            </a:r>
            <a:endParaRPr b="0" lang="es-C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TextShape 7"/>
          <p:cNvSpPr txBox="1"/>
          <p:nvPr/>
        </p:nvSpPr>
        <p:spPr>
          <a:xfrm>
            <a:off x="3498840" y="4500000"/>
            <a:ext cx="3082320" cy="36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C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Insert interaction method</a:t>
            </a:r>
            <a:endParaRPr b="0" lang="es-C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TextShape 8"/>
          <p:cNvSpPr txBox="1"/>
          <p:nvPr/>
        </p:nvSpPr>
        <p:spPr>
          <a:xfrm>
            <a:off x="1260000" y="7020000"/>
            <a:ext cx="696096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C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nos"/>
              </a:rPr>
              <a:t>Text                        Shape                                 Gallery object           Image</a:t>
            </a:r>
            <a:endParaRPr b="0" lang="es-C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nos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Application>LibreOffice/5.2.2.2$Linux_X86_64 LibreOffice_project/8f96e87c890bf8fa77463cd4b640a2312823f3ad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2016-10-28T12:56:23Z</dcterms:created>
  <dc:creator/>
  <dc:description/>
  <dc:language>es-CL</dc:language>
  <cp:lastModifiedBy/>
  <dcterms:modified xsi:type="dcterms:W3CDTF">2016-10-28T13:41:05Z</dcterms:modified>
  <cp:revision>5</cp:revision>
  <dc:subject/>
  <dc:title/>
</cp:coreProperties>
</file>