
<file path=[Content_Types].xml><?xml version="1.0" encoding="utf-8"?>
<Types xmlns="http://schemas.openxmlformats.org/package/2006/content-types">
  <Override PartName="/_rels/.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_rels/presentation.xml.rels" ContentType="application/vnd.openxmlformats-package.relationships+xml"/>
  <Override PartName="/ppt/media/image1.jpeg" ContentType="image/jpeg"/>
  <Override PartName="/ppt/media/image2.jpeg" ContentType="image/jpeg"/>
  <Override PartName="/ppt/media/image3.jpeg" ContentType="image/jpeg"/>
  <Override PartName="/ppt/media/image4.jpeg" ContentType="image/jpe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22.xml" ContentType="application/vnd.openxmlformats-officedocument.presentationml.slideLayout+xml"/>
  <Override PartName="/ppt/slideLayouts/slideLayout4.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23.xml" ContentType="application/vnd.openxmlformats-officedocument.presentationml.slideLayout+xml"/>
  <Override PartName="/ppt/slideLayouts/slideLayout5.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9.xml.rels" ContentType="application/vnd.openxmlformats-package.relationships+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4.xml.rels" ContentType="application/vnd.openxmlformats-package.relationships+xml"/>
  <Override PartName="/ppt/slideLayouts/_rels/slideLayout20.xml.rels" ContentType="application/vnd.openxmlformats-package.relationships+xml"/>
  <Override PartName="/ppt/slideLayouts/slideLayout24.xml" ContentType="application/vnd.openxmlformats-officedocument.presentationml.slideLayout+xml"/>
  <Override PartName="/ppt/slideLayouts/slideLayout6.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s/_rels/slide1.xml.rels" ContentType="application/vnd.openxmlformats-package.relationships+xml"/>
  <Override PartName="/ppt/slides/slide1.xml" ContentType="application/vnd.openxmlformats-officedocument.presentationml.sl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Lst>
  <p:sldSz cx="9144000" cy="6858000"/>
  <p:notesSz cx="4438650" cy="679767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PlaceHolder 1"/>
          <p:cNvSpPr>
            <a:spLocks noGrp="1"/>
          </p:cNvSpPr>
          <p:nvPr>
            <p:ph type="body"/>
          </p:nvPr>
        </p:nvSpPr>
        <p:spPr>
          <a:xfrm>
            <a:off x="443880" y="3228480"/>
            <a:ext cx="3550680" cy="3058200"/>
          </a:xfrm>
          <a:prstGeom prst="rect">
            <a:avLst/>
          </a:prstGeom>
        </p:spPr>
        <p:txBody>
          <a:bodyPr bIns="0" lIns="0" rIns="0" tIns="0" wrap="none"/>
          <a:p>
            <a:r>
              <a:rPr lang="en-GB"/>
              <a:t>Click to edit the notes format</a:t>
            </a:r>
            <a:endParaRPr/>
          </a:p>
        </p:txBody>
      </p:sp>
      <p:sp>
        <p:nvSpPr>
          <p:cNvPr id="78" name="PlaceHolder 2"/>
          <p:cNvSpPr>
            <a:spLocks noGrp="1"/>
          </p:cNvSpPr>
          <p:nvPr>
            <p:ph type="hdr"/>
          </p:nvPr>
        </p:nvSpPr>
        <p:spPr>
          <a:xfrm>
            <a:off x="0" y="0"/>
            <a:ext cx="1926000" cy="339480"/>
          </a:xfrm>
          <a:prstGeom prst="rect">
            <a:avLst/>
          </a:prstGeom>
        </p:spPr>
        <p:txBody>
          <a:bodyPr bIns="0" lIns="0" rIns="0" tIns="0" wrap="none"/>
          <a:p>
            <a:r>
              <a:rPr lang="en-GB"/>
              <a:t>&lt;header&gt;</a:t>
            </a:r>
            <a:endParaRPr/>
          </a:p>
        </p:txBody>
      </p:sp>
      <p:sp>
        <p:nvSpPr>
          <p:cNvPr id="79" name="PlaceHolder 3"/>
          <p:cNvSpPr>
            <a:spLocks noGrp="1"/>
          </p:cNvSpPr>
          <p:nvPr>
            <p:ph type="dt"/>
          </p:nvPr>
        </p:nvSpPr>
        <p:spPr>
          <a:xfrm>
            <a:off x="2512440" y="0"/>
            <a:ext cx="1926000" cy="339480"/>
          </a:xfrm>
          <a:prstGeom prst="rect">
            <a:avLst/>
          </a:prstGeom>
        </p:spPr>
        <p:txBody>
          <a:bodyPr bIns="0" lIns="0" rIns="0" tIns="0" wrap="none"/>
          <a:p>
            <a:pPr algn="r"/>
            <a:r>
              <a:rPr lang="en-GB"/>
              <a:t>&lt;date/time&gt;</a:t>
            </a:r>
            <a:endParaRPr/>
          </a:p>
        </p:txBody>
      </p:sp>
      <p:sp>
        <p:nvSpPr>
          <p:cNvPr id="80" name="PlaceHolder 4"/>
          <p:cNvSpPr>
            <a:spLocks noGrp="1"/>
          </p:cNvSpPr>
          <p:nvPr>
            <p:ph type="ftr"/>
          </p:nvPr>
        </p:nvSpPr>
        <p:spPr>
          <a:xfrm>
            <a:off x="0" y="6457680"/>
            <a:ext cx="1926000" cy="339480"/>
          </a:xfrm>
          <a:prstGeom prst="rect">
            <a:avLst/>
          </a:prstGeom>
        </p:spPr>
        <p:txBody>
          <a:bodyPr anchor="b" bIns="0" lIns="0" rIns="0" tIns="0" wrap="none"/>
          <a:p>
            <a:r>
              <a:rPr lang="en-GB"/>
              <a:t>&lt;footer&gt;</a:t>
            </a:r>
            <a:endParaRPr/>
          </a:p>
        </p:txBody>
      </p:sp>
      <p:sp>
        <p:nvSpPr>
          <p:cNvPr id="81" name="PlaceHolder 5"/>
          <p:cNvSpPr>
            <a:spLocks noGrp="1"/>
          </p:cNvSpPr>
          <p:nvPr>
            <p:ph type="sldNum"/>
          </p:nvPr>
        </p:nvSpPr>
        <p:spPr>
          <a:xfrm>
            <a:off x="2512440" y="6457680"/>
            <a:ext cx="1926000" cy="339480"/>
          </a:xfrm>
          <a:prstGeom prst="rect">
            <a:avLst/>
          </a:prstGeom>
        </p:spPr>
        <p:txBody>
          <a:bodyPr anchor="b" bIns="0" lIns="0" rIns="0" tIns="0" wrap="none"/>
          <a:p>
            <a:pPr algn="r"/>
            <a:fld id="{71918111-9101-4111-9101-A171F1B101C1}" type="slidenum">
              <a:rPr lang="en-GB"/>
              <a:t>&lt;number&gt;</a:t>
            </a:fld>
            <a:endParaRPr/>
          </a:p>
        </p:txBody>
      </p:sp>
    </p:spTree>
  </p:cSld>
  <p:clrMap accent1="accent1" accent2="accent2" accent3="accent3" accent4="accent4" accent5="accent5" accent6="accent6" bg1="lt1" bg2="lt2" folHlink="folHlink" hlink="hlink" tx1="dk1" tx2="dk2"/>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CustomShape 1"/>
          <p:cNvSpPr/>
          <p:nvPr/>
        </p:nvSpPr>
        <p:spPr>
          <a:xfrm>
            <a:off x="0" y="0"/>
            <a:ext cx="2451600" cy="340200"/>
          </a:xfrm>
          <a:prstGeom prst="rect">
            <a:avLst/>
          </a:prstGeom>
        </p:spPr>
        <p:txBody>
          <a:bodyPr bIns="30600" lIns="61560" rIns="61560" tIns="30600"/>
          <a:p>
            <a:pPr>
              <a:lnSpc>
                <a:spcPct val="100000"/>
              </a:lnSpc>
            </a:pPr>
            <a:endParaRPr/>
          </a:p>
          <a:p>
            <a:pPr>
              <a:lnSpc>
                <a:spcPct val="100000"/>
              </a:lnSpc>
            </a:pPr>
            <a:r>
              <a:rPr lang="en-GB" sz="700">
                <a:solidFill>
                  <a:srgbClr val="3b3d3c"/>
                </a:solidFill>
                <a:latin typeface="Arial"/>
                <a:ea typeface="DejaVu Sans"/>
              </a:rPr>
              <a:t>CFT100 Application Data Migration Fundamentals</a:t>
            </a:r>
            <a:endParaRPr/>
          </a:p>
        </p:txBody>
      </p:sp>
      <p:sp>
        <p:nvSpPr>
          <p:cNvPr id="137" name="CustomShape 2"/>
          <p:cNvSpPr/>
          <p:nvPr/>
        </p:nvSpPr>
        <p:spPr>
          <a:xfrm>
            <a:off x="2514600" y="6455880"/>
            <a:ext cx="1922400" cy="340200"/>
          </a:xfrm>
          <a:prstGeom prst="rect">
            <a:avLst/>
          </a:prstGeom>
        </p:spPr>
        <p:txBody>
          <a:bodyPr anchor="b" bIns="30600" lIns="61560" rIns="61560" tIns="30600"/>
          <a:p>
            <a:pPr algn="r">
              <a:lnSpc>
                <a:spcPct val="100000"/>
              </a:lnSpc>
            </a:pPr>
            <a:fld id="{81115141-C131-4191-91C1-A10151117161}" type="slidenum">
              <a:rPr lang="en-GB" sz="1100">
                <a:solidFill>
                  <a:srgbClr val="3b3d3c"/>
                </a:solidFill>
                <a:latin typeface="Arial"/>
                <a:ea typeface="DejaVu Sans"/>
              </a:rPr>
              <a:t>&lt;number&gt;</a:t>
            </a:fld>
            <a:endParaRPr/>
          </a:p>
        </p:txBody>
      </p:sp>
      <p:sp>
        <p:nvSpPr>
          <p:cNvPr id="138" name="PlaceHolder 3"/>
          <p:cNvSpPr>
            <a:spLocks noGrp="1"/>
          </p:cNvSpPr>
          <p:nvPr>
            <p:ph type="body"/>
          </p:nvPr>
        </p:nvSpPr>
        <p:spPr>
          <a:xfrm>
            <a:off x="1041840" y="3500640"/>
            <a:ext cx="2952360" cy="3119040"/>
          </a:xfrm>
          <a:prstGeom prst="rect">
            <a:avLst/>
          </a:prstGeom>
        </p:spPr>
        <p:txBody>
          <a:bodyPr bIns="30240" lIns="60120" rIns="60120" tIns="30240"/>
          <a:p>
            <a:pPr>
              <a:lnSpc>
                <a:spcPct val="100000"/>
              </a:lnSpc>
            </a:pPr>
            <a:r>
              <a:rPr lang="en-GB" sz="900"/>
              <a:t>The Celona Evolve software architecture looks like this.  We have 3 basic layers – Data, Data Federation, and Control.</a:t>
            </a:r>
            <a:endParaRPr/>
          </a:p>
          <a:p>
            <a:pPr>
              <a:lnSpc>
                <a:spcPct val="100000"/>
              </a:lnSpc>
            </a:pPr>
            <a:r>
              <a:rPr lang="en-GB" sz="900"/>
              <a:t>  </a:t>
            </a:r>
            <a:endParaRPr/>
          </a:p>
          <a:p>
            <a:pPr>
              <a:lnSpc>
                <a:spcPct val="100000"/>
              </a:lnSpc>
            </a:pPr>
            <a:r>
              <a:rPr b="1" lang="en-GB" sz="900"/>
              <a:t>Data Layer</a:t>
            </a:r>
            <a:endParaRPr/>
          </a:p>
          <a:p>
            <a:pPr>
              <a:lnSpc>
                <a:spcPct val="100000"/>
              </a:lnSpc>
            </a:pPr>
            <a:r>
              <a:rPr lang="en-GB" sz="900"/>
              <a:t>Apart from the source and target systems we also have a Celona database in this level.  This database should hold two distinct schemas, Config and Control.  The Config schema holds tables and data that are private to the inner workings of Celona Evolve and cannot be modified in any way.  The Control schema holds “project” specific tables, these tables are under the control of the project.  In this schema there are two types of tables, standard and MIC.  The standard tables are really defined by Celona however the MIC tables are used to hold Managed Item metadata and are dependent on the project.</a:t>
            </a:r>
            <a:endParaRPr/>
          </a:p>
        </p:txBody>
      </p:sp>
      <p:sp>
        <p:nvSpPr>
          <p:cNvPr id="139" name="Line 4"/>
          <p:cNvSpPr/>
          <p:nvPr/>
        </p:nvSpPr>
        <p:spPr>
          <a:xfrm>
            <a:off x="995400" y="3448800"/>
            <a:ext cx="0" cy="2854800"/>
          </a:xfrm>
          <a:prstGeom prst="line">
            <a:avLst/>
          </a:prstGeom>
          <a:ln w="9360">
            <a:solidFill>
              <a:srgbClr val="000000"/>
            </a:solidFill>
            <a:miter/>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28"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29"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31"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2"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33"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34"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3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7"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46"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48"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50"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51"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5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56"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57"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7"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59"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60"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61"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63"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64"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65"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67"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68"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70"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7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72"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73"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7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76"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9"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11"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2"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1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7"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18"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20"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2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2"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5160"/>
          </a:xfrm>
          <a:prstGeom prst="rect">
            <a:avLst/>
          </a:prstGeom>
        </p:spPr>
        <p:txBody>
          <a:bodyPr anchor="ctr" bIns="0" lIns="0" rIns="0" tIns="0" wrap="none"/>
          <a:p>
            <a:pPr algn="ctr"/>
            <a:endParaRPr/>
          </a:p>
        </p:txBody>
      </p:sp>
      <p:sp>
        <p:nvSpPr>
          <p:cNvPr id="24"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5"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6"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blipFill>
      </p:bgPr>
    </p:bg>
    <p:spTree>
      <p:nvGrpSpPr>
        <p:cNvPr id="1" name=""/>
        <p:cNvGrpSpPr/>
        <p:nvPr/>
      </p:nvGrpSpPr>
      <p:grpSpPr>
        <a:xfrm>
          <a:off x="0" y="0"/>
          <a:ext cx="0" cy="0"/>
          <a:chOff x="0" y="0"/>
          <a:chExt cx="0" cy="0"/>
        </a:xfrm>
      </p:grpSpPr>
      <p:sp>
        <p:nvSpPr>
          <p:cNvPr id="0" name="CustomShape 1"/>
          <p:cNvSpPr/>
          <p:nvPr/>
        </p:nvSpPr>
        <p:spPr>
          <a:xfrm>
            <a:off x="0" y="0"/>
            <a:ext cx="9143640" cy="1288440"/>
          </a:xfrm>
          <a:prstGeom prst="rect">
            <a:avLst>
              <a:gd fmla="val 16667" name="adj"/>
            </a:avLst>
          </a:prstGeom>
          <a:solidFill>
            <a:srgbClr val="ffffff"/>
          </a:solidFill>
        </p:spPr>
      </p:sp>
      <p:pic>
        <p:nvPicPr>
          <p:cNvPr descr="" id="1" name="Picture 4"/>
          <p:cNvPicPr/>
          <p:nvPr/>
        </p:nvPicPr>
        <p:blipFill>
          <a:blip r:embed="rId3"/>
          <a:stretch>
            <a:fillRect/>
          </a:stretch>
        </p:blipFill>
        <p:spPr>
          <a:xfrm>
            <a:off x="6503400" y="231480"/>
            <a:ext cx="2258640" cy="608040"/>
          </a:xfrm>
          <a:prstGeom prst="rect">
            <a:avLst/>
          </a:prstGeom>
        </p:spPr>
      </p:pic>
      <p:sp>
        <p:nvSpPr>
          <p:cNvPr id="2" name="CustomShape 2"/>
          <p:cNvSpPr/>
          <p:nvPr/>
        </p:nvSpPr>
        <p:spPr>
          <a:xfrm>
            <a:off x="0" y="1145880"/>
            <a:ext cx="9143640" cy="45360"/>
          </a:xfrm>
          <a:prstGeom prst="rect">
            <a:avLst/>
          </a:prstGeom>
          <a:solidFill>
            <a:srgbClr val="afbd1f"/>
          </a:solidFill>
        </p:spPr>
      </p:sp>
      <p:sp>
        <p:nvSpPr>
          <p:cNvPr id="3" name="CustomShape 3"/>
          <p:cNvSpPr/>
          <p:nvPr/>
        </p:nvSpPr>
        <p:spPr>
          <a:xfrm>
            <a:off x="4429080" y="6429240"/>
            <a:ext cx="4571640" cy="257760"/>
          </a:xfrm>
          <a:prstGeom prst="rect">
            <a:avLst/>
          </a:prstGeom>
        </p:spPr>
        <p:txBody>
          <a:bodyPr bIns="45000" lIns="90000" rIns="90000" tIns="45000"/>
          <a:p>
            <a:pPr algn="r">
              <a:lnSpc>
                <a:spcPct val="100000"/>
              </a:lnSpc>
            </a:pPr>
            <a:r>
              <a:rPr lang="en-GB" sz="1100">
                <a:solidFill>
                  <a:srgbClr val="ffffff"/>
                </a:solidFill>
                <a:latin typeface="Calibri"/>
              </a:rPr>
              <a:t>©2012 – Education Services– Celona Technologies Ltd.</a:t>
            </a:r>
            <a:endParaRPr/>
          </a:p>
        </p:txBody>
      </p:sp>
      <p:sp>
        <p:nvSpPr>
          <p:cNvPr id="4" name="PlaceHolder 4"/>
          <p:cNvSpPr>
            <a:spLocks noGrp="1"/>
          </p:cNvSpPr>
          <p:nvPr>
            <p:ph type="title"/>
          </p:nvPr>
        </p:nvSpPr>
        <p:spPr>
          <a:xfrm>
            <a:off x="540000" y="4071960"/>
            <a:ext cx="7772040" cy="726840"/>
          </a:xfrm>
          <a:prstGeom prst="rect">
            <a:avLst/>
          </a:prstGeom>
        </p:spPr>
        <p:txBody>
          <a:bodyPr anchor="ctr"/>
          <a:p>
            <a:pPr>
              <a:lnSpc>
                <a:spcPct val="100000"/>
              </a:lnSpc>
            </a:pPr>
            <a:r>
              <a:rPr lang="en-GB" sz="2800">
                <a:solidFill>
                  <a:srgbClr val="afbd1f"/>
                </a:solidFill>
                <a:latin typeface="Calibri"/>
              </a:rPr>
              <a:t>Click to edit the title text formatClick to edit Master title style</a:t>
            </a:r>
            <a:endParaRPr/>
          </a:p>
        </p:txBody>
      </p:sp>
      <p:sp>
        <p:nvSpPr>
          <p:cNvPr id="5" name="PlaceHolder 5"/>
          <p:cNvSpPr>
            <a:spLocks noGrp="1"/>
          </p:cNvSpPr>
          <p:nvPr>
            <p:ph type="body"/>
          </p:nvPr>
        </p:nvSpPr>
        <p:spPr>
          <a:xfrm>
            <a:off x="571680" y="5429160"/>
            <a:ext cx="5428800" cy="428400"/>
          </a:xfrm>
          <a:prstGeom prst="rect">
            <a:avLst/>
          </a:prstGeom>
        </p:spPr>
        <p:txBody>
          <a:bodyPr bIns="45000" lIns="90000" rIns="90000" tIns="45000"/>
          <a:p>
            <a:pPr>
              <a:buSzPct val="45000"/>
              <a:buFont typeface="StarSymbol"/>
              <a:buChar char=""/>
            </a:pPr>
            <a:r>
              <a:rPr lang="en-US" sz="1600">
                <a:solidFill>
                  <a:srgbClr val="ffffff"/>
                </a:solidFill>
                <a:latin typeface="Calibri"/>
              </a:rPr>
              <a:t>Click to edit the outline text format</a:t>
            </a:r>
            <a:endParaRPr/>
          </a:p>
          <a:p>
            <a:pPr lvl="1">
              <a:buSzPct val="75000"/>
              <a:buFont typeface="StarSymbol"/>
              <a:buChar char=""/>
            </a:pPr>
            <a:r>
              <a:rPr lang="en-US" sz="1600">
                <a:solidFill>
                  <a:srgbClr val="ffffff"/>
                </a:solidFill>
                <a:latin typeface="Calibri"/>
              </a:rPr>
              <a:t>Second Outline Level</a:t>
            </a:r>
            <a:endParaRPr/>
          </a:p>
          <a:p>
            <a:pPr lvl="2">
              <a:buSzPct val="45000"/>
              <a:buFont typeface="StarSymbol"/>
              <a:buChar char=""/>
            </a:pPr>
            <a:r>
              <a:rPr lang="en-US" sz="1600">
                <a:solidFill>
                  <a:srgbClr val="ffffff"/>
                </a:solidFill>
                <a:latin typeface="Calibri"/>
              </a:rPr>
              <a:t>Third Outline Level</a:t>
            </a:r>
            <a:endParaRPr/>
          </a:p>
          <a:p>
            <a:pPr lvl="3">
              <a:buSzPct val="75000"/>
              <a:buFont typeface="StarSymbol"/>
              <a:buChar char=""/>
            </a:pPr>
            <a:r>
              <a:rPr lang="en-US" sz="1600">
                <a:solidFill>
                  <a:srgbClr val="ffffff"/>
                </a:solidFill>
                <a:latin typeface="Calibri"/>
              </a:rPr>
              <a:t>Fourth Outline Level</a:t>
            </a:r>
            <a:endParaRPr/>
          </a:p>
          <a:p>
            <a:pPr lvl="4">
              <a:buSzPct val="45000"/>
              <a:buFont typeface="StarSymbol"/>
              <a:buChar char=""/>
            </a:pPr>
            <a:r>
              <a:rPr lang="en-US" sz="1600">
                <a:solidFill>
                  <a:srgbClr val="ffffff"/>
                </a:solidFill>
                <a:latin typeface="Calibri"/>
              </a:rPr>
              <a:t>Fifth Outline Level</a:t>
            </a:r>
            <a:endParaRPr/>
          </a:p>
          <a:p>
            <a:pPr lvl="5">
              <a:buSzPct val="45000"/>
              <a:buFont typeface="StarSymbol"/>
              <a:buChar char=""/>
            </a:pPr>
            <a:r>
              <a:rPr lang="en-US" sz="1600">
                <a:solidFill>
                  <a:srgbClr val="ffffff"/>
                </a:solidFill>
                <a:latin typeface="Calibri"/>
              </a:rPr>
              <a:t>Sixth Outline Level</a:t>
            </a:r>
            <a:endParaRPr/>
          </a:p>
          <a:p>
            <a:pPr>
              <a:lnSpc>
                <a:spcPct val="100000"/>
              </a:lnSpc>
            </a:pPr>
            <a:r>
              <a:rPr lang="en-US" sz="1600">
                <a:solidFill>
                  <a:srgbClr val="ffffff"/>
                </a:solidFill>
                <a:latin typeface="Calibri"/>
              </a:rPr>
              <a:t>Seventh Outline LevelDate</a:t>
            </a:r>
            <a:endParaRPr/>
          </a:p>
        </p:txBody>
      </p:sp>
    </p:spTree>
  </p:cSld>
  <p:clrMap accent1="accent1" accent2="accent2" accent3="accent3" accent4="accent4" accent5="accent5" accent6="accent6" bg1="lt1" bg2="lt2" folHlink="folHlink" hlink="hlink" tx1="dk1" tx2="dk2"/>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blipFill>
      </p:bgPr>
    </p:bg>
    <p:spTree>
      <p:nvGrpSpPr>
        <p:cNvPr id="1" name=""/>
        <p:cNvGrpSpPr/>
        <p:nvPr/>
      </p:nvGrpSpPr>
      <p:grpSpPr>
        <a:xfrm>
          <a:off x="0" y="0"/>
          <a:ext cx="0" cy="0"/>
          <a:chOff x="0" y="0"/>
          <a:chExt cx="0" cy="0"/>
        </a:xfrm>
      </p:grpSpPr>
      <p:sp>
        <p:nvSpPr>
          <p:cNvPr id="38" name="CustomShape 1"/>
          <p:cNvSpPr/>
          <p:nvPr/>
        </p:nvSpPr>
        <p:spPr>
          <a:xfrm>
            <a:off x="0" y="0"/>
            <a:ext cx="9143640" cy="1288440"/>
          </a:xfrm>
          <a:prstGeom prst="rect">
            <a:avLst>
              <a:gd fmla="val 16667" name="adj"/>
            </a:avLst>
          </a:prstGeom>
          <a:solidFill>
            <a:srgbClr val="ffffff"/>
          </a:solidFill>
        </p:spPr>
      </p:sp>
      <p:pic>
        <p:nvPicPr>
          <p:cNvPr descr="" id="39" name="Picture 4"/>
          <p:cNvPicPr/>
          <p:nvPr/>
        </p:nvPicPr>
        <p:blipFill>
          <a:blip r:embed="rId3"/>
          <a:stretch>
            <a:fillRect/>
          </a:stretch>
        </p:blipFill>
        <p:spPr>
          <a:xfrm>
            <a:off x="6503400" y="231480"/>
            <a:ext cx="2258640" cy="608040"/>
          </a:xfrm>
          <a:prstGeom prst="rect">
            <a:avLst/>
          </a:prstGeom>
        </p:spPr>
      </p:pic>
      <p:sp>
        <p:nvSpPr>
          <p:cNvPr id="40" name="CustomShape 2"/>
          <p:cNvSpPr/>
          <p:nvPr/>
        </p:nvSpPr>
        <p:spPr>
          <a:xfrm>
            <a:off x="0" y="1145880"/>
            <a:ext cx="9143640" cy="45360"/>
          </a:xfrm>
          <a:prstGeom prst="rect">
            <a:avLst/>
          </a:prstGeom>
          <a:solidFill>
            <a:srgbClr val="afbd1f"/>
          </a:solidFill>
        </p:spPr>
      </p:sp>
      <p:sp>
        <p:nvSpPr>
          <p:cNvPr id="41" name="CustomShape 3"/>
          <p:cNvSpPr/>
          <p:nvPr/>
        </p:nvSpPr>
        <p:spPr>
          <a:xfrm>
            <a:off x="4572000" y="6572160"/>
            <a:ext cx="4571640" cy="257760"/>
          </a:xfrm>
          <a:prstGeom prst="rect">
            <a:avLst/>
          </a:prstGeom>
        </p:spPr>
        <p:txBody>
          <a:bodyPr bIns="45000" lIns="90000" rIns="90000" tIns="45000"/>
          <a:p>
            <a:pPr algn="r">
              <a:lnSpc>
                <a:spcPct val="100000"/>
              </a:lnSpc>
            </a:pPr>
            <a:r>
              <a:rPr lang="en-GB" sz="1100">
                <a:solidFill>
                  <a:srgbClr val="8b8b8b"/>
                </a:solidFill>
                <a:latin typeface="Calibri"/>
              </a:rPr>
              <a:t>©2012 – Education Services– Celona Technologies Ltd.</a:t>
            </a:r>
            <a:endParaRPr/>
          </a:p>
        </p:txBody>
      </p:sp>
      <p:sp>
        <p:nvSpPr>
          <p:cNvPr id="42" name="CustomShape 4"/>
          <p:cNvSpPr/>
          <p:nvPr/>
        </p:nvSpPr>
        <p:spPr>
          <a:xfrm>
            <a:off x="0" y="6572160"/>
            <a:ext cx="999720" cy="257760"/>
          </a:xfrm>
          <a:prstGeom prst="rect">
            <a:avLst/>
          </a:prstGeom>
        </p:spPr>
        <p:txBody>
          <a:bodyPr bIns="45000" lIns="90000" rIns="90000" tIns="45000"/>
          <a:p>
            <a:pPr>
              <a:lnSpc>
                <a:spcPct val="100000"/>
              </a:lnSpc>
            </a:pPr>
            <a:fld id="{61A19141-E1C1-4111-8101-810181510171}" type="slidenum">
              <a:rPr lang="en-GB" sz="1100">
                <a:solidFill>
                  <a:srgbClr val="8b8b8b"/>
                </a:solidFill>
                <a:latin typeface="Calibri"/>
              </a:rPr>
              <a:t>&lt;number&gt;</a:t>
            </a:fld>
            <a:endParaRPr/>
          </a:p>
        </p:txBody>
      </p:sp>
      <p:sp>
        <p:nvSpPr>
          <p:cNvPr id="43" name="PlaceHolder 5"/>
          <p:cNvSpPr>
            <a:spLocks noGrp="1"/>
          </p:cNvSpPr>
          <p:nvPr>
            <p:ph type="title"/>
          </p:nvPr>
        </p:nvSpPr>
        <p:spPr>
          <a:xfrm>
            <a:off x="457200" y="273600"/>
            <a:ext cx="8229240" cy="1144800"/>
          </a:xfrm>
          <a:prstGeom prst="rect">
            <a:avLst/>
          </a:prstGeom>
        </p:spPr>
        <p:txBody>
          <a:bodyPr anchor="ctr" bIns="0" lIns="0" rIns="0" tIns="0" wrap="none"/>
          <a:p>
            <a:pPr algn="ctr"/>
            <a:r>
              <a:rPr lang="en-GB"/>
              <a:t>Click to edit the title text format</a:t>
            </a:r>
            <a:endParaRPr/>
          </a:p>
        </p:txBody>
      </p:sp>
      <p:sp>
        <p:nvSpPr>
          <p:cNvPr id="44" name="PlaceHolder 6"/>
          <p:cNvSpPr>
            <a:spLocks noGrp="1"/>
          </p:cNvSpPr>
          <p:nvPr>
            <p:ph type="body"/>
          </p:nvPr>
        </p:nvSpPr>
        <p:spPr>
          <a:xfrm>
            <a:off x="457200" y="1604520"/>
            <a:ext cx="8046360" cy="397728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TextShape 1"/>
          <p:cNvSpPr txBox="1"/>
          <p:nvPr/>
        </p:nvSpPr>
        <p:spPr>
          <a:xfrm>
            <a:off x="419040" y="-94680"/>
            <a:ext cx="5509800" cy="1236600"/>
          </a:xfrm>
          <a:prstGeom prst="rect">
            <a:avLst/>
          </a:prstGeom>
        </p:spPr>
        <p:txBody>
          <a:bodyPr anchor="ctr"/>
          <a:p>
            <a:pPr>
              <a:lnSpc>
                <a:spcPct val="100000"/>
              </a:lnSpc>
            </a:pPr>
            <a:r>
              <a:rPr lang="en-GB" sz="2800">
                <a:solidFill>
                  <a:srgbClr val="afbd1f"/>
                </a:solidFill>
                <a:latin typeface="Calibri"/>
              </a:rPr>
              <a:t>Celona Evolve Software Architecture</a:t>
            </a:r>
            <a:endParaRPr/>
          </a:p>
        </p:txBody>
      </p:sp>
      <p:sp>
        <p:nvSpPr>
          <p:cNvPr id="83" name="Line 2"/>
          <p:cNvSpPr/>
          <p:nvPr/>
        </p:nvSpPr>
        <p:spPr>
          <a:xfrm>
            <a:off x="3305160" y="1309680"/>
            <a:ext cx="0" cy="5214600"/>
          </a:xfrm>
          <a:prstGeom prst="line">
            <a:avLst/>
          </a:prstGeom>
          <a:ln w="31680">
            <a:solidFill>
              <a:srgbClr val="ff0000"/>
            </a:solidFill>
            <a:round/>
          </a:ln>
        </p:spPr>
      </p:sp>
      <p:sp>
        <p:nvSpPr>
          <p:cNvPr id="84" name="Line 3"/>
          <p:cNvSpPr/>
          <p:nvPr/>
        </p:nvSpPr>
        <p:spPr>
          <a:xfrm flipH="1">
            <a:off x="3305160" y="5013000"/>
            <a:ext cx="5506920" cy="0"/>
          </a:xfrm>
          <a:prstGeom prst="line">
            <a:avLst/>
          </a:prstGeom>
          <a:ln w="31680">
            <a:solidFill>
              <a:srgbClr val="ff0000"/>
            </a:solidFill>
            <a:round/>
          </a:ln>
        </p:spPr>
      </p:sp>
      <p:sp>
        <p:nvSpPr>
          <p:cNvPr id="85" name="CustomShape 4"/>
          <p:cNvSpPr/>
          <p:nvPr/>
        </p:nvSpPr>
        <p:spPr>
          <a:xfrm>
            <a:off x="6314760" y="2782440"/>
            <a:ext cx="145800" cy="153720"/>
          </a:xfrm>
          <a:prstGeom prst="rect">
            <a:avLst/>
          </a:prstGeom>
          <a:solidFill>
            <a:srgbClr val="afbd1f"/>
          </a:solidFill>
          <a:ln w="25560">
            <a:solidFill>
              <a:srgbClr val="818b16"/>
            </a:solidFill>
            <a:round/>
          </a:ln>
        </p:spPr>
      </p:sp>
      <p:sp>
        <p:nvSpPr>
          <p:cNvPr id="86" name="CustomShape 5"/>
          <p:cNvSpPr/>
          <p:nvPr/>
        </p:nvSpPr>
        <p:spPr>
          <a:xfrm>
            <a:off x="4201200" y="2744280"/>
            <a:ext cx="109440" cy="129600"/>
          </a:xfrm>
          <a:prstGeom prst="rect">
            <a:avLst/>
          </a:prstGeom>
          <a:solidFill>
            <a:srgbClr val="afbd1f"/>
          </a:solidFill>
          <a:ln w="25560">
            <a:solidFill>
              <a:srgbClr val="818b16"/>
            </a:solidFill>
            <a:round/>
          </a:ln>
        </p:spPr>
      </p:sp>
      <p:sp>
        <p:nvSpPr>
          <p:cNvPr id="87" name="CustomShape 6"/>
          <p:cNvSpPr/>
          <p:nvPr/>
        </p:nvSpPr>
        <p:spPr>
          <a:xfrm>
            <a:off x="3838680" y="1309680"/>
            <a:ext cx="2890440" cy="3452400"/>
          </a:xfrm>
          <a:prstGeom prst="rect">
            <a:avLst/>
          </a:prstGeom>
          <a:solidFill>
            <a:srgbClr val="afbd1f"/>
          </a:solidFill>
          <a:ln w="25560">
            <a:solidFill>
              <a:srgbClr val="818b16"/>
            </a:solidFill>
            <a:round/>
          </a:ln>
        </p:spPr>
        <p:txBody>
          <a:bodyPr bIns="45000" lIns="90000" rIns="90000" tIns="45000"/>
          <a:p>
            <a:pPr>
              <a:lnSpc>
                <a:spcPct val="100000"/>
              </a:lnSpc>
            </a:pPr>
            <a:r>
              <a:rPr lang="en-GB">
                <a:solidFill>
                  <a:srgbClr val="ffffff"/>
                </a:solidFill>
                <a:latin typeface="Calibri"/>
              </a:rPr>
              <a:t>Celona Evolve Transformation Server</a:t>
            </a:r>
            <a:endParaRPr/>
          </a:p>
        </p:txBody>
      </p:sp>
      <p:sp>
        <p:nvSpPr>
          <p:cNvPr id="88" name="CustomShape 7"/>
          <p:cNvSpPr/>
          <p:nvPr/>
        </p:nvSpPr>
        <p:spPr>
          <a:xfrm>
            <a:off x="3402000" y="5491080"/>
            <a:ext cx="1377000" cy="936360"/>
          </a:xfrm>
          <a:prstGeom prst="rect">
            <a:avLst/>
          </a:prstGeom>
          <a:solidFill>
            <a:srgbClr val="c9b67a"/>
          </a:solidFill>
          <a:ln w="9360">
            <a:solidFill>
              <a:srgbClr val="3b3d3c"/>
            </a:solidFill>
            <a:miter/>
          </a:ln>
        </p:spPr>
      </p:sp>
      <p:sp>
        <p:nvSpPr>
          <p:cNvPr id="89" name="CustomShape 8"/>
          <p:cNvSpPr/>
          <p:nvPr/>
        </p:nvSpPr>
        <p:spPr>
          <a:xfrm>
            <a:off x="7112520" y="5491080"/>
            <a:ext cx="1329120" cy="936360"/>
          </a:xfrm>
          <a:prstGeom prst="rect">
            <a:avLst/>
          </a:prstGeom>
          <a:solidFill>
            <a:srgbClr val="fdd946"/>
          </a:solidFill>
          <a:ln w="9360">
            <a:solidFill>
              <a:srgbClr val="3b3d3c"/>
            </a:solidFill>
            <a:miter/>
          </a:ln>
        </p:spPr>
      </p:sp>
      <p:sp>
        <p:nvSpPr>
          <p:cNvPr id="90" name="CustomShape 9"/>
          <p:cNvSpPr/>
          <p:nvPr/>
        </p:nvSpPr>
        <p:spPr>
          <a:xfrm>
            <a:off x="395280" y="3696840"/>
            <a:ext cx="1439640" cy="863280"/>
          </a:xfrm>
          <a:prstGeom prst="rect">
            <a:avLst/>
          </a:prstGeom>
          <a:solidFill>
            <a:srgbClr val="4585b7"/>
          </a:solidFill>
          <a:ln w="9360">
            <a:solidFill>
              <a:srgbClr val="3b3d3c"/>
            </a:solidFill>
            <a:miter/>
          </a:ln>
        </p:spPr>
        <p:txBody>
          <a:bodyPr anchor="ctr" bIns="46800" lIns="90000" rIns="90000" tIns="46800" wrap="none"/>
          <a:p>
            <a:pPr algn="ctr">
              <a:lnSpc>
                <a:spcPct val="100000"/>
              </a:lnSpc>
            </a:pPr>
            <a:r>
              <a:rPr lang="en-GB">
                <a:solidFill>
                  <a:srgbClr val="ffffff"/>
                </a:solidFill>
                <a:latin typeface="Arial"/>
                <a:ea typeface="DejaVu Sans"/>
              </a:rPr>
              <a:t>VDB</a:t>
            </a:r>
            <a:endParaRPr/>
          </a:p>
          <a:p>
            <a:pPr algn="ctr">
              <a:lnSpc>
                <a:spcPct val="100000"/>
              </a:lnSpc>
            </a:pPr>
            <a:r>
              <a:rPr lang="en-GB">
                <a:solidFill>
                  <a:srgbClr val="ffffff"/>
                </a:solidFill>
                <a:latin typeface="Arial"/>
                <a:ea typeface="DejaVu Sans"/>
              </a:rPr>
              <a:t>Modeller</a:t>
            </a:r>
            <a:endParaRPr/>
          </a:p>
        </p:txBody>
      </p:sp>
      <p:sp>
        <p:nvSpPr>
          <p:cNvPr id="91" name="CustomShape 10"/>
          <p:cNvSpPr/>
          <p:nvPr/>
        </p:nvSpPr>
        <p:spPr>
          <a:xfrm>
            <a:off x="2711520" y="3789360"/>
            <a:ext cx="502920" cy="647280"/>
          </a:xfrm>
          <a:prstGeom prst="rect">
            <a:avLst/>
          </a:prstGeom>
          <a:solidFill>
            <a:srgbClr val="98aa2c"/>
          </a:solidFill>
          <a:ln w="9360">
            <a:solidFill>
              <a:srgbClr val="3b3d3c"/>
            </a:solidFill>
            <a:miter/>
          </a:ln>
        </p:spPr>
      </p:sp>
      <p:sp>
        <p:nvSpPr>
          <p:cNvPr id="92" name="CustomShape 11"/>
          <p:cNvSpPr/>
          <p:nvPr/>
        </p:nvSpPr>
        <p:spPr>
          <a:xfrm>
            <a:off x="2686680" y="4456080"/>
            <a:ext cx="601920" cy="306360"/>
          </a:xfrm>
          <a:prstGeom prst="rect">
            <a:avLst/>
          </a:prstGeom>
        </p:spPr>
        <p:txBody>
          <a:bodyPr bIns="46800" lIns="90000" rIns="90000" tIns="46800" wrap="none"/>
          <a:p>
            <a:pPr algn="ctr">
              <a:lnSpc>
                <a:spcPct val="100000"/>
              </a:lnSpc>
            </a:pPr>
            <a:r>
              <a:rPr b="1" lang="en-GB" sz="1400">
                <a:solidFill>
                  <a:srgbClr val="131313"/>
                </a:solidFill>
                <a:latin typeface="Verdana"/>
                <a:ea typeface="DejaVu Sans"/>
              </a:rPr>
              <a:t>VDB</a:t>
            </a:r>
            <a:endParaRPr/>
          </a:p>
        </p:txBody>
      </p:sp>
      <p:sp>
        <p:nvSpPr>
          <p:cNvPr id="93" name="CustomShape 12"/>
          <p:cNvSpPr/>
          <p:nvPr/>
        </p:nvSpPr>
        <p:spPr>
          <a:xfrm>
            <a:off x="4338720" y="4599360"/>
            <a:ext cx="286920" cy="286920"/>
          </a:xfrm>
          <a:prstGeom prst="rect">
            <a:avLst/>
          </a:prstGeom>
          <a:solidFill>
            <a:srgbClr val="4585b7"/>
          </a:solidFill>
          <a:ln w="9360">
            <a:solidFill>
              <a:srgbClr val="3b3d3c"/>
            </a:solidFill>
            <a:miter/>
          </a:ln>
        </p:spPr>
      </p:sp>
      <p:sp>
        <p:nvSpPr>
          <p:cNvPr id="94" name="CustomShape 13"/>
          <p:cNvSpPr/>
          <p:nvPr/>
        </p:nvSpPr>
        <p:spPr>
          <a:xfrm>
            <a:off x="6097680" y="4608000"/>
            <a:ext cx="286920" cy="286920"/>
          </a:xfrm>
          <a:prstGeom prst="rect">
            <a:avLst/>
          </a:prstGeom>
          <a:solidFill>
            <a:srgbClr val="4585b7"/>
          </a:solidFill>
          <a:ln w="9360">
            <a:solidFill>
              <a:srgbClr val="3b3d3c"/>
            </a:solidFill>
            <a:miter/>
          </a:ln>
        </p:spPr>
      </p:sp>
      <p:sp>
        <p:nvSpPr>
          <p:cNvPr id="95" name="CustomShape 14"/>
          <p:cNvSpPr/>
          <p:nvPr/>
        </p:nvSpPr>
        <p:spPr>
          <a:xfrm>
            <a:off x="2095560" y="1931760"/>
            <a:ext cx="574200" cy="647280"/>
          </a:xfrm>
          <a:prstGeom prst="rect">
            <a:avLst/>
          </a:prstGeom>
          <a:solidFill>
            <a:srgbClr val="ffffff"/>
          </a:solidFill>
          <a:ln w="9360">
            <a:solidFill>
              <a:srgbClr val="131313"/>
            </a:solidFill>
            <a:miter/>
          </a:ln>
        </p:spPr>
      </p:sp>
      <p:sp>
        <p:nvSpPr>
          <p:cNvPr id="96" name="CustomShape 15"/>
          <p:cNvSpPr/>
          <p:nvPr/>
        </p:nvSpPr>
        <p:spPr>
          <a:xfrm>
            <a:off x="2239920" y="2076120"/>
            <a:ext cx="574200" cy="647280"/>
          </a:xfrm>
          <a:prstGeom prst="rect">
            <a:avLst/>
          </a:prstGeom>
          <a:solidFill>
            <a:srgbClr val="ffffff"/>
          </a:solidFill>
          <a:ln w="9360">
            <a:solidFill>
              <a:srgbClr val="131313"/>
            </a:solidFill>
            <a:miter/>
          </a:ln>
        </p:spPr>
      </p:sp>
      <p:sp>
        <p:nvSpPr>
          <p:cNvPr id="97" name="CustomShape 16"/>
          <p:cNvSpPr/>
          <p:nvPr/>
        </p:nvSpPr>
        <p:spPr>
          <a:xfrm>
            <a:off x="7112520" y="3715560"/>
            <a:ext cx="504360" cy="288720"/>
          </a:xfrm>
          <a:prstGeom prst="rect">
            <a:avLst/>
          </a:prstGeom>
          <a:solidFill>
            <a:srgbClr val="7aaed3"/>
          </a:solidFill>
          <a:ln w="9360">
            <a:solidFill>
              <a:srgbClr val="131313"/>
            </a:solidFill>
            <a:miter/>
          </a:ln>
        </p:spPr>
      </p:sp>
      <p:sp>
        <p:nvSpPr>
          <p:cNvPr id="98" name="CustomShape 17"/>
          <p:cNvSpPr/>
          <p:nvPr/>
        </p:nvSpPr>
        <p:spPr>
          <a:xfrm>
            <a:off x="7041240" y="3644280"/>
            <a:ext cx="647280" cy="431280"/>
          </a:xfrm>
          <a:prstGeom prst="rect">
            <a:avLst/>
          </a:prstGeom>
          <a:ln w="9360">
            <a:solidFill>
              <a:srgbClr val="131313"/>
            </a:solidFill>
            <a:miter/>
          </a:ln>
        </p:spPr>
      </p:sp>
      <p:sp>
        <p:nvSpPr>
          <p:cNvPr id="99" name="CustomShape 18"/>
          <p:cNvSpPr/>
          <p:nvPr/>
        </p:nvSpPr>
        <p:spPr>
          <a:xfrm>
            <a:off x="6896880" y="4220640"/>
            <a:ext cx="936360" cy="70920"/>
          </a:xfrm>
          <a:prstGeom prst="rect">
            <a:avLst/>
          </a:prstGeom>
          <a:ln w="9360">
            <a:solidFill>
              <a:srgbClr val="131313"/>
            </a:solidFill>
            <a:miter/>
          </a:ln>
        </p:spPr>
      </p:sp>
      <p:sp>
        <p:nvSpPr>
          <p:cNvPr id="100" name="Line 19"/>
          <p:cNvSpPr/>
          <p:nvPr/>
        </p:nvSpPr>
        <p:spPr>
          <a:xfrm flipV="1">
            <a:off x="6896520" y="4075920"/>
            <a:ext cx="144720" cy="144360"/>
          </a:xfrm>
          <a:prstGeom prst="line">
            <a:avLst/>
          </a:prstGeom>
          <a:ln w="9360">
            <a:solidFill>
              <a:srgbClr val="131313"/>
            </a:solidFill>
            <a:miter/>
          </a:ln>
        </p:spPr>
      </p:sp>
      <p:sp>
        <p:nvSpPr>
          <p:cNvPr id="101" name="Line 20"/>
          <p:cNvSpPr/>
          <p:nvPr/>
        </p:nvSpPr>
        <p:spPr>
          <a:xfrm flipH="1" flipV="1">
            <a:off x="7688880" y="4075920"/>
            <a:ext cx="144360" cy="144360"/>
          </a:xfrm>
          <a:prstGeom prst="line">
            <a:avLst/>
          </a:prstGeom>
          <a:ln w="9360">
            <a:solidFill>
              <a:srgbClr val="131313"/>
            </a:solidFill>
            <a:miter/>
          </a:ln>
        </p:spPr>
      </p:sp>
      <p:sp>
        <p:nvSpPr>
          <p:cNvPr id="102" name="CustomShape 21"/>
          <p:cNvSpPr/>
          <p:nvPr/>
        </p:nvSpPr>
        <p:spPr>
          <a:xfrm>
            <a:off x="6464880" y="3715560"/>
            <a:ext cx="576000" cy="360000"/>
          </a:xfrm>
          <a:prstGeom prst="rect">
            <a:avLst/>
          </a:prstGeom>
          <a:solidFill>
            <a:srgbClr val="98aa2c"/>
          </a:solidFill>
          <a:ln w="12600">
            <a:solidFill>
              <a:srgbClr val="131313"/>
            </a:solidFill>
            <a:miter/>
          </a:ln>
        </p:spPr>
      </p:sp>
      <p:sp>
        <p:nvSpPr>
          <p:cNvPr id="103" name="CustomShape 22"/>
          <p:cNvSpPr/>
          <p:nvPr/>
        </p:nvSpPr>
        <p:spPr>
          <a:xfrm>
            <a:off x="7151400" y="1930680"/>
            <a:ext cx="504360" cy="288720"/>
          </a:xfrm>
          <a:prstGeom prst="rect">
            <a:avLst/>
          </a:prstGeom>
          <a:solidFill>
            <a:srgbClr val="7aaed3"/>
          </a:solidFill>
          <a:ln w="9360">
            <a:solidFill>
              <a:srgbClr val="131313"/>
            </a:solidFill>
            <a:miter/>
          </a:ln>
        </p:spPr>
      </p:sp>
      <p:sp>
        <p:nvSpPr>
          <p:cNvPr id="104" name="CustomShape 23"/>
          <p:cNvSpPr/>
          <p:nvPr/>
        </p:nvSpPr>
        <p:spPr>
          <a:xfrm>
            <a:off x="7079760" y="1859400"/>
            <a:ext cx="647280" cy="431280"/>
          </a:xfrm>
          <a:prstGeom prst="rect">
            <a:avLst/>
          </a:prstGeom>
          <a:ln w="9360">
            <a:solidFill>
              <a:srgbClr val="131313"/>
            </a:solidFill>
            <a:miter/>
          </a:ln>
        </p:spPr>
      </p:sp>
      <p:sp>
        <p:nvSpPr>
          <p:cNvPr id="105" name="CustomShape 24"/>
          <p:cNvSpPr/>
          <p:nvPr/>
        </p:nvSpPr>
        <p:spPr>
          <a:xfrm>
            <a:off x="6935400" y="2446560"/>
            <a:ext cx="936360" cy="70920"/>
          </a:xfrm>
          <a:prstGeom prst="rect">
            <a:avLst/>
          </a:prstGeom>
          <a:ln w="9360">
            <a:solidFill>
              <a:srgbClr val="131313"/>
            </a:solidFill>
            <a:miter/>
          </a:ln>
        </p:spPr>
      </p:sp>
      <p:sp>
        <p:nvSpPr>
          <p:cNvPr id="106" name="Line 25"/>
          <p:cNvSpPr/>
          <p:nvPr/>
        </p:nvSpPr>
        <p:spPr>
          <a:xfrm flipV="1">
            <a:off x="6946560" y="2297520"/>
            <a:ext cx="144360" cy="144720"/>
          </a:xfrm>
          <a:prstGeom prst="line">
            <a:avLst/>
          </a:prstGeom>
          <a:ln w="9360">
            <a:solidFill>
              <a:srgbClr val="131313"/>
            </a:solidFill>
            <a:miter/>
          </a:ln>
        </p:spPr>
      </p:sp>
      <p:sp>
        <p:nvSpPr>
          <p:cNvPr id="107" name="Line 26"/>
          <p:cNvSpPr/>
          <p:nvPr/>
        </p:nvSpPr>
        <p:spPr>
          <a:xfrm flipH="1" flipV="1">
            <a:off x="7727400" y="2291040"/>
            <a:ext cx="144360" cy="144360"/>
          </a:xfrm>
          <a:prstGeom prst="line">
            <a:avLst/>
          </a:prstGeom>
          <a:ln w="9360">
            <a:solidFill>
              <a:srgbClr val="131313"/>
            </a:solidFill>
            <a:miter/>
          </a:ln>
        </p:spPr>
      </p:sp>
      <p:sp>
        <p:nvSpPr>
          <p:cNvPr id="108" name="CustomShape 27"/>
          <p:cNvSpPr/>
          <p:nvPr/>
        </p:nvSpPr>
        <p:spPr>
          <a:xfrm>
            <a:off x="6896160" y="4291920"/>
            <a:ext cx="970560" cy="520200"/>
          </a:xfrm>
          <a:prstGeom prst="rect">
            <a:avLst/>
          </a:prstGeom>
        </p:spPr>
        <p:txBody>
          <a:bodyPr bIns="46800" lIns="90000" rIns="90000" tIns="46800" wrap="none"/>
          <a:p>
            <a:pPr algn="ctr">
              <a:lnSpc>
                <a:spcPct val="100000"/>
              </a:lnSpc>
            </a:pPr>
            <a:r>
              <a:rPr b="1" lang="en-GB" sz="1400">
                <a:solidFill>
                  <a:srgbClr val="131313"/>
                </a:solidFill>
                <a:latin typeface="Verdana"/>
                <a:ea typeface="DejaVu Sans"/>
              </a:rPr>
              <a:t>VDB</a:t>
            </a:r>
            <a:endParaRPr/>
          </a:p>
          <a:p>
            <a:pPr algn="ctr">
              <a:lnSpc>
                <a:spcPct val="100000"/>
              </a:lnSpc>
            </a:pPr>
            <a:r>
              <a:rPr b="1" lang="en-GB" sz="1400">
                <a:solidFill>
                  <a:srgbClr val="131313"/>
                </a:solidFill>
                <a:latin typeface="Verdana"/>
                <a:ea typeface="DejaVu Sans"/>
              </a:rPr>
              <a:t>Console</a:t>
            </a:r>
            <a:endParaRPr/>
          </a:p>
        </p:txBody>
      </p:sp>
      <p:sp>
        <p:nvSpPr>
          <p:cNvPr id="109" name="CustomShape 28"/>
          <p:cNvSpPr/>
          <p:nvPr/>
        </p:nvSpPr>
        <p:spPr>
          <a:xfrm>
            <a:off x="506520" y="1858680"/>
            <a:ext cx="1556640" cy="733320"/>
          </a:xfrm>
          <a:prstGeom prst="rect">
            <a:avLst/>
          </a:prstGeom>
        </p:spPr>
        <p:txBody>
          <a:bodyPr bIns="46800" lIns="90000" rIns="90000" tIns="46800" wrap="none"/>
          <a:p>
            <a:pPr algn="r">
              <a:lnSpc>
                <a:spcPct val="100000"/>
              </a:lnSpc>
            </a:pPr>
            <a:r>
              <a:rPr b="1" lang="en-GB" sz="1400">
                <a:solidFill>
                  <a:srgbClr val="131313"/>
                </a:solidFill>
                <a:latin typeface="Verdana"/>
                <a:ea typeface="DejaVu Sans"/>
              </a:rPr>
              <a:t>Control</a:t>
            </a:r>
            <a:endParaRPr/>
          </a:p>
          <a:p>
            <a:pPr algn="r">
              <a:lnSpc>
                <a:spcPct val="100000"/>
              </a:lnSpc>
            </a:pPr>
            <a:r>
              <a:rPr b="1" lang="en-GB" sz="1400">
                <a:solidFill>
                  <a:srgbClr val="131313"/>
                </a:solidFill>
                <a:latin typeface="Verdana"/>
                <a:ea typeface="DejaVu Sans"/>
              </a:rPr>
              <a:t>Application</a:t>
            </a:r>
            <a:endParaRPr/>
          </a:p>
          <a:p>
            <a:pPr algn="r">
              <a:lnSpc>
                <a:spcPct val="100000"/>
              </a:lnSpc>
            </a:pPr>
            <a:r>
              <a:rPr b="1" lang="en-GB" sz="1400">
                <a:solidFill>
                  <a:srgbClr val="131313"/>
                </a:solidFill>
                <a:latin typeface="Verdana"/>
                <a:ea typeface="DejaVu Sans"/>
              </a:rPr>
              <a:t>Configuration</a:t>
            </a:r>
            <a:endParaRPr/>
          </a:p>
        </p:txBody>
      </p:sp>
      <p:sp>
        <p:nvSpPr>
          <p:cNvPr id="110" name="CustomShape 29"/>
          <p:cNvSpPr/>
          <p:nvPr/>
        </p:nvSpPr>
        <p:spPr>
          <a:xfrm>
            <a:off x="7768080" y="1855800"/>
            <a:ext cx="1148760" cy="520200"/>
          </a:xfrm>
          <a:prstGeom prst="rect">
            <a:avLst/>
          </a:prstGeom>
        </p:spPr>
        <p:txBody>
          <a:bodyPr bIns="46800" lIns="90000" rIns="90000" tIns="46800" wrap="none"/>
          <a:p>
            <a:pPr algn="ctr">
              <a:lnSpc>
                <a:spcPct val="100000"/>
              </a:lnSpc>
            </a:pPr>
            <a:r>
              <a:rPr b="1" lang="en-GB" sz="1400">
                <a:solidFill>
                  <a:srgbClr val="131313"/>
                </a:solidFill>
                <a:latin typeface="Verdana"/>
                <a:ea typeface="DejaVu Sans"/>
              </a:rPr>
              <a:t>Migration</a:t>
            </a:r>
            <a:endParaRPr/>
          </a:p>
          <a:p>
            <a:pPr algn="ctr">
              <a:lnSpc>
                <a:spcPct val="100000"/>
              </a:lnSpc>
            </a:pPr>
            <a:r>
              <a:rPr b="1" lang="en-GB" sz="1400">
                <a:solidFill>
                  <a:srgbClr val="131313"/>
                </a:solidFill>
                <a:latin typeface="Verdana"/>
                <a:ea typeface="DejaVu Sans"/>
              </a:rPr>
              <a:t>Console</a:t>
            </a:r>
            <a:endParaRPr/>
          </a:p>
        </p:txBody>
      </p:sp>
      <p:sp>
        <p:nvSpPr>
          <p:cNvPr id="111" name="CustomShape 30"/>
          <p:cNvSpPr/>
          <p:nvPr/>
        </p:nvSpPr>
        <p:spPr>
          <a:xfrm>
            <a:off x="6177960" y="3058560"/>
            <a:ext cx="402840" cy="360000"/>
          </a:xfrm>
          <a:prstGeom prst="rect">
            <a:avLst/>
          </a:prstGeom>
          <a:solidFill>
            <a:srgbClr val="98aa2c"/>
          </a:solidFill>
          <a:ln w="12600">
            <a:solidFill>
              <a:srgbClr val="131313"/>
            </a:solidFill>
            <a:miter/>
          </a:ln>
        </p:spPr>
      </p:sp>
      <p:sp>
        <p:nvSpPr>
          <p:cNvPr id="112" name="CustomShape 31"/>
          <p:cNvSpPr/>
          <p:nvPr/>
        </p:nvSpPr>
        <p:spPr>
          <a:xfrm>
            <a:off x="7396920" y="5857920"/>
            <a:ext cx="822600" cy="307080"/>
          </a:xfrm>
          <a:prstGeom prst="rect">
            <a:avLst/>
          </a:prstGeom>
        </p:spPr>
        <p:txBody>
          <a:bodyPr bIns="46800" lIns="90000" rIns="90000" tIns="46800" wrap="none"/>
          <a:p>
            <a:pPr algn="ctr">
              <a:lnSpc>
                <a:spcPct val="100000"/>
              </a:lnSpc>
            </a:pPr>
            <a:r>
              <a:rPr b="1" lang="en-GB" sz="1400">
                <a:solidFill>
                  <a:srgbClr val="131313"/>
                </a:solidFill>
                <a:latin typeface="Verdana"/>
                <a:ea typeface="DejaVu Sans"/>
              </a:rPr>
              <a:t>Target</a:t>
            </a:r>
            <a:endParaRPr/>
          </a:p>
        </p:txBody>
      </p:sp>
      <p:sp>
        <p:nvSpPr>
          <p:cNvPr id="113" name="CustomShape 32"/>
          <p:cNvSpPr/>
          <p:nvPr/>
        </p:nvSpPr>
        <p:spPr>
          <a:xfrm>
            <a:off x="3650760" y="5857920"/>
            <a:ext cx="870120" cy="307080"/>
          </a:xfrm>
          <a:prstGeom prst="rect">
            <a:avLst/>
          </a:prstGeom>
        </p:spPr>
        <p:txBody>
          <a:bodyPr bIns="46800" lIns="90000" rIns="90000" tIns="46800" wrap="none"/>
          <a:p>
            <a:pPr algn="ctr">
              <a:lnSpc>
                <a:spcPct val="100000"/>
              </a:lnSpc>
            </a:pPr>
            <a:r>
              <a:rPr b="1" lang="en-GB" sz="1400">
                <a:solidFill>
                  <a:srgbClr val="131313"/>
                </a:solidFill>
                <a:latin typeface="Verdana"/>
                <a:ea typeface="DejaVu Sans"/>
              </a:rPr>
              <a:t>Source</a:t>
            </a:r>
            <a:endParaRPr/>
          </a:p>
        </p:txBody>
      </p:sp>
      <p:sp>
        <p:nvSpPr>
          <p:cNvPr id="114" name="CustomShape 33"/>
          <p:cNvSpPr/>
          <p:nvPr/>
        </p:nvSpPr>
        <p:spPr>
          <a:xfrm>
            <a:off x="3006720" y="2003400"/>
            <a:ext cx="1176120" cy="585360"/>
          </a:xfrm>
          <a:prstGeom prst="rect">
            <a:avLst>
              <a:gd fmla="val 50000" name="adj1"/>
              <a:gd fmla="val 27806" name="adj2"/>
            </a:avLst>
          </a:prstGeom>
          <a:solidFill>
            <a:srgbClr val="afbd1f"/>
          </a:solidFill>
          <a:ln w="12600">
            <a:solidFill>
              <a:srgbClr val="000000"/>
            </a:solidFill>
            <a:round/>
          </a:ln>
        </p:spPr>
      </p:sp>
      <p:sp>
        <p:nvSpPr>
          <p:cNvPr id="115" name="CustomShape 34"/>
          <p:cNvSpPr/>
          <p:nvPr/>
        </p:nvSpPr>
        <p:spPr>
          <a:xfrm>
            <a:off x="1959840" y="3863880"/>
            <a:ext cx="649440" cy="587160"/>
          </a:xfrm>
          <a:prstGeom prst="rect">
            <a:avLst>
              <a:gd fmla="val 50000" name="adj1"/>
              <a:gd fmla="val 27806" name="adj2"/>
            </a:avLst>
          </a:prstGeom>
          <a:solidFill>
            <a:srgbClr val="afbd1f"/>
          </a:solidFill>
          <a:ln w="12600">
            <a:solidFill>
              <a:srgbClr val="000000"/>
            </a:solidFill>
            <a:round/>
          </a:ln>
        </p:spPr>
      </p:sp>
      <p:sp>
        <p:nvSpPr>
          <p:cNvPr id="116" name="CustomShape 35"/>
          <p:cNvSpPr/>
          <p:nvPr/>
        </p:nvSpPr>
        <p:spPr>
          <a:xfrm>
            <a:off x="4338720" y="4785120"/>
            <a:ext cx="144720" cy="705600"/>
          </a:xfrm>
          <a:prstGeom prst="straightConnector1">
            <a:avLst/>
          </a:prstGeom>
          <a:ln w="31680">
            <a:solidFill>
              <a:srgbClr val="000000"/>
            </a:solidFill>
            <a:round/>
            <a:tailEnd len="med" type="triangle" w="med"/>
          </a:ln>
        </p:spPr>
      </p:sp>
      <p:sp>
        <p:nvSpPr>
          <p:cNvPr id="117" name="CustomShape 36"/>
          <p:cNvSpPr/>
          <p:nvPr/>
        </p:nvSpPr>
        <p:spPr>
          <a:xfrm>
            <a:off x="6242040" y="4785120"/>
            <a:ext cx="848880" cy="705600"/>
          </a:xfrm>
          <a:prstGeom prst="straightConnector1">
            <a:avLst/>
          </a:prstGeom>
          <a:ln w="31680">
            <a:solidFill>
              <a:srgbClr val="000000"/>
            </a:solidFill>
            <a:round/>
            <a:tailEnd len="med" type="triangle" w="med"/>
          </a:ln>
        </p:spPr>
      </p:sp>
      <p:sp>
        <p:nvSpPr>
          <p:cNvPr id="118" name="CustomShape 37"/>
          <p:cNvSpPr/>
          <p:nvPr/>
        </p:nvSpPr>
        <p:spPr>
          <a:xfrm>
            <a:off x="3473280" y="5121360"/>
            <a:ext cx="576000" cy="539280"/>
          </a:xfrm>
          <a:prstGeom prst="rect">
            <a:avLst/>
          </a:prstGeom>
          <a:solidFill>
            <a:srgbClr val="afbd1f"/>
          </a:solidFill>
          <a:ln w="25560">
            <a:solidFill>
              <a:srgbClr val="818b16"/>
            </a:solidFill>
            <a:round/>
          </a:ln>
        </p:spPr>
        <p:txBody>
          <a:bodyPr anchor="ctr" bIns="45000" lIns="90000" rIns="90000" tIns="45000"/>
          <a:p>
            <a:pPr algn="ctr">
              <a:lnSpc>
                <a:spcPct val="100000"/>
              </a:lnSpc>
            </a:pPr>
            <a:r>
              <a:rPr lang="en-GB" sz="1200">
                <a:solidFill>
                  <a:srgbClr val="ffffff"/>
                </a:solidFill>
                <a:latin typeface="Calibri"/>
              </a:rPr>
              <a:t>CDC</a:t>
            </a:r>
            <a:endParaRPr/>
          </a:p>
          <a:p>
            <a:pPr algn="ctr">
              <a:lnSpc>
                <a:spcPct val="100000"/>
              </a:lnSpc>
            </a:pPr>
            <a:r>
              <a:rPr lang="en-GB" sz="1200">
                <a:solidFill>
                  <a:srgbClr val="ffffff"/>
                </a:solidFill>
                <a:latin typeface="Calibri"/>
              </a:rPr>
              <a:t>Agent</a:t>
            </a:r>
            <a:endParaRPr/>
          </a:p>
        </p:txBody>
      </p:sp>
      <p:sp>
        <p:nvSpPr>
          <p:cNvPr id="119" name="CustomShape 38"/>
          <p:cNvSpPr/>
          <p:nvPr/>
        </p:nvSpPr>
        <p:spPr>
          <a:xfrm>
            <a:off x="7792920" y="5121360"/>
            <a:ext cx="577440" cy="539280"/>
          </a:xfrm>
          <a:prstGeom prst="rect">
            <a:avLst/>
          </a:prstGeom>
          <a:solidFill>
            <a:srgbClr val="afbd1f"/>
          </a:solidFill>
          <a:ln w="25560">
            <a:solidFill>
              <a:srgbClr val="818b16"/>
            </a:solidFill>
            <a:round/>
          </a:ln>
        </p:spPr>
        <p:txBody>
          <a:bodyPr anchor="ctr" bIns="45000" lIns="90000" rIns="90000" tIns="45000"/>
          <a:p>
            <a:pPr algn="ctr">
              <a:lnSpc>
                <a:spcPct val="100000"/>
              </a:lnSpc>
            </a:pPr>
            <a:r>
              <a:rPr lang="en-GB" sz="1200">
                <a:solidFill>
                  <a:srgbClr val="ffffff"/>
                </a:solidFill>
                <a:latin typeface="Calibri"/>
              </a:rPr>
              <a:t>CDC</a:t>
            </a:r>
            <a:endParaRPr/>
          </a:p>
          <a:p>
            <a:pPr algn="ctr">
              <a:lnSpc>
                <a:spcPct val="100000"/>
              </a:lnSpc>
            </a:pPr>
            <a:r>
              <a:rPr lang="en-GB" sz="1200">
                <a:solidFill>
                  <a:srgbClr val="ffffff"/>
                </a:solidFill>
                <a:latin typeface="Calibri"/>
              </a:rPr>
              <a:t>Agent</a:t>
            </a:r>
            <a:endParaRPr/>
          </a:p>
        </p:txBody>
      </p:sp>
      <p:sp>
        <p:nvSpPr>
          <p:cNvPr id="120" name="CustomShape 39"/>
          <p:cNvSpPr/>
          <p:nvPr/>
        </p:nvSpPr>
        <p:spPr>
          <a:xfrm>
            <a:off x="4201200" y="2808720"/>
            <a:ext cx="2311560" cy="439200"/>
          </a:xfrm>
          <a:prstGeom prst="rect">
            <a:avLst/>
          </a:prstGeom>
          <a:ln w="31680">
            <a:solidFill>
              <a:srgbClr val="000000"/>
            </a:solidFill>
            <a:round/>
            <a:tailEnd len="med" type="triangle" w="med"/>
          </a:ln>
        </p:spPr>
      </p:sp>
      <p:sp>
        <p:nvSpPr>
          <p:cNvPr id="121" name="CustomShape 40"/>
          <p:cNvSpPr/>
          <p:nvPr/>
        </p:nvSpPr>
        <p:spPr>
          <a:xfrm>
            <a:off x="6460920" y="5121360"/>
            <a:ext cx="2261520" cy="1620720"/>
          </a:xfrm>
          <a:prstGeom prst="rect">
            <a:avLst/>
          </a:prstGeom>
          <a:ln w="31680">
            <a:solidFill>
              <a:srgbClr val="000000"/>
            </a:solidFill>
            <a:round/>
            <a:tailEnd len="med" type="triangle" w="med"/>
          </a:ln>
        </p:spPr>
      </p:sp>
      <p:sp>
        <p:nvSpPr>
          <p:cNvPr id="122" name="CustomShape 41"/>
          <p:cNvSpPr/>
          <p:nvPr/>
        </p:nvSpPr>
        <p:spPr>
          <a:xfrm>
            <a:off x="321840" y="1293840"/>
            <a:ext cx="1513080" cy="307080"/>
          </a:xfrm>
          <a:prstGeom prst="rect">
            <a:avLst/>
          </a:prstGeom>
        </p:spPr>
        <p:txBody>
          <a:bodyPr bIns="46800" lIns="90000" rIns="90000" tIns="46800" wrap="none"/>
          <a:p>
            <a:pPr algn="ctr">
              <a:lnSpc>
                <a:spcPct val="100000"/>
              </a:lnSpc>
            </a:pPr>
            <a:r>
              <a:rPr b="1" lang="en-GB" sz="1400">
                <a:solidFill>
                  <a:srgbClr val="ff0000"/>
                </a:solidFill>
                <a:latin typeface="Verdana"/>
                <a:ea typeface="DejaVu Sans"/>
              </a:rPr>
              <a:t>Development</a:t>
            </a:r>
            <a:endParaRPr/>
          </a:p>
        </p:txBody>
      </p:sp>
      <p:sp>
        <p:nvSpPr>
          <p:cNvPr id="123" name="CustomShape 42"/>
          <p:cNvSpPr/>
          <p:nvPr/>
        </p:nvSpPr>
        <p:spPr>
          <a:xfrm>
            <a:off x="8439120" y="4749840"/>
            <a:ext cx="1713960" cy="306720"/>
          </a:xfrm>
          <a:prstGeom prst="rect">
            <a:avLst/>
          </a:prstGeom>
        </p:spPr>
        <p:txBody>
          <a:bodyPr bIns="46800" lIns="90000" rIns="90000" tIns="46800" wrap="none"/>
          <a:p>
            <a:pPr algn="ctr">
              <a:lnSpc>
                <a:spcPct val="100000"/>
              </a:lnSpc>
            </a:pPr>
            <a:r>
              <a:rPr b="1" lang="en-GB" sz="1400">
                <a:solidFill>
                  <a:srgbClr val="ff0000"/>
                </a:solidFill>
                <a:latin typeface="Verdana"/>
                <a:ea typeface="DejaVu Sans"/>
              </a:rPr>
              <a:t>Transformation</a:t>
            </a:r>
            <a:endParaRPr/>
          </a:p>
        </p:txBody>
      </p:sp>
      <p:sp>
        <p:nvSpPr>
          <p:cNvPr id="124" name="CustomShape 43"/>
          <p:cNvSpPr/>
          <p:nvPr/>
        </p:nvSpPr>
        <p:spPr>
          <a:xfrm>
            <a:off x="8439120" y="5666400"/>
            <a:ext cx="654120" cy="307080"/>
          </a:xfrm>
          <a:prstGeom prst="rect">
            <a:avLst/>
          </a:prstGeom>
        </p:spPr>
        <p:txBody>
          <a:bodyPr bIns="46800" lIns="90000" rIns="90000" tIns="46800" wrap="none"/>
          <a:p>
            <a:pPr algn="ctr">
              <a:lnSpc>
                <a:spcPct val="100000"/>
              </a:lnSpc>
            </a:pPr>
            <a:r>
              <a:rPr b="1" lang="en-GB" sz="1400">
                <a:solidFill>
                  <a:srgbClr val="ff0000"/>
                </a:solidFill>
                <a:latin typeface="Verdana"/>
                <a:ea typeface="DejaVu Sans"/>
              </a:rPr>
              <a:t>Data</a:t>
            </a:r>
            <a:endParaRPr/>
          </a:p>
        </p:txBody>
      </p:sp>
      <p:sp>
        <p:nvSpPr>
          <p:cNvPr id="125" name="CustomShape 44"/>
          <p:cNvSpPr/>
          <p:nvPr/>
        </p:nvSpPr>
        <p:spPr>
          <a:xfrm>
            <a:off x="4194000" y="2003400"/>
            <a:ext cx="2271240" cy="1042200"/>
          </a:xfrm>
          <a:prstGeom prst="rect">
            <a:avLst/>
          </a:prstGeom>
          <a:solidFill>
            <a:srgbClr val="4585b7"/>
          </a:solidFill>
          <a:ln w="9360">
            <a:solidFill>
              <a:srgbClr val="3b3d3c"/>
            </a:solidFill>
            <a:miter/>
          </a:ln>
        </p:spPr>
        <p:txBody>
          <a:bodyPr anchor="ctr" bIns="46800" lIns="90000" rIns="90000" tIns="46800" wrap="none"/>
          <a:p>
            <a:pPr algn="ctr">
              <a:lnSpc>
                <a:spcPct val="100000"/>
              </a:lnSpc>
            </a:pPr>
            <a:r>
              <a:rPr lang="en-GB">
                <a:solidFill>
                  <a:srgbClr val="ffffff"/>
                </a:solidFill>
                <a:latin typeface="Arial"/>
                <a:ea typeface="DejaVu Sans"/>
              </a:rPr>
              <a:t>Control</a:t>
            </a:r>
            <a:endParaRPr/>
          </a:p>
          <a:p>
            <a:pPr algn="ctr">
              <a:lnSpc>
                <a:spcPct val="100000"/>
              </a:lnSpc>
            </a:pPr>
            <a:r>
              <a:rPr lang="en-GB">
                <a:solidFill>
                  <a:srgbClr val="ffffff"/>
                </a:solidFill>
                <a:latin typeface="Arial"/>
                <a:ea typeface="DejaVu Sans"/>
              </a:rPr>
              <a:t>Application</a:t>
            </a:r>
            <a:endParaRPr/>
          </a:p>
        </p:txBody>
      </p:sp>
      <p:sp>
        <p:nvSpPr>
          <p:cNvPr id="126" name="CustomShape 45"/>
          <p:cNvSpPr/>
          <p:nvPr/>
        </p:nvSpPr>
        <p:spPr>
          <a:xfrm>
            <a:off x="5329800" y="5506920"/>
            <a:ext cx="985320" cy="693360"/>
          </a:xfrm>
          <a:prstGeom prst="rect">
            <a:avLst/>
          </a:prstGeom>
          <a:solidFill>
            <a:srgbClr val="accade"/>
          </a:solidFill>
          <a:ln w="9360">
            <a:solidFill>
              <a:srgbClr val="3b3d3c"/>
            </a:solidFill>
            <a:miter/>
          </a:ln>
        </p:spPr>
      </p:sp>
      <p:sp>
        <p:nvSpPr>
          <p:cNvPr id="127" name="CustomShape 46"/>
          <p:cNvSpPr/>
          <p:nvPr/>
        </p:nvSpPr>
        <p:spPr>
          <a:xfrm>
            <a:off x="5421600" y="5683680"/>
            <a:ext cx="862200" cy="520200"/>
          </a:xfrm>
          <a:prstGeom prst="rect">
            <a:avLst/>
          </a:prstGeom>
        </p:spPr>
        <p:txBody>
          <a:bodyPr bIns="46800" lIns="90000" rIns="90000" tIns="46800" wrap="none"/>
          <a:p>
            <a:pPr algn="ctr">
              <a:lnSpc>
                <a:spcPct val="100000"/>
              </a:lnSpc>
            </a:pPr>
            <a:r>
              <a:rPr b="1" lang="en-GB" sz="1400">
                <a:solidFill>
                  <a:srgbClr val="131313"/>
                </a:solidFill>
                <a:latin typeface="Verdana"/>
                <a:ea typeface="DejaVu Sans"/>
              </a:rPr>
              <a:t>Celona</a:t>
            </a:r>
            <a:endParaRPr/>
          </a:p>
          <a:p>
            <a:pPr algn="ctr">
              <a:lnSpc>
                <a:spcPct val="100000"/>
              </a:lnSpc>
            </a:pPr>
            <a:r>
              <a:rPr b="1" lang="en-GB" sz="1400">
                <a:solidFill>
                  <a:srgbClr val="131313"/>
                </a:solidFill>
                <a:latin typeface="Verdana"/>
                <a:ea typeface="DejaVu Sans"/>
              </a:rPr>
              <a:t>DB</a:t>
            </a:r>
            <a:endParaRPr/>
          </a:p>
        </p:txBody>
      </p:sp>
      <p:sp>
        <p:nvSpPr>
          <p:cNvPr id="128" name="CustomShape 47"/>
          <p:cNvSpPr/>
          <p:nvPr/>
        </p:nvSpPr>
        <p:spPr>
          <a:xfrm>
            <a:off x="6478920" y="1971000"/>
            <a:ext cx="576000" cy="360000"/>
          </a:xfrm>
          <a:prstGeom prst="rect">
            <a:avLst/>
          </a:prstGeom>
          <a:solidFill>
            <a:srgbClr val="98aa2c"/>
          </a:solidFill>
          <a:ln w="12600">
            <a:solidFill>
              <a:srgbClr val="131313"/>
            </a:solidFill>
            <a:miter/>
          </a:ln>
        </p:spPr>
      </p:sp>
      <p:sp>
        <p:nvSpPr>
          <p:cNvPr id="129" name="CustomShape 48"/>
          <p:cNvSpPr/>
          <p:nvPr/>
        </p:nvSpPr>
        <p:spPr>
          <a:xfrm>
            <a:off x="5186160" y="4608000"/>
            <a:ext cx="286920" cy="286920"/>
          </a:xfrm>
          <a:prstGeom prst="rect">
            <a:avLst/>
          </a:prstGeom>
          <a:solidFill>
            <a:srgbClr val="4585b7"/>
          </a:solidFill>
          <a:ln w="9360">
            <a:solidFill>
              <a:srgbClr val="3b3d3c"/>
            </a:solidFill>
            <a:miter/>
          </a:ln>
        </p:spPr>
      </p:sp>
      <p:sp>
        <p:nvSpPr>
          <p:cNvPr id="130" name="CustomShape 49"/>
          <p:cNvSpPr/>
          <p:nvPr/>
        </p:nvSpPr>
        <p:spPr>
          <a:xfrm>
            <a:off x="5325120" y="4776840"/>
            <a:ext cx="403560" cy="729720"/>
          </a:xfrm>
          <a:prstGeom prst="straightConnector1">
            <a:avLst/>
          </a:prstGeom>
          <a:ln w="31680">
            <a:solidFill>
              <a:srgbClr val="000000"/>
            </a:solidFill>
            <a:round/>
            <a:tailEnd len="med" type="triangle" w="med"/>
          </a:ln>
        </p:spPr>
      </p:sp>
      <p:sp>
        <p:nvSpPr>
          <p:cNvPr id="131" name="CustomShape 50"/>
          <p:cNvSpPr/>
          <p:nvPr/>
        </p:nvSpPr>
        <p:spPr>
          <a:xfrm>
            <a:off x="4482360" y="4345560"/>
            <a:ext cx="1080" cy="253800"/>
          </a:xfrm>
          <a:prstGeom prst="straightConnector1">
            <a:avLst/>
          </a:prstGeom>
          <a:ln w="31680">
            <a:solidFill>
              <a:srgbClr val="000000"/>
            </a:solidFill>
            <a:round/>
            <a:tailEnd len="med" type="triangle" w="med"/>
          </a:ln>
        </p:spPr>
      </p:sp>
      <p:sp>
        <p:nvSpPr>
          <p:cNvPr id="132" name="CustomShape 51"/>
          <p:cNvSpPr/>
          <p:nvPr/>
        </p:nvSpPr>
        <p:spPr>
          <a:xfrm>
            <a:off x="6234840" y="4345560"/>
            <a:ext cx="-18031680" cy="253800"/>
          </a:xfrm>
          <a:prstGeom prst="straightConnector1">
            <a:avLst/>
          </a:prstGeom>
          <a:ln w="31680">
            <a:solidFill>
              <a:srgbClr val="000000"/>
            </a:solidFill>
            <a:round/>
            <a:tailEnd len="med" type="triangle" w="med"/>
          </a:ln>
        </p:spPr>
      </p:sp>
      <p:sp>
        <p:nvSpPr>
          <p:cNvPr id="133" name="CustomShape 52"/>
          <p:cNvSpPr/>
          <p:nvPr/>
        </p:nvSpPr>
        <p:spPr>
          <a:xfrm>
            <a:off x="5325120" y="3045600"/>
            <a:ext cx="5760" cy="1562040"/>
          </a:xfrm>
          <a:prstGeom prst="straightConnector1">
            <a:avLst/>
          </a:prstGeom>
          <a:ln w="31680">
            <a:solidFill>
              <a:srgbClr val="000000"/>
            </a:solidFill>
            <a:round/>
            <a:tailEnd len="med" type="triangle" w="med"/>
          </a:ln>
        </p:spPr>
      </p:sp>
      <p:sp>
        <p:nvSpPr>
          <p:cNvPr id="134" name="CustomShape 53"/>
          <p:cNvSpPr/>
          <p:nvPr/>
        </p:nvSpPr>
        <p:spPr>
          <a:xfrm>
            <a:off x="4194000" y="3481920"/>
            <a:ext cx="2261880" cy="863280"/>
          </a:xfrm>
          <a:prstGeom prst="rect">
            <a:avLst/>
          </a:prstGeom>
          <a:solidFill>
            <a:srgbClr val="4585b7"/>
          </a:solidFill>
          <a:ln w="9360">
            <a:solidFill>
              <a:srgbClr val="3b3d3c"/>
            </a:solidFill>
            <a:miter/>
          </a:ln>
        </p:spPr>
        <p:txBody>
          <a:bodyPr anchor="ctr" bIns="46800" lIns="90000" rIns="90000" tIns="46800" wrap="none"/>
          <a:p>
            <a:pPr algn="ctr">
              <a:lnSpc>
                <a:spcPct val="100000"/>
              </a:lnSpc>
            </a:pPr>
            <a:r>
              <a:rPr lang="en-GB">
                <a:solidFill>
                  <a:srgbClr val="ffffff"/>
                </a:solidFill>
                <a:latin typeface="Arial"/>
                <a:ea typeface="DejaVu Sans"/>
              </a:rPr>
              <a:t>Transformation</a:t>
            </a:r>
            <a:endParaRPr/>
          </a:p>
          <a:p>
            <a:pPr algn="ctr">
              <a:lnSpc>
                <a:spcPct val="100000"/>
              </a:lnSpc>
            </a:pPr>
            <a:r>
              <a:rPr lang="en-GB">
                <a:solidFill>
                  <a:srgbClr val="ffffff"/>
                </a:solidFill>
                <a:latin typeface="Arial"/>
                <a:ea typeface="DejaVu Sans"/>
              </a:rPr>
              <a:t>Service</a:t>
            </a:r>
            <a:endParaRPr/>
          </a:p>
        </p:txBody>
      </p:sp>
      <p:sp>
        <p:nvSpPr>
          <p:cNvPr id="135" name="CustomShape 54"/>
          <p:cNvSpPr/>
          <p:nvPr/>
        </p:nvSpPr>
        <p:spPr>
          <a:xfrm>
            <a:off x="3402000" y="3870360"/>
            <a:ext cx="647280" cy="585360"/>
          </a:xfrm>
          <a:prstGeom prst="rect">
            <a:avLst>
              <a:gd fmla="val 50000" name="adj1"/>
              <a:gd fmla="val 27806" name="adj2"/>
            </a:avLst>
          </a:prstGeom>
          <a:solidFill>
            <a:srgbClr val="afbd1f"/>
          </a:solidFill>
          <a:ln w="12600">
            <a:solidFill>
              <a:srgbClr val="000000"/>
            </a:solidFill>
            <a:round/>
          </a:ln>
        </p:spPr>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