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notesSlide3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_rels/notesSlide9.xml.rels" ContentType="application/vnd.openxmlformats-package.relationships+xml"/>
  <Override PartName="/ppt/notesSlides/_rels/notesSlide8.xml.rels" ContentType="application/vnd.openxmlformats-package.relationships+xml"/>
  <Override PartName="/ppt/notesSlides/_rels/notesSlide7.xml.rels" ContentType="application/vnd.openxmlformats-package.relationships+xml"/>
  <Override PartName="/ppt/notesSlides/_rels/notesSlide6.xml.rels" ContentType="application/vnd.openxmlformats-package.relationships+xml"/>
  <Override PartName="/ppt/notesSlides/_rels/notesSlide5.xml.rels" ContentType="application/vnd.openxmlformats-package.relationships+xml"/>
  <Override PartName="/ppt/notesSlides/_rels/notesSlide4.xml.rels" ContentType="application/vnd.openxmlformats-package.relationships+xml"/>
  <Override PartName="/ppt/notesSlides/_rels/notesSlide3.xml.rels" ContentType="application/vnd.openxmlformats-package.relationships+xml"/>
  <Override PartName="/ppt/notesSlides/_rels/notesSlide2.xml.rels" ContentType="application/vnd.openxmlformats-package.relationships+xml"/>
  <Override PartName="/ppt/notesSlides/_rels/notesSlide1.xml.rels" ContentType="application/vnd.openxmlformats-package.relationships+xml"/>
  <Override PartName="/ppt/notesSlides/notesSlide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6.xml" ContentType="application/vnd.openxmlformats-officedocument.presentationml.notesSlide+xml"/>
  <Override PartName="/ppt/_rels/presentation.xml.rels" ContentType="application/vnd.openxmlformats-package.relationships+xml"/>
  <Override PartName="/ppt/media/image1.png" ContentType="image/png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1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2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bIns="0" lIns="0" rIns="0" tIns="0" wrap="none"/>
          <a:p>
            <a:r>
              <a:rPr lang="pt-BR"/>
              <a:t>Clique para editar o formato de notas</a:t>
            </a:r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bIns="0" lIns="0" rIns="0" tIns="0" wrap="none"/>
          <a:p>
            <a:r>
              <a:rPr lang="pt-BR"/>
              <a:t>&lt;cabeçalho&gt;</a:t>
            </a:r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bIns="0" lIns="0" rIns="0" tIns="0" wrap="none"/>
          <a:p>
            <a:pPr algn="r"/>
            <a:r>
              <a:rPr lang="pt-BR"/>
              <a:t>&lt;data/hora&gt;</a:t>
            </a:r>
            <a:endParaRPr/>
          </a:p>
        </p:txBody>
      </p:sp>
      <p:sp>
        <p:nvSpPr>
          <p:cNvPr id="8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anchor="b" bIns="0" lIns="0" rIns="0" tIns="0" wrap="none"/>
          <a:p>
            <a:r>
              <a:rPr lang="pt-BR"/>
              <a:t>&lt;rodapé&gt;</a:t>
            </a:r>
            <a:endParaRPr/>
          </a:p>
        </p:txBody>
      </p:sp>
      <p:sp>
        <p:nvSpPr>
          <p:cNvPr id="8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anchor="b" bIns="0" lIns="0" rIns="0" tIns="0" wrap="none"/>
          <a:p>
            <a:pPr algn="r"/>
            <a:fld id="{C10B1FFA-A413-427D-BAA6-3C9C4509CA9B}" type="slidenum">
              <a:rPr lang="pt-BR"/>
              <a:t>&lt;número&gt;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11795400" cy="1179540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102" name="CustomShape 2"/>
          <p:cNvSpPr/>
          <p:nvPr/>
        </p:nvSpPr>
        <p:spPr>
          <a:xfrm>
            <a:off x="0" y="0"/>
            <a:ext cx="11795400" cy="117954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1C68E620-F780-4A32-9B78-03DE9A6AAD28}" type="slidenum">
              <a:rPr lang="pt-BR">
                <a:solidFill>
                  <a:srgbClr val="000000"/>
                </a:solidFill>
                <a:latin typeface="+mn-lt"/>
                <a:ea typeface="+mn-ea"/>
              </a:rPr>
              <a:t>&lt;número&gt;</a:t>
            </a:fld>
            <a:endParaRPr/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11795400" cy="1179540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104" name="CustomShape 2"/>
          <p:cNvSpPr/>
          <p:nvPr/>
        </p:nvSpPr>
        <p:spPr>
          <a:xfrm>
            <a:off x="0" y="0"/>
            <a:ext cx="11795400" cy="117954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02D6F8EF-D227-484A-87C3-40A0F2F58249}" type="slidenum">
              <a:rPr lang="pt-BR">
                <a:solidFill>
                  <a:srgbClr val="000000"/>
                </a:solidFill>
                <a:latin typeface="+mn-lt"/>
                <a:ea typeface="+mn-ea"/>
              </a:rPr>
              <a:t>&lt;número&gt;</a:t>
            </a:fld>
            <a:endParaRPr/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11795400" cy="1179540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106" name="CustomShape 2"/>
          <p:cNvSpPr/>
          <p:nvPr/>
        </p:nvSpPr>
        <p:spPr>
          <a:xfrm>
            <a:off x="0" y="0"/>
            <a:ext cx="11795400" cy="117954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DFC344AE-F9BF-4166-A4C0-0A798FAF1B08}" type="slidenum">
              <a:rPr lang="pt-BR">
                <a:solidFill>
                  <a:srgbClr val="000000"/>
                </a:solidFill>
                <a:latin typeface="+mn-lt"/>
                <a:ea typeface="+mn-ea"/>
              </a:rPr>
              <a:t>&lt;número&gt;</a:t>
            </a:fld>
            <a:endParaRPr/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11795400" cy="1179540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108" name="CustomShape 2"/>
          <p:cNvSpPr/>
          <p:nvPr/>
        </p:nvSpPr>
        <p:spPr>
          <a:xfrm>
            <a:off x="0" y="0"/>
            <a:ext cx="11795400" cy="117954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4927B442-6361-4622-ADD0-D513A120E047}" type="slidenum">
              <a:rPr lang="pt-BR">
                <a:solidFill>
                  <a:srgbClr val="000000"/>
                </a:solidFill>
                <a:latin typeface="+mn-lt"/>
                <a:ea typeface="+mn-ea"/>
              </a:rPr>
              <a:t>&lt;número&gt;</a:t>
            </a:fld>
            <a:endParaRPr/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11795400" cy="1179540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110" name="CustomShape 2"/>
          <p:cNvSpPr/>
          <p:nvPr/>
        </p:nvSpPr>
        <p:spPr>
          <a:xfrm>
            <a:off x="0" y="0"/>
            <a:ext cx="11795400" cy="117954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314D9DD6-11AD-48CE-9D71-95784D98B4C8}" type="slidenum">
              <a:rPr lang="pt-BR">
                <a:solidFill>
                  <a:srgbClr val="000000"/>
                </a:solidFill>
                <a:latin typeface="+mn-lt"/>
                <a:ea typeface="+mn-ea"/>
              </a:rPr>
              <a:t>&lt;número&gt;</a:t>
            </a:fld>
            <a:endParaRPr/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11795400" cy="1179540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112" name="CustomShape 2"/>
          <p:cNvSpPr/>
          <p:nvPr/>
        </p:nvSpPr>
        <p:spPr>
          <a:xfrm>
            <a:off x="0" y="0"/>
            <a:ext cx="11795400" cy="117954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A752D1B1-B820-4A94-A7DA-97B7B61A4565}" type="slidenum">
              <a:rPr lang="pt-BR">
                <a:solidFill>
                  <a:srgbClr val="000000"/>
                </a:solidFill>
                <a:latin typeface="+mn-lt"/>
                <a:ea typeface="+mn-ea"/>
              </a:rPr>
              <a:t>&lt;número&gt;</a:t>
            </a:fld>
            <a:endParaRPr/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11795400" cy="1179540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114" name="CustomShape 2"/>
          <p:cNvSpPr/>
          <p:nvPr/>
        </p:nvSpPr>
        <p:spPr>
          <a:xfrm>
            <a:off x="0" y="0"/>
            <a:ext cx="11795400" cy="117954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AD87E94D-FB2F-43A3-AA1B-60C7717B1A2F}" type="slidenum">
              <a:rPr lang="pt-BR">
                <a:solidFill>
                  <a:srgbClr val="000000"/>
                </a:solidFill>
                <a:latin typeface="+mn-lt"/>
                <a:ea typeface="+mn-ea"/>
              </a:rPr>
              <a:t>&lt;número&gt;</a:t>
            </a:fld>
            <a:endParaRPr/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11795400" cy="1179540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116" name="CustomShape 2"/>
          <p:cNvSpPr/>
          <p:nvPr/>
        </p:nvSpPr>
        <p:spPr>
          <a:xfrm>
            <a:off x="0" y="0"/>
            <a:ext cx="11795400" cy="117954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62EF18A5-BB14-46BD-AB9F-D51C024E23BE}" type="slidenum">
              <a:rPr lang="pt-BR">
                <a:solidFill>
                  <a:srgbClr val="000000"/>
                </a:solidFill>
                <a:latin typeface="+mn-lt"/>
                <a:ea typeface="+mn-ea"/>
              </a:rPr>
              <a:t>&lt;número&gt;</a:t>
            </a:fld>
            <a:endParaRPr/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11795400" cy="1179540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118" name="CustomShape 2"/>
          <p:cNvSpPr/>
          <p:nvPr/>
        </p:nvSpPr>
        <p:spPr>
          <a:xfrm>
            <a:off x="0" y="0"/>
            <a:ext cx="11795400" cy="117954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35FCCED6-C9F1-4DA1-8981-FF81DEFCA399}" type="slidenum">
              <a:rPr lang="pt-BR">
                <a:solidFill>
                  <a:srgbClr val="000000"/>
                </a:solidFill>
                <a:latin typeface="+mn-lt"/>
                <a:ea typeface="+mn-ea"/>
              </a:rPr>
              <a:t>&lt;número&gt;</a:t>
            </a:fld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63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360" cy="397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360" cy="397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56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63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56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ddc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1234440"/>
            <a:ext cx="9142200" cy="31824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" name="CustomShape 2"/>
          <p:cNvSpPr/>
          <p:nvPr/>
        </p:nvSpPr>
        <p:spPr>
          <a:xfrm>
            <a:off x="0" y="1280160"/>
            <a:ext cx="531720" cy="226800"/>
          </a:xfrm>
          <a:prstGeom prst="rect">
            <a:avLst/>
          </a:prstGeom>
          <a:solidFill>
            <a:srgbClr val="dd8047"/>
          </a:solidFill>
        </p:spPr>
      </p:sp>
      <p:sp>
        <p:nvSpPr>
          <p:cNvPr id="2" name="CustomShape 3"/>
          <p:cNvSpPr/>
          <p:nvPr/>
        </p:nvSpPr>
        <p:spPr>
          <a:xfrm>
            <a:off x="590400" y="1280160"/>
            <a:ext cx="8551800" cy="226800"/>
          </a:xfrm>
          <a:prstGeom prst="rect">
            <a:avLst/>
          </a:prstGeom>
          <a:solidFill>
            <a:srgbClr val="94b6d2"/>
          </a:solidFill>
        </p:spPr>
      </p:sp>
      <p:sp>
        <p:nvSpPr>
          <p:cNvPr id="3" name="CustomShape 4"/>
          <p:cNvSpPr/>
          <p:nvPr/>
        </p:nvSpPr>
        <p:spPr>
          <a:xfrm>
            <a:off x="0" y="5970960"/>
            <a:ext cx="9142200" cy="88524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4" name="CustomShape 5"/>
          <p:cNvSpPr/>
          <p:nvPr/>
        </p:nvSpPr>
        <p:spPr>
          <a:xfrm>
            <a:off x="-9000" y="6053400"/>
            <a:ext cx="2247480" cy="711360"/>
          </a:xfrm>
          <a:prstGeom prst="rect">
            <a:avLst/>
          </a:prstGeom>
          <a:solidFill>
            <a:srgbClr val="dd8047"/>
          </a:solidFill>
        </p:spPr>
      </p:sp>
      <p:sp>
        <p:nvSpPr>
          <p:cNvPr id="5" name="CustomShape 6"/>
          <p:cNvSpPr/>
          <p:nvPr/>
        </p:nvSpPr>
        <p:spPr>
          <a:xfrm>
            <a:off x="2359080" y="6044040"/>
            <a:ext cx="6783120" cy="711360"/>
          </a:xfrm>
          <a:prstGeom prst="rect">
            <a:avLst/>
          </a:prstGeom>
          <a:solidFill>
            <a:srgbClr val="94b6d2"/>
          </a:solidFill>
        </p:spPr>
      </p:sp>
      <p:sp>
        <p:nvSpPr>
          <p:cNvPr id="6" name="PlaceHolder 7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pt-BR"/>
              <a:t>Clique para editar o formato do texto do título</a:t>
            </a:r>
            <a:endParaRPr/>
          </a:p>
        </p:txBody>
      </p:sp>
      <p:sp>
        <p:nvSpPr>
          <p:cNvPr id="7" name="PlaceHolder 8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pt-BR"/>
              <a:t>Clique para editar o formato do texto da estrutura de tópicos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t-BR"/>
              <a:t>2.º Nível da estrutura de tópicos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t-BR"/>
              <a:t>3.º Nível da estrutura de tópicos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t-BR"/>
              <a:t>4.º Nível da estrutura de tópicos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t-BR"/>
              <a:t>5.º Nível da estrutura de tópicos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/>
              <a:t>6.º Nível da estrutura de tópicos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t-BR"/>
              <a:t>7.º Nível da estrutura de tópicos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0" y="1234440"/>
            <a:ext cx="9142200" cy="31824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41" name="CustomShape 2"/>
          <p:cNvSpPr/>
          <p:nvPr/>
        </p:nvSpPr>
        <p:spPr>
          <a:xfrm>
            <a:off x="0" y="1280160"/>
            <a:ext cx="531720" cy="226800"/>
          </a:xfrm>
          <a:prstGeom prst="rect">
            <a:avLst/>
          </a:prstGeom>
          <a:solidFill>
            <a:srgbClr val="dd8047"/>
          </a:solidFill>
        </p:spPr>
      </p:sp>
      <p:sp>
        <p:nvSpPr>
          <p:cNvPr id="42" name="CustomShape 3"/>
          <p:cNvSpPr/>
          <p:nvPr/>
        </p:nvSpPr>
        <p:spPr>
          <a:xfrm>
            <a:off x="590400" y="1280160"/>
            <a:ext cx="8551800" cy="226800"/>
          </a:xfrm>
          <a:prstGeom prst="rect">
            <a:avLst/>
          </a:prstGeom>
          <a:solidFill>
            <a:srgbClr val="94b6d2"/>
          </a:solidFill>
        </p:spPr>
      </p:sp>
      <p:sp>
        <p:nvSpPr>
          <p:cNvPr id="43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pt-BR"/>
              <a:t>Clique para editar o formato do texto do título</a:t>
            </a:r>
            <a:endParaRPr/>
          </a:p>
        </p:txBody>
      </p:sp>
      <p:sp>
        <p:nvSpPr>
          <p:cNvPr id="4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pt-BR"/>
              <a:t>Clique para editar o formato do texto da estrutura de tópicos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t-BR"/>
              <a:t>2.º Nível da estrutura de tópicos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t-BR"/>
              <a:t>3.º Nível da estrutura de tópicos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t-BR"/>
              <a:t>4.º Nível da estrutura de tópicos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t-BR"/>
              <a:t>5.º Nível da estrutura de tópicos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/>
              <a:t>6.º Nível da estrutura de tópicos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t-BR"/>
              <a:t>7.º Nível da estrutura de tópicos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2362320" y="3168000"/>
            <a:ext cx="6475320" cy="2697480"/>
          </a:xfrm>
          <a:prstGeom prst="rect">
            <a:avLst/>
          </a:prstGeom>
        </p:spPr>
        <p:txBody>
          <a:bodyPr anchor="b" bIns="45000" lIns="90000" rIns="90000" tIns="45000"/>
          <a:p>
            <a:r>
              <a:rPr lang="pt-BR" sz="3200">
                <a:solidFill>
                  <a:srgbClr val="775f55"/>
                </a:solidFill>
                <a:latin typeface="Tw Cen MT"/>
              </a:rPr>
              <a:t>Lato Sensu em Gestão Pública</a:t>
            </a:r>
            <a:endParaRPr/>
          </a:p>
          <a:p>
            <a:r>
              <a:rPr lang="pt-BR" sz="3200">
                <a:solidFill>
                  <a:srgbClr val="775f55"/>
                </a:solidFill>
                <a:latin typeface="Tw Cen MT"/>
              </a:rPr>
              <a:t>Disciplina: Gestão das Informações e do Conhecimento</a:t>
            </a:r>
            <a:endParaRPr/>
          </a:p>
          <a:p>
            <a:r>
              <a:rPr lang="pt-BR" sz="3200">
                <a:solidFill>
                  <a:srgbClr val="775f55"/>
                </a:solidFill>
                <a:latin typeface="Tw Cen MT"/>
              </a:rPr>
              <a:t>Valdir Marcos</a:t>
            </a:r>
            <a:endParaRPr/>
          </a:p>
          <a:p>
            <a:r>
              <a:rPr lang="pt-BR" sz="3200">
                <a:solidFill>
                  <a:srgbClr val="775f55"/>
                </a:solidFill>
                <a:latin typeface="Tw Cen MT"/>
              </a:rPr>
              <a:t>Professor e Consultor</a:t>
            </a:r>
            <a:endParaRPr/>
          </a:p>
          <a:p>
            <a:pPr>
              <a:lnSpc>
                <a:spcPct val="100000"/>
              </a:lnSpc>
            </a:pPr>
            <a:r>
              <a:rPr lang="pt-BR" sz="3200">
                <a:solidFill>
                  <a:srgbClr val="775f55"/>
                </a:solidFill>
                <a:latin typeface="Tw Cen MT"/>
              </a:rPr>
              <a:t>www.zzzz.zz.zz</a:t>
            </a:r>
            <a:endParaRPr/>
          </a:p>
        </p:txBody>
      </p:sp>
      <p:sp>
        <p:nvSpPr>
          <p:cNvPr id="83" name="CustomShape 2"/>
          <p:cNvSpPr/>
          <p:nvPr/>
        </p:nvSpPr>
        <p:spPr>
          <a:xfrm>
            <a:off x="2362320" y="6050160"/>
            <a:ext cx="6703920" cy="68400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pt-BR" sz="2600">
                <a:solidFill>
                  <a:srgbClr val="ffffff"/>
                </a:solidFill>
                <a:latin typeface="Tw Cen MT"/>
              </a:rPr>
              <a:t>Hzzz Sistemas Inteligentes</a:t>
            </a: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612720" y="228600"/>
            <a:ext cx="8151480" cy="9889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pt-BR" sz="4400">
                <a:solidFill>
                  <a:srgbClr val="775f55"/>
                </a:solidFill>
                <a:latin typeface="Tw Cen MT"/>
              </a:rPr>
              <a:t>Prof. Valdir Marcos</a:t>
            </a:r>
            <a:endParaRPr/>
          </a:p>
        </p:txBody>
      </p:sp>
      <p:sp>
        <p:nvSpPr>
          <p:cNvPr id="85" name="CustomShape 2"/>
          <p:cNvSpPr/>
          <p:nvPr/>
        </p:nvSpPr>
        <p:spPr>
          <a:xfrm>
            <a:off x="612720" y="1600200"/>
            <a:ext cx="8151480" cy="4493880"/>
          </a:xfrm>
          <a:prstGeom prst="rect">
            <a:avLst/>
          </a:prstGeom>
        </p:spPr>
      </p:sp>
    </p:spTree>
  </p:cSld>
  <p:timing>
    <p:tnLst>
      <p:par>
        <p:cTn dur="indefinite" id="3" nodeType="tmRoot" restart="never">
          <p:childTnLst>
            <p:seq>
              <p:cTn id="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612720" y="228600"/>
            <a:ext cx="8151480" cy="9889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pt-BR" sz="4400">
                <a:solidFill>
                  <a:srgbClr val="775f55"/>
                </a:solidFill>
                <a:latin typeface="Tw Cen MT"/>
              </a:rPr>
              <a:t>Visão geral</a:t>
            </a:r>
            <a:endParaRPr/>
          </a:p>
        </p:txBody>
      </p:sp>
      <p:sp>
        <p:nvSpPr>
          <p:cNvPr id="87" name="CustomShape 2"/>
          <p:cNvSpPr/>
          <p:nvPr/>
        </p:nvSpPr>
        <p:spPr>
          <a:xfrm>
            <a:off x="612720" y="1600200"/>
            <a:ext cx="8151480" cy="44938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60000"/>
              <a:buFont charset="2" typeface="Wingdings"/>
              <a:buChar char=""/>
            </a:pPr>
            <a:r>
              <a:rPr lang="pt-BR" sz="2900">
                <a:solidFill>
                  <a:srgbClr val="000000"/>
                </a:solidFill>
                <a:latin typeface="Tw Cen MT"/>
              </a:rPr>
              <a:t>Ementa </a:t>
            </a:r>
            <a:endParaRPr/>
          </a:p>
          <a:p>
            <a:pPr>
              <a:lnSpc>
                <a:spcPct val="100000"/>
              </a:lnSpc>
              <a:buSzPct val="60000"/>
              <a:buFont charset="2" typeface="Wingdings"/>
              <a:buChar char=""/>
            </a:pPr>
            <a:r>
              <a:rPr lang="pt-BR" sz="2900">
                <a:solidFill>
                  <a:srgbClr val="000000"/>
                </a:solidFill>
                <a:latin typeface="Tw Cen MT"/>
              </a:rPr>
              <a:t>Conteúdo das disciplinas</a:t>
            </a:r>
            <a:endParaRPr/>
          </a:p>
          <a:p>
            <a:pPr>
              <a:lnSpc>
                <a:spcPct val="100000"/>
              </a:lnSpc>
              <a:buSzPct val="60000"/>
              <a:buFont charset="2" typeface="Wingdings"/>
              <a:buChar char=""/>
            </a:pPr>
            <a:r>
              <a:rPr lang="pt-BR" sz="2900">
                <a:solidFill>
                  <a:srgbClr val="000000"/>
                </a:solidFill>
                <a:latin typeface="Tw Cen MT"/>
              </a:rPr>
              <a:t>Bibliografia</a:t>
            </a:r>
            <a:endParaRPr/>
          </a:p>
          <a:p>
            <a:pPr>
              <a:lnSpc>
                <a:spcPct val="100000"/>
              </a:lnSpc>
              <a:buSzPct val="60000"/>
              <a:buFont charset="2" typeface="Wingdings"/>
              <a:buChar char=""/>
            </a:pPr>
            <a:r>
              <a:rPr lang="pt-BR" sz="2900">
                <a:solidFill>
                  <a:srgbClr val="000000"/>
                </a:solidFill>
                <a:latin typeface="Tw Cen MT"/>
              </a:rPr>
              <a:t>Conclusão</a:t>
            </a:r>
            <a:endParaRPr/>
          </a:p>
        </p:txBody>
      </p:sp>
    </p:spTree>
  </p:cSld>
  <p:timing>
    <p:tnLst>
      <p:par>
        <p:cTn dur="indefinite" id="5" nodeType="tmRoot" restart="never">
          <p:childTnLst>
            <p:seq>
              <p:cTn id="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612720" y="228600"/>
            <a:ext cx="8151480" cy="9889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pt-BR" sz="3600">
                <a:solidFill>
                  <a:srgbClr val="775f55"/>
                </a:solidFill>
                <a:latin typeface="Tw Cen MT"/>
              </a:rPr>
              <a:t>Ementa</a:t>
            </a:r>
            <a:endParaRPr/>
          </a:p>
        </p:txBody>
      </p:sp>
      <p:sp>
        <p:nvSpPr>
          <p:cNvPr id="89" name="CustomShape 2"/>
          <p:cNvSpPr/>
          <p:nvPr/>
        </p:nvSpPr>
        <p:spPr>
          <a:xfrm>
            <a:off x="612720" y="1600200"/>
            <a:ext cx="8151480" cy="4493880"/>
          </a:xfrm>
          <a:prstGeom prst="rect">
            <a:avLst/>
          </a:prstGeom>
        </p:spPr>
        <p:txBody>
          <a:bodyPr bIns="45000" lIns="90000" rIns="90000" tIns="45000"/>
          <a:p>
            <a:pPr algn="just">
              <a:lnSpc>
                <a:spcPct val="100000"/>
              </a:lnSpc>
              <a:buSzPct val="60000"/>
              <a:buFont charset="2" typeface="Wingdings"/>
              <a:buChar char=""/>
            </a:pPr>
            <a:r>
              <a:rPr lang="pt-BR" sz="2900">
                <a:solidFill>
                  <a:srgbClr val="000000"/>
                </a:solidFill>
                <a:latin typeface="Tw Cen MT"/>
              </a:rPr>
              <a:t>Identificação das necessidades, desenvolvimento, implantação e atualização do sistema de informações a organização – gestão da informação par apoiar a missão institucional e promover a integração com cidadãos usuários, sociedade, fornecedores e parceiros. Identificação, tratamento e compartilhamento – gestão do conhecimento para melhoria dos processos, produtos e serviços.</a:t>
            </a:r>
            <a:endParaRPr/>
          </a:p>
        </p:txBody>
      </p:sp>
    </p:spTree>
  </p:cSld>
  <p:timing>
    <p:tnLst>
      <p:par>
        <p:cTn dur="indefinite" id="7" nodeType="tmRoot" restart="never">
          <p:childTnLst>
            <p:seq>
              <p:cTn id="8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612720" y="228600"/>
            <a:ext cx="8151480" cy="9889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pt-BR" sz="4400">
                <a:solidFill>
                  <a:srgbClr val="775f55"/>
                </a:solidFill>
                <a:latin typeface="Tw Cen MT"/>
              </a:rPr>
              <a:t>Conteúdo da disciplina</a:t>
            </a:r>
            <a:endParaRPr/>
          </a:p>
        </p:txBody>
      </p:sp>
      <p:sp>
        <p:nvSpPr>
          <p:cNvPr id="91" name="CustomShape 2"/>
          <p:cNvSpPr/>
          <p:nvPr/>
        </p:nvSpPr>
        <p:spPr>
          <a:xfrm>
            <a:off x="612720" y="1600200"/>
            <a:ext cx="8151480" cy="44938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60000"/>
              <a:buFont charset="2" typeface="Wingdings"/>
              <a:buChar char=""/>
            </a:pPr>
            <a:r>
              <a:rPr lang="pt-BR" sz="2900">
                <a:solidFill>
                  <a:srgbClr val="000000"/>
                </a:solidFill>
                <a:latin typeface="Tw Cen MT"/>
              </a:rPr>
              <a:t>Identificação das necessidades de coleta de informações;</a:t>
            </a:r>
            <a:endParaRPr/>
          </a:p>
          <a:p>
            <a:pPr>
              <a:lnSpc>
                <a:spcPct val="100000"/>
              </a:lnSpc>
              <a:buSzPct val="60000"/>
              <a:buFont charset="2" typeface="Wingdings"/>
              <a:buChar char=""/>
            </a:pPr>
            <a:r>
              <a:rPr lang="pt-BR" sz="2900">
                <a:solidFill>
                  <a:srgbClr val="000000"/>
                </a:solidFill>
                <a:latin typeface="Tw Cen MT"/>
              </a:rPr>
              <a:t>Tratamento e guarda das informações da organização;</a:t>
            </a:r>
            <a:endParaRPr/>
          </a:p>
          <a:p>
            <a:pPr>
              <a:lnSpc>
                <a:spcPct val="100000"/>
              </a:lnSpc>
              <a:buSzPct val="60000"/>
              <a:buFont charset="2" typeface="Wingdings"/>
              <a:buChar char=""/>
            </a:pPr>
            <a:r>
              <a:rPr lang="pt-BR" sz="2900">
                <a:solidFill>
                  <a:srgbClr val="000000"/>
                </a:solidFill>
                <a:latin typeface="Tw Cen MT"/>
              </a:rPr>
              <a:t>Desenvolvimento, implantação e atualização dos sistemas de informações;</a:t>
            </a:r>
            <a:endParaRPr/>
          </a:p>
          <a:p>
            <a:pPr>
              <a:lnSpc>
                <a:spcPct val="100000"/>
              </a:lnSpc>
              <a:buSzPct val="60000"/>
              <a:buFont charset="2" typeface="Wingdings"/>
              <a:buChar char=""/>
            </a:pPr>
            <a:r>
              <a:rPr lang="pt-BR" sz="2900">
                <a:solidFill>
                  <a:srgbClr val="000000"/>
                </a:solidFill>
                <a:latin typeface="Tw Cen MT"/>
              </a:rPr>
              <a:t>...</a:t>
            </a:r>
            <a:endParaRPr/>
          </a:p>
        </p:txBody>
      </p:sp>
    </p:spTree>
  </p:cSld>
  <p:timing>
    <p:tnLst>
      <p:par>
        <p:cTn dur="indefinite" id="9" nodeType="tmRoot" restart="never">
          <p:childTnLst>
            <p:seq>
              <p:cTn id="10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612720" y="228600"/>
            <a:ext cx="8151480" cy="9889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pt-BR" sz="4400">
                <a:solidFill>
                  <a:srgbClr val="775f55"/>
                </a:solidFill>
                <a:latin typeface="Tw Cen MT"/>
              </a:rPr>
              <a:t>Bibliografia</a:t>
            </a:r>
            <a:endParaRPr/>
          </a:p>
        </p:txBody>
      </p:sp>
      <p:sp>
        <p:nvSpPr>
          <p:cNvPr id="93" name="CustomShape 2"/>
          <p:cNvSpPr/>
          <p:nvPr/>
        </p:nvSpPr>
        <p:spPr>
          <a:xfrm>
            <a:off x="612720" y="1600200"/>
            <a:ext cx="8151480" cy="44938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60000"/>
              <a:buFont charset="2" typeface="Wingdings"/>
              <a:buChar char=""/>
            </a:pPr>
            <a:r>
              <a:rPr lang="pt-BR" sz="2900">
                <a:solidFill>
                  <a:srgbClr val="000000"/>
                </a:solidFill>
                <a:latin typeface="Tw Cen MT"/>
              </a:rPr>
              <a:t>...</a:t>
            </a:r>
            <a:endParaRPr/>
          </a:p>
        </p:txBody>
      </p:sp>
    </p:spTree>
  </p:cSld>
  <p:timing>
    <p:tnLst>
      <p:par>
        <p:cTn dur="indefinite" id="11" nodeType="tmRoot" restart="never">
          <p:childTnLst>
            <p:seq>
              <p:cTn id="1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612720" y="228600"/>
            <a:ext cx="8151480" cy="9889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pt-BR" sz="4400">
                <a:solidFill>
                  <a:srgbClr val="775f55"/>
                </a:solidFill>
                <a:latin typeface="Tw Cen MT"/>
              </a:rPr>
              <a:t>Coleta de informações</a:t>
            </a:r>
            <a:endParaRPr/>
          </a:p>
        </p:txBody>
      </p:sp>
      <p:sp>
        <p:nvSpPr>
          <p:cNvPr id="95" name="CustomShape 2"/>
          <p:cNvSpPr/>
          <p:nvPr/>
        </p:nvSpPr>
        <p:spPr>
          <a:xfrm>
            <a:off x="612720" y="1600200"/>
            <a:ext cx="8151480" cy="44938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60000"/>
              <a:buFont charset="2" typeface="Wingdings"/>
              <a:buChar char=""/>
            </a:pPr>
            <a:r>
              <a:rPr lang="pt-BR" sz="2900">
                <a:solidFill>
                  <a:srgbClr val="000000"/>
                </a:solidFill>
                <a:latin typeface="Tw Cen MT"/>
              </a:rPr>
              <a:t>PDCA (Plan-Do-Check-Act)</a:t>
            </a:r>
            <a:endParaRPr/>
          </a:p>
          <a:p>
            <a:pPr>
              <a:lnSpc>
                <a:spcPct val="100000"/>
              </a:lnSpc>
              <a:buSzPct val="60000"/>
              <a:buFont charset="2" typeface="Wingdings"/>
              <a:buChar char=""/>
            </a:pPr>
            <a:r>
              <a:rPr lang="pt-BR" sz="2900">
                <a:solidFill>
                  <a:srgbClr val="000000"/>
                </a:solidFill>
                <a:latin typeface="Tw Cen MT"/>
              </a:rPr>
              <a:t>Necessidades</a:t>
            </a:r>
            <a:endParaRPr/>
          </a:p>
          <a:p>
            <a:pPr>
              <a:lnSpc>
                <a:spcPct val="100000"/>
              </a:lnSpc>
              <a:buSzPct val="60000"/>
              <a:buFont charset="2" typeface="Wingdings"/>
              <a:buChar char=""/>
            </a:pPr>
            <a:r>
              <a:rPr lang="pt-BR" sz="2900">
                <a:solidFill>
                  <a:srgbClr val="000000"/>
                </a:solidFill>
                <a:latin typeface="Tw Cen MT"/>
              </a:rPr>
              <a:t>Informações</a:t>
            </a:r>
            <a:endParaRPr/>
          </a:p>
          <a:p>
            <a:pPr>
              <a:lnSpc>
                <a:spcPct val="100000"/>
              </a:lnSpc>
              <a:buSzPct val="60000"/>
              <a:buFont charset="2" typeface="Wingdings"/>
              <a:buChar char=""/>
            </a:pPr>
            <a:r>
              <a:rPr lang="pt-BR" sz="2900">
                <a:solidFill>
                  <a:srgbClr val="000000"/>
                </a:solidFill>
                <a:latin typeface="Tw Cen MT"/>
              </a:rPr>
              <a:t>Estatísticas</a:t>
            </a:r>
            <a:endParaRPr/>
          </a:p>
          <a:p>
            <a:pPr>
              <a:lnSpc>
                <a:spcPct val="100000"/>
              </a:lnSpc>
              <a:buSzPct val="60000"/>
              <a:buFont charset="2" typeface="Wingdings"/>
              <a:buChar char=""/>
            </a:pPr>
            <a:r>
              <a:rPr lang="pt-BR" sz="2900">
                <a:solidFill>
                  <a:srgbClr val="000000"/>
                </a:solidFill>
                <a:latin typeface="Tw Cen MT"/>
              </a:rPr>
              <a:t>Propostas</a:t>
            </a:r>
            <a:endParaRPr/>
          </a:p>
          <a:p>
            <a:pPr>
              <a:lnSpc>
                <a:spcPct val="100000"/>
              </a:lnSpc>
              <a:buSzPct val="60000"/>
              <a:buFont charset="2" typeface="Wingdings"/>
              <a:buChar char=""/>
            </a:pPr>
            <a:r>
              <a:rPr lang="pt-BR" sz="2900">
                <a:solidFill>
                  <a:srgbClr val="000000"/>
                </a:solidFill>
                <a:latin typeface="Tw Cen MT"/>
              </a:rPr>
              <a:t>Melhorias</a:t>
            </a:r>
            <a:endParaRPr/>
          </a:p>
          <a:p>
            <a:pPr>
              <a:lnSpc>
                <a:spcPct val="100000"/>
              </a:lnSpc>
              <a:buSzPct val="60000"/>
              <a:buFont charset="2" typeface="Wingdings"/>
              <a:buChar char=""/>
            </a:pPr>
            <a:r>
              <a:rPr lang="pt-BR" sz="2900">
                <a:solidFill>
                  <a:srgbClr val="000000"/>
                </a:solidFill>
                <a:latin typeface="Tw Cen MT"/>
              </a:rPr>
              <a:t>Refazer todo ciclo</a:t>
            </a:r>
            <a:endParaRPr/>
          </a:p>
        </p:txBody>
      </p:sp>
      <p:pic>
        <p:nvPicPr>
          <p:cNvPr descr="" id="96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4536000" y="2170800"/>
            <a:ext cx="4240800" cy="3923280"/>
          </a:xfrm>
          <a:prstGeom prst="rect">
            <a:avLst/>
          </a:prstGeom>
        </p:spPr>
      </p:pic>
    </p:spTree>
  </p:cSld>
  <p:timing>
    <p:tnLst>
      <p:par>
        <p:cTn dur="indefinite" id="13" nodeType="tmRoot" restart="never">
          <p:childTnLst>
            <p:seq>
              <p:cTn id="1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612720" y="228600"/>
            <a:ext cx="8151480" cy="9889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pt-BR" sz="4400">
                <a:solidFill>
                  <a:srgbClr val="775f55"/>
                </a:solidFill>
                <a:latin typeface="Tw Cen MT"/>
              </a:rPr>
              <a:t>Aulas seguintes</a:t>
            </a:r>
            <a:endParaRPr/>
          </a:p>
        </p:txBody>
      </p:sp>
      <p:sp>
        <p:nvSpPr>
          <p:cNvPr id="98" name="CustomShape 2"/>
          <p:cNvSpPr/>
          <p:nvPr/>
        </p:nvSpPr>
        <p:spPr>
          <a:xfrm>
            <a:off x="612720" y="1600200"/>
            <a:ext cx="8151480" cy="44938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60000"/>
              <a:buFont charset="2" typeface="Wingdings"/>
              <a:buChar char=""/>
            </a:pPr>
            <a:r>
              <a:rPr lang="pt-BR" sz="2900">
                <a:solidFill>
                  <a:srgbClr val="000000"/>
                </a:solidFill>
                <a:latin typeface="Tw Cen MT"/>
              </a:rPr>
              <a:t>...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dur="indefinite" id="15" nodeType="tmRoot" restart="never">
          <p:childTnLst>
            <p:seq>
              <p:cTn id="1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/>
        </p:nvSpPr>
        <p:spPr>
          <a:xfrm>
            <a:off x="612720" y="228600"/>
            <a:ext cx="8151480" cy="9889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pt-BR" sz="4400">
                <a:solidFill>
                  <a:srgbClr val="775f55"/>
                </a:solidFill>
                <a:latin typeface="Tw Cen MT"/>
              </a:rPr>
              <a:t>Conclusão</a:t>
            </a:r>
            <a:endParaRPr/>
          </a:p>
        </p:txBody>
      </p:sp>
      <p:sp>
        <p:nvSpPr>
          <p:cNvPr id="100" name="CustomShape 2"/>
          <p:cNvSpPr/>
          <p:nvPr/>
        </p:nvSpPr>
        <p:spPr>
          <a:xfrm>
            <a:off x="612720" y="1600200"/>
            <a:ext cx="8151480" cy="44938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60000"/>
              <a:buFont charset="2" typeface="Wingdings"/>
              <a:buChar char=""/>
            </a:pPr>
            <a:r>
              <a:rPr lang="pt-BR" sz="2900">
                <a:solidFill>
                  <a:srgbClr val="000000"/>
                </a:solidFill>
                <a:latin typeface="Tw Cen MT"/>
              </a:rPr>
              <a:t>"Viver por viver, todos vivem. O essencial é saber viver". Chico Xavier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60000"/>
              <a:buFont charset="2" typeface="Wingdings"/>
              <a:buChar char=""/>
            </a:pPr>
            <a:r>
              <a:rPr lang="pt-BR" sz="2900">
                <a:solidFill>
                  <a:srgbClr val="000000"/>
                </a:solidFill>
                <a:latin typeface="Tw Cen MT"/>
              </a:rPr>
              <a:t>"Embora ninguém possa voltar atrás e fazer um novo começo, qualquer um pode começar agora e fazer um novo fim". Chico Xavier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60000"/>
              <a:buFont charset="2" typeface="Wingdings"/>
              <a:buChar char=""/>
            </a:pPr>
            <a:r>
              <a:rPr lang="pt-BR" sz="2900">
                <a:solidFill>
                  <a:srgbClr val="000000"/>
                </a:solidFill>
                <a:latin typeface="Tw Cen MT"/>
              </a:rPr>
              <a:t>valdir.marcos@zzz.zz.zz</a:t>
            </a:r>
            <a:endParaRPr/>
          </a:p>
          <a:p>
            <a:pPr>
              <a:lnSpc>
                <a:spcPct val="100000"/>
              </a:lnSpc>
              <a:buSzPct val="60000"/>
              <a:buFont charset="2" typeface="Wingdings"/>
              <a:buChar char=""/>
            </a:pPr>
            <a:r>
              <a:rPr lang="pt-BR" sz="2900">
                <a:solidFill>
                  <a:srgbClr val="000000"/>
                </a:solidFill>
                <a:latin typeface="Tw Cen MT"/>
              </a:rPr>
              <a:t>Obrigado!</a:t>
            </a:r>
            <a:endParaRPr/>
          </a:p>
        </p:txBody>
      </p:sp>
    </p:spTree>
  </p:cSld>
  <p:timing>
    <p:tnLst>
      <p:par>
        <p:cTn dur="indefinite" id="17" nodeType="tmRoot" restart="never">
          <p:childTnLst>
            <p:seq>
              <p:cTn id="18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