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301" autoAdjust="0"/>
  </p:normalViewPr>
  <p:slideViewPr>
    <p:cSldViewPr snapToGrid="0" snapToObjects="1">
      <p:cViewPr varScale="1">
        <p:scale>
          <a:sx n="164" d="100"/>
          <a:sy n="16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F0D52-0492-4349-9D8B-C6008BFC5C2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0887743-CDBA-4D58-99F7-2A09B67C9FCB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Information gathering</a:t>
          </a:r>
          <a:endParaRPr lang="id-ID">
            <a:latin typeface="Gill Sans MT" pitchFamily="34" charset="0"/>
          </a:endParaRPr>
        </a:p>
      </dgm:t>
    </dgm:pt>
    <dgm:pt modelId="{B9CB60B1-D860-4338-9511-BE9F55DA9A33}" type="parTrans" cxnId="{5C7E447F-61D8-4FC1-BB50-F98FCB185529}">
      <dgm:prSet/>
      <dgm:spPr/>
      <dgm:t>
        <a:bodyPr/>
        <a:lstStyle/>
        <a:p>
          <a:endParaRPr lang="id-ID"/>
        </a:p>
      </dgm:t>
    </dgm:pt>
    <dgm:pt modelId="{B770E69F-8299-4F53-B0D0-282DA98B787E}" type="sibTrans" cxnId="{5C7E447F-61D8-4FC1-BB50-F98FCB185529}">
      <dgm:prSet/>
      <dgm:spPr/>
      <dgm:t>
        <a:bodyPr/>
        <a:lstStyle/>
        <a:p>
          <a:endParaRPr lang="id-ID"/>
        </a:p>
      </dgm:t>
    </dgm:pt>
    <dgm:pt modelId="{DCC19717-6AEE-441D-85B3-6DDFB95C80EA}">
      <dgm:prSet phldrT="[Text]" custT="1"/>
      <dgm:spPr/>
      <dgm:t>
        <a:bodyPr/>
        <a:lstStyle/>
        <a:p>
          <a:r>
            <a:rPr lang="en-US" sz="1100" smtClean="0">
              <a:latin typeface="Gill Sans MT" pitchFamily="34" charset="0"/>
            </a:rPr>
            <a:t>Spiders, </a:t>
          </a:r>
          <a:r>
            <a:rPr lang="id-ID" sz="1100" smtClean="0">
              <a:latin typeface="Gill Sans MT" pitchFamily="34" charset="0"/>
            </a:rPr>
            <a:t>r</a:t>
          </a:r>
          <a:r>
            <a:rPr lang="en-US" sz="1100" smtClean="0">
              <a:latin typeface="Gill Sans MT" pitchFamily="34" charset="0"/>
            </a:rPr>
            <a:t>obots and </a:t>
          </a:r>
          <a:r>
            <a:rPr lang="id-ID" sz="1100" smtClean="0">
              <a:latin typeface="Gill Sans MT" pitchFamily="34" charset="0"/>
            </a:rPr>
            <a:t>c</a:t>
          </a:r>
          <a:r>
            <a:rPr lang="en-US" sz="1100" smtClean="0">
              <a:latin typeface="Gill Sans MT" pitchFamily="34" charset="0"/>
            </a:rPr>
            <a:t>rawlers</a:t>
          </a:r>
          <a:endParaRPr lang="id-ID" sz="1100">
            <a:latin typeface="Gill Sans MT" pitchFamily="34" charset="0"/>
          </a:endParaRPr>
        </a:p>
      </dgm:t>
    </dgm:pt>
    <dgm:pt modelId="{D9F7EECD-C6C9-4182-AA30-C4036432C47C}" type="parTrans" cxnId="{0433C6C9-BBC9-4D23-ADB2-F146B9DFA0E3}">
      <dgm:prSet/>
      <dgm:spPr/>
      <dgm:t>
        <a:bodyPr/>
        <a:lstStyle/>
        <a:p>
          <a:endParaRPr lang="id-ID"/>
        </a:p>
      </dgm:t>
    </dgm:pt>
    <dgm:pt modelId="{2CC4D7EC-F04A-49E0-9BB6-5DD95EB901E7}" type="sibTrans" cxnId="{0433C6C9-BBC9-4D23-ADB2-F146B9DFA0E3}">
      <dgm:prSet/>
      <dgm:spPr/>
      <dgm:t>
        <a:bodyPr/>
        <a:lstStyle/>
        <a:p>
          <a:endParaRPr lang="id-ID"/>
        </a:p>
      </dgm:t>
    </dgm:pt>
    <dgm:pt modelId="{77B2E105-22C1-4D79-90B7-0C83E6DE77E3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...</a:t>
          </a:r>
          <a:endParaRPr lang="id-ID" sz="1100">
            <a:latin typeface="Gill Sans MT" pitchFamily="34" charset="0"/>
          </a:endParaRPr>
        </a:p>
      </dgm:t>
    </dgm:pt>
    <dgm:pt modelId="{3ACF8FAD-7444-4744-8726-17CA5C69B68B}" type="parTrans" cxnId="{267F960E-953D-455D-8474-697F45572BD4}">
      <dgm:prSet/>
      <dgm:spPr/>
      <dgm:t>
        <a:bodyPr/>
        <a:lstStyle/>
        <a:p>
          <a:endParaRPr lang="id-ID"/>
        </a:p>
      </dgm:t>
    </dgm:pt>
    <dgm:pt modelId="{ACC11E94-9D5F-49C1-A2E3-1EC3AB2130CE}" type="sibTrans" cxnId="{267F960E-953D-455D-8474-697F45572BD4}">
      <dgm:prSet/>
      <dgm:spPr/>
      <dgm:t>
        <a:bodyPr/>
        <a:lstStyle/>
        <a:p>
          <a:endParaRPr lang="id-ID"/>
        </a:p>
      </dgm:t>
    </dgm:pt>
    <dgm:pt modelId="{04EF4209-981A-406D-AFD7-F07FBEE8E98F}">
      <dgm:prSet phldrT="[Text]"/>
      <dgm:spPr/>
      <dgm:t>
        <a:bodyPr/>
        <a:lstStyle/>
        <a:p>
          <a:r>
            <a:rPr lang="id-ID" b="0" smtClean="0">
              <a:latin typeface="Gill Sans MT" pitchFamily="34" charset="0"/>
            </a:rPr>
            <a:t>Configuration management system</a:t>
          </a:r>
          <a:endParaRPr lang="id-ID" b="0">
            <a:latin typeface="Gill Sans MT" pitchFamily="34" charset="0"/>
          </a:endParaRPr>
        </a:p>
      </dgm:t>
    </dgm:pt>
    <dgm:pt modelId="{F3B26AE3-D9B5-4A44-9ED4-108297AC87E1}" type="parTrans" cxnId="{44F1B03A-11A1-4458-A3C6-BB96009EE24D}">
      <dgm:prSet/>
      <dgm:spPr/>
      <dgm:t>
        <a:bodyPr/>
        <a:lstStyle/>
        <a:p>
          <a:endParaRPr lang="id-ID"/>
        </a:p>
      </dgm:t>
    </dgm:pt>
    <dgm:pt modelId="{B929E575-4A66-465A-9D5E-0AE4E87D5EC6}" type="sibTrans" cxnId="{44F1B03A-11A1-4458-A3C6-BB96009EE24D}">
      <dgm:prSet/>
      <dgm:spPr/>
      <dgm:t>
        <a:bodyPr/>
        <a:lstStyle/>
        <a:p>
          <a:endParaRPr lang="id-ID"/>
        </a:p>
      </dgm:t>
    </dgm:pt>
    <dgm:pt modelId="{41A4D9D7-1485-437E-9B7D-2CEADFC32071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SSL/TLS testing</a:t>
          </a:r>
          <a:endParaRPr lang="id-ID" sz="1100">
            <a:latin typeface="Gill Sans MT" pitchFamily="34" charset="0"/>
          </a:endParaRPr>
        </a:p>
      </dgm:t>
    </dgm:pt>
    <dgm:pt modelId="{2074CD16-1D51-4AB5-B121-7A1733705F13}" type="parTrans" cxnId="{A196D9F0-9D78-44A6-B135-234002D112AF}">
      <dgm:prSet/>
      <dgm:spPr/>
      <dgm:t>
        <a:bodyPr/>
        <a:lstStyle/>
        <a:p>
          <a:endParaRPr lang="id-ID"/>
        </a:p>
      </dgm:t>
    </dgm:pt>
    <dgm:pt modelId="{28254386-4C4B-43FA-A2BD-3C1A41D6C409}" type="sibTrans" cxnId="{A196D9F0-9D78-44A6-B135-234002D112AF}">
      <dgm:prSet/>
      <dgm:spPr/>
      <dgm:t>
        <a:bodyPr/>
        <a:lstStyle/>
        <a:p>
          <a:endParaRPr lang="id-ID"/>
        </a:p>
      </dgm:t>
    </dgm:pt>
    <dgm:pt modelId="{C52D5988-0186-469B-972A-272FA52B115B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DB listener testing</a:t>
          </a:r>
          <a:endParaRPr lang="id-ID" sz="1100">
            <a:latin typeface="Gill Sans MT" pitchFamily="34" charset="0"/>
          </a:endParaRPr>
        </a:p>
      </dgm:t>
    </dgm:pt>
    <dgm:pt modelId="{70A6DBC7-4A3C-4DBE-B5B4-96B12E6D1054}" type="parTrans" cxnId="{4C0B8B9E-EF63-4714-9DE6-B0A946441C5E}">
      <dgm:prSet/>
      <dgm:spPr/>
      <dgm:t>
        <a:bodyPr/>
        <a:lstStyle/>
        <a:p>
          <a:endParaRPr lang="id-ID"/>
        </a:p>
      </dgm:t>
    </dgm:pt>
    <dgm:pt modelId="{985B1C70-FACC-471F-8B7F-6B1F457971A5}" type="sibTrans" cxnId="{4C0B8B9E-EF63-4714-9DE6-B0A946441C5E}">
      <dgm:prSet/>
      <dgm:spPr/>
      <dgm:t>
        <a:bodyPr/>
        <a:lstStyle/>
        <a:p>
          <a:endParaRPr lang="id-ID"/>
        </a:p>
      </dgm:t>
    </dgm:pt>
    <dgm:pt modelId="{D6ABA876-E888-4C31-8168-8398F27312F7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Authentication testing</a:t>
          </a:r>
          <a:endParaRPr lang="id-ID">
            <a:latin typeface="Gill Sans MT" pitchFamily="34" charset="0"/>
          </a:endParaRPr>
        </a:p>
      </dgm:t>
    </dgm:pt>
    <dgm:pt modelId="{A6AD19EC-836A-48D3-9FF5-70BE7B6C9C23}" type="parTrans" cxnId="{F9452E89-4086-4410-92D1-FE7378616C57}">
      <dgm:prSet/>
      <dgm:spPr/>
      <dgm:t>
        <a:bodyPr/>
        <a:lstStyle/>
        <a:p>
          <a:endParaRPr lang="id-ID"/>
        </a:p>
      </dgm:t>
    </dgm:pt>
    <dgm:pt modelId="{B872CFB5-11D9-494F-B49C-0A451C487CE7}" type="sibTrans" cxnId="{F9452E89-4086-4410-92D1-FE7378616C57}">
      <dgm:prSet/>
      <dgm:spPr/>
      <dgm:t>
        <a:bodyPr/>
        <a:lstStyle/>
        <a:p>
          <a:endParaRPr lang="id-ID"/>
        </a:p>
      </dgm:t>
    </dgm:pt>
    <dgm:pt modelId="{7EE85FBA-9FCF-4359-A244-27C3986DCC36}">
      <dgm:prSet phldrT="[Text]" custT="1"/>
      <dgm:spPr/>
      <dgm:t>
        <a:bodyPr/>
        <a:lstStyle/>
        <a:p>
          <a:r>
            <a:rPr lang="en-US" sz="1100" smtClean="0">
              <a:latin typeface="Gill Sans MT" pitchFamily="34" charset="0"/>
            </a:rPr>
            <a:t>Credentials transport over an encrypted channel</a:t>
          </a:r>
          <a:endParaRPr lang="id-ID" sz="1100">
            <a:latin typeface="Gill Sans MT" pitchFamily="34" charset="0"/>
          </a:endParaRPr>
        </a:p>
      </dgm:t>
    </dgm:pt>
    <dgm:pt modelId="{039D0F47-12A1-4F90-9C5F-EAE27735016C}" type="parTrans" cxnId="{4A2DA0F1-1495-4010-B0EB-471C0CEC679F}">
      <dgm:prSet/>
      <dgm:spPr/>
      <dgm:t>
        <a:bodyPr/>
        <a:lstStyle/>
        <a:p>
          <a:endParaRPr lang="id-ID"/>
        </a:p>
      </dgm:t>
    </dgm:pt>
    <dgm:pt modelId="{393FD500-5B03-4F0A-94C3-5C78BB08F3F9}" type="sibTrans" cxnId="{4A2DA0F1-1495-4010-B0EB-471C0CEC679F}">
      <dgm:prSet/>
      <dgm:spPr/>
      <dgm:t>
        <a:bodyPr/>
        <a:lstStyle/>
        <a:p>
          <a:endParaRPr lang="id-ID"/>
        </a:p>
      </dgm:t>
    </dgm:pt>
    <dgm:pt modelId="{E74072DE-B297-424D-A9A4-A5374B588911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Testing for user enumeration</a:t>
          </a:r>
          <a:endParaRPr lang="id-ID" sz="1100">
            <a:latin typeface="Gill Sans MT" pitchFamily="34" charset="0"/>
          </a:endParaRPr>
        </a:p>
      </dgm:t>
    </dgm:pt>
    <dgm:pt modelId="{9D79CB55-3E74-4BFE-AAAE-5BF9ACDBEF48}" type="parTrans" cxnId="{F2E7F180-3DDE-4818-B323-D85ECA50CC20}">
      <dgm:prSet/>
      <dgm:spPr/>
      <dgm:t>
        <a:bodyPr/>
        <a:lstStyle/>
        <a:p>
          <a:endParaRPr lang="id-ID"/>
        </a:p>
      </dgm:t>
    </dgm:pt>
    <dgm:pt modelId="{604B2489-7C9E-43B8-A189-0ECF8FF98997}" type="sibTrans" cxnId="{F2E7F180-3DDE-4818-B323-D85ECA50CC20}">
      <dgm:prSet/>
      <dgm:spPr/>
      <dgm:t>
        <a:bodyPr/>
        <a:lstStyle/>
        <a:p>
          <a:endParaRPr lang="id-ID"/>
        </a:p>
      </dgm:t>
    </dgm:pt>
    <dgm:pt modelId="{7FBD06A0-C17B-414B-9C6B-639A7544204E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...</a:t>
          </a:r>
          <a:endParaRPr lang="id-ID" sz="1100">
            <a:latin typeface="Gill Sans MT" pitchFamily="34" charset="0"/>
          </a:endParaRPr>
        </a:p>
      </dgm:t>
    </dgm:pt>
    <dgm:pt modelId="{0FCEF778-54CA-47A0-8497-7B7CAD97F17C}" type="parTrans" cxnId="{3F56EC1F-7FB2-40B3-912B-293CF9F61864}">
      <dgm:prSet/>
      <dgm:spPr/>
      <dgm:t>
        <a:bodyPr/>
        <a:lstStyle/>
        <a:p>
          <a:endParaRPr lang="id-ID"/>
        </a:p>
      </dgm:t>
    </dgm:pt>
    <dgm:pt modelId="{D8C4C43C-0305-4D86-8E1F-32E5150F4158}" type="sibTrans" cxnId="{3F56EC1F-7FB2-40B3-912B-293CF9F61864}">
      <dgm:prSet/>
      <dgm:spPr/>
      <dgm:t>
        <a:bodyPr/>
        <a:lstStyle/>
        <a:p>
          <a:endParaRPr lang="id-ID"/>
        </a:p>
      </dgm:t>
    </dgm:pt>
    <dgm:pt modelId="{3BE0E5B4-9716-4ABB-B661-649A549A4799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Session management</a:t>
          </a:r>
          <a:endParaRPr lang="id-ID">
            <a:latin typeface="Gill Sans MT" pitchFamily="34" charset="0"/>
          </a:endParaRPr>
        </a:p>
      </dgm:t>
    </dgm:pt>
    <dgm:pt modelId="{E1D20437-9C66-496E-B7BE-4172453F8A0D}" type="parTrans" cxnId="{9A2E6364-236E-4896-B4A5-5699B4C3FDFE}">
      <dgm:prSet/>
      <dgm:spPr/>
      <dgm:t>
        <a:bodyPr/>
        <a:lstStyle/>
        <a:p>
          <a:endParaRPr lang="id-ID"/>
        </a:p>
      </dgm:t>
    </dgm:pt>
    <dgm:pt modelId="{ACF7A251-22A2-4E9F-8BF9-6DB1C0CB2981}" type="sibTrans" cxnId="{9A2E6364-236E-4896-B4A5-5699B4C3FDFE}">
      <dgm:prSet/>
      <dgm:spPr/>
      <dgm:t>
        <a:bodyPr/>
        <a:lstStyle/>
        <a:p>
          <a:endParaRPr lang="id-ID"/>
        </a:p>
      </dgm:t>
    </dgm:pt>
    <dgm:pt modelId="{17EF3F80-9937-49BC-AC39-D3735A0B67A9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Testing for session management schema</a:t>
          </a:r>
          <a:endParaRPr lang="id-ID" sz="1100">
            <a:latin typeface="Gill Sans MT" pitchFamily="34" charset="0"/>
          </a:endParaRPr>
        </a:p>
      </dgm:t>
    </dgm:pt>
    <dgm:pt modelId="{1E58C884-D1EE-4573-980C-6A3A061D9774}" type="parTrans" cxnId="{788250CC-B992-4D8C-9EC2-5D9884E44A26}">
      <dgm:prSet/>
      <dgm:spPr/>
      <dgm:t>
        <a:bodyPr/>
        <a:lstStyle/>
        <a:p>
          <a:endParaRPr lang="id-ID"/>
        </a:p>
      </dgm:t>
    </dgm:pt>
    <dgm:pt modelId="{84BB1B4E-1AEE-4C0E-8296-7F32CDE08FB5}" type="sibTrans" cxnId="{788250CC-B992-4D8C-9EC2-5D9884E44A26}">
      <dgm:prSet/>
      <dgm:spPr/>
      <dgm:t>
        <a:bodyPr/>
        <a:lstStyle/>
        <a:p>
          <a:endParaRPr lang="id-ID"/>
        </a:p>
      </dgm:t>
    </dgm:pt>
    <dgm:pt modelId="{7FFD38B4-7300-4392-8CEE-281698ABF738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...</a:t>
          </a:r>
          <a:endParaRPr lang="id-ID" sz="1100">
            <a:latin typeface="Gill Sans MT" pitchFamily="34" charset="0"/>
          </a:endParaRPr>
        </a:p>
      </dgm:t>
    </dgm:pt>
    <dgm:pt modelId="{C5EC083A-9AAC-480E-9190-A71578BB1DEC}" type="parTrans" cxnId="{43CA494B-311A-4A8B-9BF2-F863239070F0}">
      <dgm:prSet/>
      <dgm:spPr/>
      <dgm:t>
        <a:bodyPr/>
        <a:lstStyle/>
        <a:p>
          <a:endParaRPr lang="id-ID"/>
        </a:p>
      </dgm:t>
    </dgm:pt>
    <dgm:pt modelId="{D370A2F0-D9BC-4489-8F65-56EC72216766}" type="sibTrans" cxnId="{43CA494B-311A-4A8B-9BF2-F863239070F0}">
      <dgm:prSet/>
      <dgm:spPr/>
      <dgm:t>
        <a:bodyPr/>
        <a:lstStyle/>
        <a:p>
          <a:endParaRPr lang="id-ID"/>
        </a:p>
      </dgm:t>
    </dgm:pt>
    <dgm:pt modelId="{35C5F857-4D67-4B08-BE93-23D54F6E510E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Authorization testing</a:t>
          </a:r>
          <a:endParaRPr lang="id-ID">
            <a:latin typeface="Gill Sans MT" pitchFamily="34" charset="0"/>
          </a:endParaRPr>
        </a:p>
      </dgm:t>
    </dgm:pt>
    <dgm:pt modelId="{A42E4805-0C8D-43E6-960F-468D2F0DE7C7}" type="parTrans" cxnId="{F240B66E-825E-4002-BB7E-A9C0B80970EE}">
      <dgm:prSet/>
      <dgm:spPr/>
      <dgm:t>
        <a:bodyPr/>
        <a:lstStyle/>
        <a:p>
          <a:endParaRPr lang="id-ID"/>
        </a:p>
      </dgm:t>
    </dgm:pt>
    <dgm:pt modelId="{FABCB868-C362-4252-96EB-C6A999C20620}" type="sibTrans" cxnId="{F240B66E-825E-4002-BB7E-A9C0B80970EE}">
      <dgm:prSet/>
      <dgm:spPr/>
      <dgm:t>
        <a:bodyPr/>
        <a:lstStyle/>
        <a:p>
          <a:endParaRPr lang="id-ID"/>
        </a:p>
      </dgm:t>
    </dgm:pt>
    <dgm:pt modelId="{BD28E2D8-9188-4314-B3F6-789ADC0A1309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Testing for path traversal</a:t>
          </a:r>
          <a:endParaRPr lang="id-ID" sz="1100">
            <a:latin typeface="Gill Sans MT" pitchFamily="34" charset="0"/>
          </a:endParaRPr>
        </a:p>
      </dgm:t>
    </dgm:pt>
    <dgm:pt modelId="{AA00A213-062D-4F9C-A958-108F0028E83D}" type="parTrans" cxnId="{200A163A-2D34-407C-9750-052E03D45355}">
      <dgm:prSet/>
      <dgm:spPr/>
      <dgm:t>
        <a:bodyPr/>
        <a:lstStyle/>
        <a:p>
          <a:endParaRPr lang="id-ID"/>
        </a:p>
      </dgm:t>
    </dgm:pt>
    <dgm:pt modelId="{7DB1CA38-92BF-41ED-844B-9CB123763552}" type="sibTrans" cxnId="{200A163A-2D34-407C-9750-052E03D45355}">
      <dgm:prSet/>
      <dgm:spPr/>
      <dgm:t>
        <a:bodyPr/>
        <a:lstStyle/>
        <a:p>
          <a:endParaRPr lang="id-ID"/>
        </a:p>
      </dgm:t>
    </dgm:pt>
    <dgm:pt modelId="{C0559D56-22AC-48AC-A9F8-1C30F94E56B9}">
      <dgm:prSet phldrT="[Text]" custT="1"/>
      <dgm:spPr/>
      <dgm:t>
        <a:bodyPr/>
        <a:lstStyle/>
        <a:p>
          <a:r>
            <a:rPr lang="en-US" sz="1100" smtClean="0">
              <a:latin typeface="Gill Sans MT" pitchFamily="34" charset="0"/>
            </a:rPr>
            <a:t>Search </a:t>
          </a:r>
          <a:r>
            <a:rPr lang="id-ID" sz="1100" smtClean="0">
              <a:latin typeface="Gill Sans MT" pitchFamily="34" charset="0"/>
            </a:rPr>
            <a:t>e</a:t>
          </a:r>
          <a:r>
            <a:rPr lang="en-US" sz="1100" smtClean="0">
              <a:latin typeface="Gill Sans MT" pitchFamily="34" charset="0"/>
            </a:rPr>
            <a:t>ngine</a:t>
          </a:r>
          <a:r>
            <a:rPr lang="id-ID" sz="1100" baseline="0" smtClean="0">
              <a:latin typeface="Gill Sans MT" pitchFamily="34" charset="0"/>
            </a:rPr>
            <a:t> d</a:t>
          </a:r>
          <a:r>
            <a:rPr lang="en-US" sz="1100" smtClean="0">
              <a:latin typeface="Gill Sans MT" pitchFamily="34" charset="0"/>
            </a:rPr>
            <a:t>iscovery/</a:t>
          </a:r>
          <a:r>
            <a:rPr lang="id-ID" sz="1100" smtClean="0">
              <a:latin typeface="Gill Sans MT" pitchFamily="34" charset="0"/>
            </a:rPr>
            <a:t>r</a:t>
          </a:r>
          <a:r>
            <a:rPr lang="en-US" sz="1100" smtClean="0">
              <a:latin typeface="Gill Sans MT" pitchFamily="34" charset="0"/>
            </a:rPr>
            <a:t>econnaissance</a:t>
          </a:r>
          <a:endParaRPr lang="id-ID" sz="1100">
            <a:latin typeface="Gill Sans MT" pitchFamily="34" charset="0"/>
          </a:endParaRPr>
        </a:p>
      </dgm:t>
    </dgm:pt>
    <dgm:pt modelId="{FB380FEB-52F6-4D72-AFFD-772CFF4CF1C4}" type="parTrans" cxnId="{F45826A9-8019-494C-A54B-5841B268585D}">
      <dgm:prSet/>
      <dgm:spPr/>
      <dgm:t>
        <a:bodyPr/>
        <a:lstStyle/>
        <a:p>
          <a:endParaRPr lang="id-ID"/>
        </a:p>
      </dgm:t>
    </dgm:pt>
    <dgm:pt modelId="{BBB580BE-21DD-42A5-9E6D-39F7075A31F1}" type="sibTrans" cxnId="{F45826A9-8019-494C-A54B-5841B268585D}">
      <dgm:prSet/>
      <dgm:spPr/>
      <dgm:t>
        <a:bodyPr/>
        <a:lstStyle/>
        <a:p>
          <a:endParaRPr lang="id-ID"/>
        </a:p>
      </dgm:t>
    </dgm:pt>
    <dgm:pt modelId="{4E88C7B2-4952-49BC-B0D6-C81B87E10142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...</a:t>
          </a:r>
          <a:endParaRPr lang="id-ID" sz="1100">
            <a:latin typeface="Gill Sans MT" pitchFamily="34" charset="0"/>
          </a:endParaRPr>
        </a:p>
      </dgm:t>
    </dgm:pt>
    <dgm:pt modelId="{A8D6CA7F-A38F-4E95-A22D-62B724E66C25}" type="parTrans" cxnId="{BBF0C81F-13C9-410C-9073-97C71EE53507}">
      <dgm:prSet/>
      <dgm:spPr/>
      <dgm:t>
        <a:bodyPr/>
        <a:lstStyle/>
        <a:p>
          <a:endParaRPr lang="id-ID"/>
        </a:p>
      </dgm:t>
    </dgm:pt>
    <dgm:pt modelId="{33A2F2F5-416C-466E-ABAE-93E9BE84400F}" type="sibTrans" cxnId="{BBF0C81F-13C9-410C-9073-97C71EE53507}">
      <dgm:prSet/>
      <dgm:spPr/>
      <dgm:t>
        <a:bodyPr/>
        <a:lstStyle/>
        <a:p>
          <a:endParaRPr lang="id-ID"/>
        </a:p>
      </dgm:t>
    </dgm:pt>
    <dgm:pt modelId="{89BBCC69-768A-4166-98DF-B0DE3408A68F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...</a:t>
          </a:r>
          <a:endParaRPr lang="id-ID" sz="1100">
            <a:latin typeface="Gill Sans MT" pitchFamily="34" charset="0"/>
          </a:endParaRPr>
        </a:p>
      </dgm:t>
    </dgm:pt>
    <dgm:pt modelId="{FC4C8730-CB8B-41F1-89D8-F920C232BA66}" type="parTrans" cxnId="{DAA1B347-6051-48B9-B380-F741325355B2}">
      <dgm:prSet/>
      <dgm:spPr/>
      <dgm:t>
        <a:bodyPr/>
        <a:lstStyle/>
        <a:p>
          <a:endParaRPr lang="id-ID"/>
        </a:p>
      </dgm:t>
    </dgm:pt>
    <dgm:pt modelId="{97392552-6C56-4080-882D-D508418D4DB7}" type="sibTrans" cxnId="{DAA1B347-6051-48B9-B380-F741325355B2}">
      <dgm:prSet/>
      <dgm:spPr/>
      <dgm:t>
        <a:bodyPr/>
        <a:lstStyle/>
        <a:p>
          <a:endParaRPr lang="id-ID"/>
        </a:p>
      </dgm:t>
    </dgm:pt>
    <dgm:pt modelId="{D0B72091-0E6D-4DCA-A96E-1A33CA9059EF}">
      <dgm:prSet phldrT="[Text]" custT="1"/>
      <dgm:spPr/>
      <dgm:t>
        <a:bodyPr/>
        <a:lstStyle/>
        <a:p>
          <a:r>
            <a:rPr lang="id-ID" sz="1100" smtClean="0">
              <a:latin typeface="Gill Sans MT" pitchFamily="34" charset="0"/>
            </a:rPr>
            <a:t>Testing for cookies attributes</a:t>
          </a:r>
          <a:endParaRPr lang="id-ID" sz="1100">
            <a:latin typeface="Gill Sans MT" pitchFamily="34" charset="0"/>
          </a:endParaRPr>
        </a:p>
      </dgm:t>
    </dgm:pt>
    <dgm:pt modelId="{3BD907EF-84E5-4EE9-A931-8B35B741B203}" type="parTrans" cxnId="{7B3168D2-3738-42FF-8BBC-EDC2BE583FD8}">
      <dgm:prSet/>
      <dgm:spPr/>
      <dgm:t>
        <a:bodyPr/>
        <a:lstStyle/>
        <a:p>
          <a:endParaRPr lang="id-ID"/>
        </a:p>
      </dgm:t>
    </dgm:pt>
    <dgm:pt modelId="{B700C521-DDA6-4ADB-9513-0B4BE0145EB2}" type="sibTrans" cxnId="{7B3168D2-3738-42FF-8BBC-EDC2BE583FD8}">
      <dgm:prSet/>
      <dgm:spPr/>
      <dgm:t>
        <a:bodyPr/>
        <a:lstStyle/>
        <a:p>
          <a:endParaRPr lang="id-ID"/>
        </a:p>
      </dgm:t>
    </dgm:pt>
    <dgm:pt modelId="{8B7BA8FA-4BEE-4127-8827-A34A103B111D}">
      <dgm:prSet phldrT="[Text]" custT="1"/>
      <dgm:spPr/>
      <dgm:t>
        <a:bodyPr/>
        <a:lstStyle/>
        <a:p>
          <a:r>
            <a:rPr lang="en-US" sz="1100" smtClean="0">
              <a:latin typeface="Gill Sans MT" pitchFamily="34" charset="0"/>
            </a:rPr>
            <a:t>Testing for bypassing authorization schema</a:t>
          </a:r>
          <a:endParaRPr lang="id-ID" sz="1100">
            <a:latin typeface="Gill Sans MT" pitchFamily="34" charset="0"/>
          </a:endParaRPr>
        </a:p>
      </dgm:t>
    </dgm:pt>
    <dgm:pt modelId="{DE3376D2-F55B-4D02-B92D-BDCF3360AEE9}" type="parTrans" cxnId="{F8CCAF88-FAFB-4B1F-A651-8CF858C75A60}">
      <dgm:prSet/>
      <dgm:spPr/>
      <dgm:t>
        <a:bodyPr/>
        <a:lstStyle/>
        <a:p>
          <a:endParaRPr lang="id-ID"/>
        </a:p>
      </dgm:t>
    </dgm:pt>
    <dgm:pt modelId="{09A8A9A3-A2C8-49D1-A00A-1FBCAA50D5EE}" type="sibTrans" cxnId="{F8CCAF88-FAFB-4B1F-A651-8CF858C75A60}">
      <dgm:prSet/>
      <dgm:spPr/>
      <dgm:t>
        <a:bodyPr/>
        <a:lstStyle/>
        <a:p>
          <a:endParaRPr lang="id-ID"/>
        </a:p>
      </dgm:t>
    </dgm:pt>
    <dgm:pt modelId="{EB1BA37C-0343-4D17-9870-6B33BC6C70C5}" type="pres">
      <dgm:prSet presAssocID="{5F2F0D52-0492-4349-9D8B-C6008BFC5C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A3717D9-B7D0-461E-8585-C3F0AE22F137}" type="pres">
      <dgm:prSet presAssocID="{00887743-CDBA-4D58-99F7-2A09B67C9FCB}" presName="linNode" presStyleCnt="0"/>
      <dgm:spPr/>
    </dgm:pt>
    <dgm:pt modelId="{3DF42B13-D361-48EA-9606-237BE3BDC92A}" type="pres">
      <dgm:prSet presAssocID="{00887743-CDBA-4D58-99F7-2A09B67C9FC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87FCF3-91B3-43C7-9BD3-592782A74FE5}" type="pres">
      <dgm:prSet presAssocID="{00887743-CDBA-4D58-99F7-2A09B67C9FC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04E1B2-FD42-494A-99C6-1C0CA243DF0D}" type="pres">
      <dgm:prSet presAssocID="{B770E69F-8299-4F53-B0D0-282DA98B787E}" presName="sp" presStyleCnt="0"/>
      <dgm:spPr/>
    </dgm:pt>
    <dgm:pt modelId="{CB48095E-4040-4981-ACFE-AE7FB45D7336}" type="pres">
      <dgm:prSet presAssocID="{04EF4209-981A-406D-AFD7-F07FBEE8E98F}" presName="linNode" presStyleCnt="0"/>
      <dgm:spPr/>
    </dgm:pt>
    <dgm:pt modelId="{CAB0C170-DE4A-4A4A-B1B2-8707C0310AB0}" type="pres">
      <dgm:prSet presAssocID="{04EF4209-981A-406D-AFD7-F07FBEE8E98F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07F0EE-4AEE-41B5-B5D6-43A5CAF13D98}" type="pres">
      <dgm:prSet presAssocID="{04EF4209-981A-406D-AFD7-F07FBEE8E98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31E3A3-97F1-4A50-A736-9219510913C4}" type="pres">
      <dgm:prSet presAssocID="{B929E575-4A66-465A-9D5E-0AE4E87D5EC6}" presName="sp" presStyleCnt="0"/>
      <dgm:spPr/>
    </dgm:pt>
    <dgm:pt modelId="{1B5D9F31-9F8F-460A-B903-7634756DF6BA}" type="pres">
      <dgm:prSet presAssocID="{D6ABA876-E888-4C31-8168-8398F27312F7}" presName="linNode" presStyleCnt="0"/>
      <dgm:spPr/>
    </dgm:pt>
    <dgm:pt modelId="{34D768C9-BD3F-44D3-8BDB-A09D50A79286}" type="pres">
      <dgm:prSet presAssocID="{D6ABA876-E888-4C31-8168-8398F27312F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81F4D4-9E5D-4BCB-9979-17D774DCFCD7}" type="pres">
      <dgm:prSet presAssocID="{D6ABA876-E888-4C31-8168-8398F27312F7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A53A0E-2728-4718-916F-F70B6F6D5961}" type="pres">
      <dgm:prSet presAssocID="{B872CFB5-11D9-494F-B49C-0A451C487CE7}" presName="sp" presStyleCnt="0"/>
      <dgm:spPr/>
    </dgm:pt>
    <dgm:pt modelId="{386019F6-7A9B-44FD-B6A8-BF1870CD12A5}" type="pres">
      <dgm:prSet presAssocID="{3BE0E5B4-9716-4ABB-B661-649A549A4799}" presName="linNode" presStyleCnt="0"/>
      <dgm:spPr/>
    </dgm:pt>
    <dgm:pt modelId="{1A43A35E-C7BE-403F-BE0F-7DC234EB9810}" type="pres">
      <dgm:prSet presAssocID="{3BE0E5B4-9716-4ABB-B661-649A549A479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78DFC2-958C-47D1-98C0-C83BE9B64CD9}" type="pres">
      <dgm:prSet presAssocID="{3BE0E5B4-9716-4ABB-B661-649A549A479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F660EF-A0E8-48E5-899E-5DA6BEB63274}" type="pres">
      <dgm:prSet presAssocID="{ACF7A251-22A2-4E9F-8BF9-6DB1C0CB2981}" presName="sp" presStyleCnt="0"/>
      <dgm:spPr/>
    </dgm:pt>
    <dgm:pt modelId="{14AB666F-33B5-41E3-8A71-B073F29716B4}" type="pres">
      <dgm:prSet presAssocID="{35C5F857-4D67-4B08-BE93-23D54F6E510E}" presName="linNode" presStyleCnt="0"/>
      <dgm:spPr/>
    </dgm:pt>
    <dgm:pt modelId="{2E5D7AF5-8CFF-4AAD-B073-2664C4F72AE9}" type="pres">
      <dgm:prSet presAssocID="{35C5F857-4D67-4B08-BE93-23D54F6E510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C06227-C89F-42ED-8963-B99285862DF9}" type="pres">
      <dgm:prSet presAssocID="{35C5F857-4D67-4B08-BE93-23D54F6E510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765D4F7-B1FD-C741-82C2-9F7F5D511E3D}" type="presOf" srcId="{D6ABA876-E888-4C31-8168-8398F27312F7}" destId="{34D768C9-BD3F-44D3-8BDB-A09D50A79286}" srcOrd="0" destOrd="0" presId="urn:microsoft.com/office/officeart/2005/8/layout/vList5"/>
    <dgm:cxn modelId="{4BBB4783-0B9A-C742-95E2-AE9E3F890CFD}" type="presOf" srcId="{8B7BA8FA-4BEE-4127-8827-A34A103B111D}" destId="{53C06227-C89F-42ED-8963-B99285862DF9}" srcOrd="0" destOrd="1" presId="urn:microsoft.com/office/officeart/2005/8/layout/vList5"/>
    <dgm:cxn modelId="{86CA759A-2671-FE42-90FF-3F8D04C80C2A}" type="presOf" srcId="{DCC19717-6AEE-441D-85B3-6DDFB95C80EA}" destId="{4387FCF3-91B3-43C7-9BD3-592782A74FE5}" srcOrd="0" destOrd="0" presId="urn:microsoft.com/office/officeart/2005/8/layout/vList5"/>
    <dgm:cxn modelId="{F9452E89-4086-4410-92D1-FE7378616C57}" srcId="{5F2F0D52-0492-4349-9D8B-C6008BFC5C20}" destId="{D6ABA876-E888-4C31-8168-8398F27312F7}" srcOrd="2" destOrd="0" parTransId="{A6AD19EC-836A-48D3-9FF5-70BE7B6C9C23}" sibTransId="{B872CFB5-11D9-494F-B49C-0A451C487CE7}"/>
    <dgm:cxn modelId="{F8CCAF88-FAFB-4B1F-A651-8CF858C75A60}" srcId="{35C5F857-4D67-4B08-BE93-23D54F6E510E}" destId="{8B7BA8FA-4BEE-4127-8827-A34A103B111D}" srcOrd="1" destOrd="0" parTransId="{DE3376D2-F55B-4D02-B92D-BDCF3360AEE9}" sibTransId="{09A8A9A3-A2C8-49D1-A00A-1FBCAA50D5EE}"/>
    <dgm:cxn modelId="{9A2E6364-236E-4896-B4A5-5699B4C3FDFE}" srcId="{5F2F0D52-0492-4349-9D8B-C6008BFC5C20}" destId="{3BE0E5B4-9716-4ABB-B661-649A549A4799}" srcOrd="3" destOrd="0" parTransId="{E1D20437-9C66-496E-B7BE-4172453F8A0D}" sibTransId="{ACF7A251-22A2-4E9F-8BF9-6DB1C0CB2981}"/>
    <dgm:cxn modelId="{34AF8607-DDFC-664A-AA7F-E6872DA7DEA0}" type="presOf" srcId="{7FBD06A0-C17B-414B-9C6B-639A7544204E}" destId="{53C06227-C89F-42ED-8963-B99285862DF9}" srcOrd="0" destOrd="2" presId="urn:microsoft.com/office/officeart/2005/8/layout/vList5"/>
    <dgm:cxn modelId="{44F1B03A-11A1-4458-A3C6-BB96009EE24D}" srcId="{5F2F0D52-0492-4349-9D8B-C6008BFC5C20}" destId="{04EF4209-981A-406D-AFD7-F07FBEE8E98F}" srcOrd="1" destOrd="0" parTransId="{F3B26AE3-D9B5-4A44-9ED4-108297AC87E1}" sibTransId="{B929E575-4A66-465A-9D5E-0AE4E87D5EC6}"/>
    <dgm:cxn modelId="{F240B66E-825E-4002-BB7E-A9C0B80970EE}" srcId="{5F2F0D52-0492-4349-9D8B-C6008BFC5C20}" destId="{35C5F857-4D67-4B08-BE93-23D54F6E510E}" srcOrd="4" destOrd="0" parTransId="{A42E4805-0C8D-43E6-960F-468D2F0DE7C7}" sibTransId="{FABCB868-C362-4252-96EB-C6A999C20620}"/>
    <dgm:cxn modelId="{0433C6C9-BBC9-4D23-ADB2-F146B9DFA0E3}" srcId="{00887743-CDBA-4D58-99F7-2A09B67C9FCB}" destId="{DCC19717-6AEE-441D-85B3-6DDFB95C80EA}" srcOrd="0" destOrd="0" parTransId="{D9F7EECD-C6C9-4182-AA30-C4036432C47C}" sibTransId="{2CC4D7EC-F04A-49E0-9BB6-5DD95EB901E7}"/>
    <dgm:cxn modelId="{CCDC3816-2117-304C-96A2-B6ED5C1966A0}" type="presOf" srcId="{E74072DE-B297-424D-A9A4-A5374B588911}" destId="{2381F4D4-9E5D-4BCB-9979-17D774DCFCD7}" srcOrd="0" destOrd="1" presId="urn:microsoft.com/office/officeart/2005/8/layout/vList5"/>
    <dgm:cxn modelId="{F2E7F180-3DDE-4818-B323-D85ECA50CC20}" srcId="{D6ABA876-E888-4C31-8168-8398F27312F7}" destId="{E74072DE-B297-424D-A9A4-A5374B588911}" srcOrd="1" destOrd="0" parTransId="{9D79CB55-3E74-4BFE-AAAE-5BF9ACDBEF48}" sibTransId="{604B2489-7C9E-43B8-A189-0ECF8FF98997}"/>
    <dgm:cxn modelId="{C943203D-48F4-5A41-B856-D60F5E106E62}" type="presOf" srcId="{D0B72091-0E6D-4DCA-A96E-1A33CA9059EF}" destId="{F978DFC2-958C-47D1-98C0-C83BE9B64CD9}" srcOrd="0" destOrd="1" presId="urn:microsoft.com/office/officeart/2005/8/layout/vList5"/>
    <dgm:cxn modelId="{448D13A1-1809-E84E-8E86-70FD540CA0D5}" type="presOf" srcId="{3BE0E5B4-9716-4ABB-B661-649A549A4799}" destId="{1A43A35E-C7BE-403F-BE0F-7DC234EB9810}" srcOrd="0" destOrd="0" presId="urn:microsoft.com/office/officeart/2005/8/layout/vList5"/>
    <dgm:cxn modelId="{DAA1B347-6051-48B9-B380-F741325355B2}" srcId="{D6ABA876-E888-4C31-8168-8398F27312F7}" destId="{89BBCC69-768A-4166-98DF-B0DE3408A68F}" srcOrd="2" destOrd="0" parTransId="{FC4C8730-CB8B-41F1-89D8-F920C232BA66}" sibTransId="{97392552-6C56-4080-882D-D508418D4DB7}"/>
    <dgm:cxn modelId="{0CFAF100-0D72-6F45-9316-9850F2C61E8A}" type="presOf" srcId="{C0559D56-22AC-48AC-A9F8-1C30F94E56B9}" destId="{4387FCF3-91B3-43C7-9BD3-592782A74FE5}" srcOrd="0" destOrd="1" presId="urn:microsoft.com/office/officeart/2005/8/layout/vList5"/>
    <dgm:cxn modelId="{4EB48189-A276-424C-9EEB-24EE16FC4492}" type="presOf" srcId="{7FFD38B4-7300-4392-8CEE-281698ABF738}" destId="{F978DFC2-958C-47D1-98C0-C83BE9B64CD9}" srcOrd="0" destOrd="2" presId="urn:microsoft.com/office/officeart/2005/8/layout/vList5"/>
    <dgm:cxn modelId="{F45826A9-8019-494C-A54B-5841B268585D}" srcId="{00887743-CDBA-4D58-99F7-2A09B67C9FCB}" destId="{C0559D56-22AC-48AC-A9F8-1C30F94E56B9}" srcOrd="1" destOrd="0" parTransId="{FB380FEB-52F6-4D72-AFFD-772CFF4CF1C4}" sibTransId="{BBB580BE-21DD-42A5-9E6D-39F7075A31F1}"/>
    <dgm:cxn modelId="{267F960E-953D-455D-8474-697F45572BD4}" srcId="{00887743-CDBA-4D58-99F7-2A09B67C9FCB}" destId="{77B2E105-22C1-4D79-90B7-0C83E6DE77E3}" srcOrd="2" destOrd="0" parTransId="{3ACF8FAD-7444-4744-8726-17CA5C69B68B}" sibTransId="{ACC11E94-9D5F-49C1-A2E3-1EC3AB2130CE}"/>
    <dgm:cxn modelId="{5C7E447F-61D8-4FC1-BB50-F98FCB185529}" srcId="{5F2F0D52-0492-4349-9D8B-C6008BFC5C20}" destId="{00887743-CDBA-4D58-99F7-2A09B67C9FCB}" srcOrd="0" destOrd="0" parTransId="{B9CB60B1-D860-4338-9511-BE9F55DA9A33}" sibTransId="{B770E69F-8299-4F53-B0D0-282DA98B787E}"/>
    <dgm:cxn modelId="{3F56EC1F-7FB2-40B3-912B-293CF9F61864}" srcId="{35C5F857-4D67-4B08-BE93-23D54F6E510E}" destId="{7FBD06A0-C17B-414B-9C6B-639A7544204E}" srcOrd="2" destOrd="0" parTransId="{0FCEF778-54CA-47A0-8497-7B7CAD97F17C}" sibTransId="{D8C4C43C-0305-4D86-8E1F-32E5150F4158}"/>
    <dgm:cxn modelId="{68C99E17-B3F6-9345-AA0C-27C6B0477B0A}" type="presOf" srcId="{17EF3F80-9937-49BC-AC39-D3735A0B67A9}" destId="{F978DFC2-958C-47D1-98C0-C83BE9B64CD9}" srcOrd="0" destOrd="0" presId="urn:microsoft.com/office/officeart/2005/8/layout/vList5"/>
    <dgm:cxn modelId="{BBF0C81F-13C9-410C-9073-97C71EE53507}" srcId="{04EF4209-981A-406D-AFD7-F07FBEE8E98F}" destId="{4E88C7B2-4952-49BC-B0D6-C81B87E10142}" srcOrd="2" destOrd="0" parTransId="{A8D6CA7F-A38F-4E95-A22D-62B724E66C25}" sibTransId="{33A2F2F5-416C-466E-ABAE-93E9BE84400F}"/>
    <dgm:cxn modelId="{7B3168D2-3738-42FF-8BBC-EDC2BE583FD8}" srcId="{3BE0E5B4-9716-4ABB-B661-649A549A4799}" destId="{D0B72091-0E6D-4DCA-A96E-1A33CA9059EF}" srcOrd="1" destOrd="0" parTransId="{3BD907EF-84E5-4EE9-A931-8B35B741B203}" sibTransId="{B700C521-DDA6-4ADB-9513-0B4BE0145EB2}"/>
    <dgm:cxn modelId="{796D762B-8EB1-CA49-9797-0439764DAA54}" type="presOf" srcId="{00887743-CDBA-4D58-99F7-2A09B67C9FCB}" destId="{3DF42B13-D361-48EA-9606-237BE3BDC92A}" srcOrd="0" destOrd="0" presId="urn:microsoft.com/office/officeart/2005/8/layout/vList5"/>
    <dgm:cxn modelId="{43CA494B-311A-4A8B-9BF2-F863239070F0}" srcId="{3BE0E5B4-9716-4ABB-B661-649A549A4799}" destId="{7FFD38B4-7300-4392-8CEE-281698ABF738}" srcOrd="2" destOrd="0" parTransId="{C5EC083A-9AAC-480E-9190-A71578BB1DEC}" sibTransId="{D370A2F0-D9BC-4489-8F65-56EC72216766}"/>
    <dgm:cxn modelId="{4A2DA0F1-1495-4010-B0EB-471C0CEC679F}" srcId="{D6ABA876-E888-4C31-8168-8398F27312F7}" destId="{7EE85FBA-9FCF-4359-A244-27C3986DCC36}" srcOrd="0" destOrd="0" parTransId="{039D0F47-12A1-4F90-9C5F-EAE27735016C}" sibTransId="{393FD500-5B03-4F0A-94C3-5C78BB08F3F9}"/>
    <dgm:cxn modelId="{A196D9F0-9D78-44A6-B135-234002D112AF}" srcId="{04EF4209-981A-406D-AFD7-F07FBEE8E98F}" destId="{41A4D9D7-1485-437E-9B7D-2CEADFC32071}" srcOrd="0" destOrd="0" parTransId="{2074CD16-1D51-4AB5-B121-7A1733705F13}" sibTransId="{28254386-4C4B-43FA-A2BD-3C1A41D6C409}"/>
    <dgm:cxn modelId="{51BA3335-7ED3-2E4D-BDBD-936CAF01F47A}" type="presOf" srcId="{5F2F0D52-0492-4349-9D8B-C6008BFC5C20}" destId="{EB1BA37C-0343-4D17-9870-6B33BC6C70C5}" srcOrd="0" destOrd="0" presId="urn:microsoft.com/office/officeart/2005/8/layout/vList5"/>
    <dgm:cxn modelId="{596EFB15-5E96-E94B-93A0-F88FCF42AFD1}" type="presOf" srcId="{7EE85FBA-9FCF-4359-A244-27C3986DCC36}" destId="{2381F4D4-9E5D-4BCB-9979-17D774DCFCD7}" srcOrd="0" destOrd="0" presId="urn:microsoft.com/office/officeart/2005/8/layout/vList5"/>
    <dgm:cxn modelId="{200A163A-2D34-407C-9750-052E03D45355}" srcId="{35C5F857-4D67-4B08-BE93-23D54F6E510E}" destId="{BD28E2D8-9188-4314-B3F6-789ADC0A1309}" srcOrd="0" destOrd="0" parTransId="{AA00A213-062D-4F9C-A958-108F0028E83D}" sibTransId="{7DB1CA38-92BF-41ED-844B-9CB123763552}"/>
    <dgm:cxn modelId="{ECD4945F-08BD-4347-952F-BCB555DAEE96}" type="presOf" srcId="{4E88C7B2-4952-49BC-B0D6-C81B87E10142}" destId="{3C07F0EE-4AEE-41B5-B5D6-43A5CAF13D98}" srcOrd="0" destOrd="2" presId="urn:microsoft.com/office/officeart/2005/8/layout/vList5"/>
    <dgm:cxn modelId="{0BF77F63-6328-E143-B58D-F7952D78A851}" type="presOf" srcId="{35C5F857-4D67-4B08-BE93-23D54F6E510E}" destId="{2E5D7AF5-8CFF-4AAD-B073-2664C4F72AE9}" srcOrd="0" destOrd="0" presId="urn:microsoft.com/office/officeart/2005/8/layout/vList5"/>
    <dgm:cxn modelId="{32D3F02D-E8FF-574D-88BA-EE8E7624B3A6}" type="presOf" srcId="{77B2E105-22C1-4D79-90B7-0C83E6DE77E3}" destId="{4387FCF3-91B3-43C7-9BD3-592782A74FE5}" srcOrd="0" destOrd="2" presId="urn:microsoft.com/office/officeart/2005/8/layout/vList5"/>
    <dgm:cxn modelId="{6CE0EE88-A1B1-C949-A309-B96959731356}" type="presOf" srcId="{BD28E2D8-9188-4314-B3F6-789ADC0A1309}" destId="{53C06227-C89F-42ED-8963-B99285862DF9}" srcOrd="0" destOrd="0" presId="urn:microsoft.com/office/officeart/2005/8/layout/vList5"/>
    <dgm:cxn modelId="{8B6BF5A6-6DC1-E747-BEEC-A7E1B4D96B8D}" type="presOf" srcId="{C52D5988-0186-469B-972A-272FA52B115B}" destId="{3C07F0EE-4AEE-41B5-B5D6-43A5CAF13D98}" srcOrd="0" destOrd="1" presId="urn:microsoft.com/office/officeart/2005/8/layout/vList5"/>
    <dgm:cxn modelId="{3D215595-1F78-DE43-81B0-DCEB4C7C9AB6}" type="presOf" srcId="{89BBCC69-768A-4166-98DF-B0DE3408A68F}" destId="{2381F4D4-9E5D-4BCB-9979-17D774DCFCD7}" srcOrd="0" destOrd="2" presId="urn:microsoft.com/office/officeart/2005/8/layout/vList5"/>
    <dgm:cxn modelId="{451B3B72-99EF-0744-8668-1D31DAC737F3}" type="presOf" srcId="{04EF4209-981A-406D-AFD7-F07FBEE8E98F}" destId="{CAB0C170-DE4A-4A4A-B1B2-8707C0310AB0}" srcOrd="0" destOrd="0" presId="urn:microsoft.com/office/officeart/2005/8/layout/vList5"/>
    <dgm:cxn modelId="{788250CC-B992-4D8C-9EC2-5D9884E44A26}" srcId="{3BE0E5B4-9716-4ABB-B661-649A549A4799}" destId="{17EF3F80-9937-49BC-AC39-D3735A0B67A9}" srcOrd="0" destOrd="0" parTransId="{1E58C884-D1EE-4573-980C-6A3A061D9774}" sibTransId="{84BB1B4E-1AEE-4C0E-8296-7F32CDE08FB5}"/>
    <dgm:cxn modelId="{D9FBD854-CD5E-5F4C-8716-7D31C1960DB3}" type="presOf" srcId="{41A4D9D7-1485-437E-9B7D-2CEADFC32071}" destId="{3C07F0EE-4AEE-41B5-B5D6-43A5CAF13D98}" srcOrd="0" destOrd="0" presId="urn:microsoft.com/office/officeart/2005/8/layout/vList5"/>
    <dgm:cxn modelId="{4C0B8B9E-EF63-4714-9DE6-B0A946441C5E}" srcId="{04EF4209-981A-406D-AFD7-F07FBEE8E98F}" destId="{C52D5988-0186-469B-972A-272FA52B115B}" srcOrd="1" destOrd="0" parTransId="{70A6DBC7-4A3C-4DBE-B5B4-96B12E6D1054}" sibTransId="{985B1C70-FACC-471F-8B7F-6B1F457971A5}"/>
    <dgm:cxn modelId="{85BD4966-A0B5-8A48-A8EB-D6A90A9FB864}" type="presParOf" srcId="{EB1BA37C-0343-4D17-9870-6B33BC6C70C5}" destId="{0A3717D9-B7D0-461E-8585-C3F0AE22F137}" srcOrd="0" destOrd="0" presId="urn:microsoft.com/office/officeart/2005/8/layout/vList5"/>
    <dgm:cxn modelId="{4E69F41F-E552-CC45-A7C6-01D3FF4CB873}" type="presParOf" srcId="{0A3717D9-B7D0-461E-8585-C3F0AE22F137}" destId="{3DF42B13-D361-48EA-9606-237BE3BDC92A}" srcOrd="0" destOrd="0" presId="urn:microsoft.com/office/officeart/2005/8/layout/vList5"/>
    <dgm:cxn modelId="{C061E013-F95D-9442-891E-5563E28A327E}" type="presParOf" srcId="{0A3717D9-B7D0-461E-8585-C3F0AE22F137}" destId="{4387FCF3-91B3-43C7-9BD3-592782A74FE5}" srcOrd="1" destOrd="0" presId="urn:microsoft.com/office/officeart/2005/8/layout/vList5"/>
    <dgm:cxn modelId="{7186DFCF-78D9-0C49-8BC2-2011548ACDDE}" type="presParOf" srcId="{EB1BA37C-0343-4D17-9870-6B33BC6C70C5}" destId="{2504E1B2-FD42-494A-99C6-1C0CA243DF0D}" srcOrd="1" destOrd="0" presId="urn:microsoft.com/office/officeart/2005/8/layout/vList5"/>
    <dgm:cxn modelId="{5ACACFB1-B444-8F40-860C-364F081E638D}" type="presParOf" srcId="{EB1BA37C-0343-4D17-9870-6B33BC6C70C5}" destId="{CB48095E-4040-4981-ACFE-AE7FB45D7336}" srcOrd="2" destOrd="0" presId="urn:microsoft.com/office/officeart/2005/8/layout/vList5"/>
    <dgm:cxn modelId="{F2285DB3-ADCF-654A-99FB-22D66FEC1755}" type="presParOf" srcId="{CB48095E-4040-4981-ACFE-AE7FB45D7336}" destId="{CAB0C170-DE4A-4A4A-B1B2-8707C0310AB0}" srcOrd="0" destOrd="0" presId="urn:microsoft.com/office/officeart/2005/8/layout/vList5"/>
    <dgm:cxn modelId="{3D724218-8E17-E94F-A47B-53138BC4E56B}" type="presParOf" srcId="{CB48095E-4040-4981-ACFE-AE7FB45D7336}" destId="{3C07F0EE-4AEE-41B5-B5D6-43A5CAF13D98}" srcOrd="1" destOrd="0" presId="urn:microsoft.com/office/officeart/2005/8/layout/vList5"/>
    <dgm:cxn modelId="{156B2445-86C1-2349-B6D4-0FF0B123EBF5}" type="presParOf" srcId="{EB1BA37C-0343-4D17-9870-6B33BC6C70C5}" destId="{7F31E3A3-97F1-4A50-A736-9219510913C4}" srcOrd="3" destOrd="0" presId="urn:microsoft.com/office/officeart/2005/8/layout/vList5"/>
    <dgm:cxn modelId="{8497B037-7C81-C547-A8C2-67A04CAFDFFF}" type="presParOf" srcId="{EB1BA37C-0343-4D17-9870-6B33BC6C70C5}" destId="{1B5D9F31-9F8F-460A-B903-7634756DF6BA}" srcOrd="4" destOrd="0" presId="urn:microsoft.com/office/officeart/2005/8/layout/vList5"/>
    <dgm:cxn modelId="{3314F910-FF8B-3441-B3A2-FD45775C1EC9}" type="presParOf" srcId="{1B5D9F31-9F8F-460A-B903-7634756DF6BA}" destId="{34D768C9-BD3F-44D3-8BDB-A09D50A79286}" srcOrd="0" destOrd="0" presId="urn:microsoft.com/office/officeart/2005/8/layout/vList5"/>
    <dgm:cxn modelId="{43546ED8-3104-FA4C-AF35-E44535F95CF2}" type="presParOf" srcId="{1B5D9F31-9F8F-460A-B903-7634756DF6BA}" destId="{2381F4D4-9E5D-4BCB-9979-17D774DCFCD7}" srcOrd="1" destOrd="0" presId="urn:microsoft.com/office/officeart/2005/8/layout/vList5"/>
    <dgm:cxn modelId="{8E8042F3-EDA8-CE47-B4B7-5B2F5502ACB7}" type="presParOf" srcId="{EB1BA37C-0343-4D17-9870-6B33BC6C70C5}" destId="{1BA53A0E-2728-4718-916F-F70B6F6D5961}" srcOrd="5" destOrd="0" presId="urn:microsoft.com/office/officeart/2005/8/layout/vList5"/>
    <dgm:cxn modelId="{F97A8333-247C-6241-AC47-57C72186927D}" type="presParOf" srcId="{EB1BA37C-0343-4D17-9870-6B33BC6C70C5}" destId="{386019F6-7A9B-44FD-B6A8-BF1870CD12A5}" srcOrd="6" destOrd="0" presId="urn:microsoft.com/office/officeart/2005/8/layout/vList5"/>
    <dgm:cxn modelId="{F1DC42E4-EDE6-6B4F-B126-3425AF9DCD99}" type="presParOf" srcId="{386019F6-7A9B-44FD-B6A8-BF1870CD12A5}" destId="{1A43A35E-C7BE-403F-BE0F-7DC234EB9810}" srcOrd="0" destOrd="0" presId="urn:microsoft.com/office/officeart/2005/8/layout/vList5"/>
    <dgm:cxn modelId="{F24BAF54-9F39-8A4A-98D0-0FCC02165097}" type="presParOf" srcId="{386019F6-7A9B-44FD-B6A8-BF1870CD12A5}" destId="{F978DFC2-958C-47D1-98C0-C83BE9B64CD9}" srcOrd="1" destOrd="0" presId="urn:microsoft.com/office/officeart/2005/8/layout/vList5"/>
    <dgm:cxn modelId="{B73BCA41-FC2A-DF4E-AB41-9939155659C7}" type="presParOf" srcId="{EB1BA37C-0343-4D17-9870-6B33BC6C70C5}" destId="{2EF660EF-A0E8-48E5-899E-5DA6BEB63274}" srcOrd="7" destOrd="0" presId="urn:microsoft.com/office/officeart/2005/8/layout/vList5"/>
    <dgm:cxn modelId="{65B320A8-286A-854F-807B-80CCE35AC816}" type="presParOf" srcId="{EB1BA37C-0343-4D17-9870-6B33BC6C70C5}" destId="{14AB666F-33B5-41E3-8A71-B073F29716B4}" srcOrd="8" destOrd="0" presId="urn:microsoft.com/office/officeart/2005/8/layout/vList5"/>
    <dgm:cxn modelId="{EA74E744-EC8C-FF42-A7E6-0C5896DE13C3}" type="presParOf" srcId="{14AB666F-33B5-41E3-8A71-B073F29716B4}" destId="{2E5D7AF5-8CFF-4AAD-B073-2664C4F72AE9}" srcOrd="0" destOrd="0" presId="urn:microsoft.com/office/officeart/2005/8/layout/vList5"/>
    <dgm:cxn modelId="{5914B369-E7BB-394D-A276-DA7527C55FDC}" type="presParOf" srcId="{14AB666F-33B5-41E3-8A71-B073F29716B4}" destId="{53C06227-C89F-42ED-8963-B99285862D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2F0D52-0492-4349-9D8B-C6008BFC5C2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0887743-CDBA-4D58-99F7-2A09B67C9FCB}">
      <dgm:prSet phldrT="[Text]" custT="1"/>
      <dgm:spPr/>
      <dgm:t>
        <a:bodyPr/>
        <a:lstStyle/>
        <a:p>
          <a:r>
            <a:rPr lang="id-ID" sz="1600" smtClean="0">
              <a:latin typeface="Gill Sans MT" pitchFamily="34" charset="0"/>
            </a:rPr>
            <a:t>Business logic testing</a:t>
          </a:r>
          <a:endParaRPr lang="id-ID" sz="1600">
            <a:latin typeface="Gill Sans MT" pitchFamily="34" charset="0"/>
          </a:endParaRPr>
        </a:p>
      </dgm:t>
    </dgm:pt>
    <dgm:pt modelId="{B9CB60B1-D860-4338-9511-BE9F55DA9A33}" type="parTrans" cxnId="{5C7E447F-61D8-4FC1-BB50-F98FCB185529}">
      <dgm:prSet/>
      <dgm:spPr/>
      <dgm:t>
        <a:bodyPr/>
        <a:lstStyle/>
        <a:p>
          <a:endParaRPr lang="id-ID"/>
        </a:p>
      </dgm:t>
    </dgm:pt>
    <dgm:pt modelId="{B770E69F-8299-4F53-B0D0-282DA98B787E}" type="sibTrans" cxnId="{5C7E447F-61D8-4FC1-BB50-F98FCB185529}">
      <dgm:prSet/>
      <dgm:spPr/>
      <dgm:t>
        <a:bodyPr/>
        <a:lstStyle/>
        <a:p>
          <a:endParaRPr lang="id-ID"/>
        </a:p>
      </dgm:t>
    </dgm:pt>
    <dgm:pt modelId="{DCC19717-6AEE-441D-85B3-6DDFB95C80EA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Testing for business logic</a:t>
          </a:r>
          <a:endParaRPr lang="id-ID">
            <a:latin typeface="Gill Sans MT" pitchFamily="34" charset="0"/>
          </a:endParaRPr>
        </a:p>
      </dgm:t>
    </dgm:pt>
    <dgm:pt modelId="{D9F7EECD-C6C9-4182-AA30-C4036432C47C}" type="parTrans" cxnId="{0433C6C9-BBC9-4D23-ADB2-F146B9DFA0E3}">
      <dgm:prSet/>
      <dgm:spPr/>
      <dgm:t>
        <a:bodyPr/>
        <a:lstStyle/>
        <a:p>
          <a:endParaRPr lang="id-ID"/>
        </a:p>
      </dgm:t>
    </dgm:pt>
    <dgm:pt modelId="{2CC4D7EC-F04A-49E0-9BB6-5DD95EB901E7}" type="sibTrans" cxnId="{0433C6C9-BBC9-4D23-ADB2-F146B9DFA0E3}">
      <dgm:prSet/>
      <dgm:spPr/>
      <dgm:t>
        <a:bodyPr/>
        <a:lstStyle/>
        <a:p>
          <a:endParaRPr lang="id-ID"/>
        </a:p>
      </dgm:t>
    </dgm:pt>
    <dgm:pt modelId="{77B2E105-22C1-4D79-90B7-0C83E6DE77E3}">
      <dgm:prSet phldrT="[Text]"/>
      <dgm:spPr/>
      <dgm:t>
        <a:bodyPr/>
        <a:lstStyle/>
        <a:p>
          <a:endParaRPr lang="id-ID">
            <a:latin typeface="Gill Sans MT" pitchFamily="34" charset="0"/>
          </a:endParaRPr>
        </a:p>
      </dgm:t>
    </dgm:pt>
    <dgm:pt modelId="{3ACF8FAD-7444-4744-8726-17CA5C69B68B}" type="parTrans" cxnId="{267F960E-953D-455D-8474-697F45572BD4}">
      <dgm:prSet/>
      <dgm:spPr/>
      <dgm:t>
        <a:bodyPr/>
        <a:lstStyle/>
        <a:p>
          <a:endParaRPr lang="id-ID"/>
        </a:p>
      </dgm:t>
    </dgm:pt>
    <dgm:pt modelId="{ACC11E94-9D5F-49C1-A2E3-1EC3AB2130CE}" type="sibTrans" cxnId="{267F960E-953D-455D-8474-697F45572BD4}">
      <dgm:prSet/>
      <dgm:spPr/>
      <dgm:t>
        <a:bodyPr/>
        <a:lstStyle/>
        <a:p>
          <a:endParaRPr lang="id-ID"/>
        </a:p>
      </dgm:t>
    </dgm:pt>
    <dgm:pt modelId="{04EF4209-981A-406D-AFD7-F07FBEE8E98F}">
      <dgm:prSet phldrT="[Text]" custT="1"/>
      <dgm:spPr/>
      <dgm:t>
        <a:bodyPr/>
        <a:lstStyle/>
        <a:p>
          <a:r>
            <a:rPr lang="id-ID" sz="1600" smtClean="0">
              <a:latin typeface="Gill Sans MT" pitchFamily="34" charset="0"/>
            </a:rPr>
            <a:t>Data validation testing</a:t>
          </a:r>
          <a:endParaRPr lang="id-ID" sz="1600">
            <a:latin typeface="Gill Sans MT" pitchFamily="34" charset="0"/>
          </a:endParaRPr>
        </a:p>
      </dgm:t>
    </dgm:pt>
    <dgm:pt modelId="{F3B26AE3-D9B5-4A44-9ED4-108297AC87E1}" type="parTrans" cxnId="{44F1B03A-11A1-4458-A3C6-BB96009EE24D}">
      <dgm:prSet/>
      <dgm:spPr/>
      <dgm:t>
        <a:bodyPr/>
        <a:lstStyle/>
        <a:p>
          <a:endParaRPr lang="id-ID"/>
        </a:p>
      </dgm:t>
    </dgm:pt>
    <dgm:pt modelId="{B929E575-4A66-465A-9D5E-0AE4E87D5EC6}" type="sibTrans" cxnId="{44F1B03A-11A1-4458-A3C6-BB96009EE24D}">
      <dgm:prSet/>
      <dgm:spPr/>
      <dgm:t>
        <a:bodyPr/>
        <a:lstStyle/>
        <a:p>
          <a:endParaRPr lang="id-ID"/>
        </a:p>
      </dgm:t>
    </dgm:pt>
    <dgm:pt modelId="{41A4D9D7-1485-437E-9B7D-2CEADFC32071}">
      <dgm:prSet phldrT="[Text]"/>
      <dgm:spPr/>
      <dgm:t>
        <a:bodyPr/>
        <a:lstStyle/>
        <a:p>
          <a:r>
            <a:rPr lang="en-US" smtClean="0">
              <a:latin typeface="Gill Sans MT" pitchFamily="34" charset="0"/>
            </a:rPr>
            <a:t>Testing for Reflected Cross Site Scripting</a:t>
          </a:r>
          <a:endParaRPr lang="id-ID">
            <a:latin typeface="Gill Sans MT" pitchFamily="34" charset="0"/>
          </a:endParaRPr>
        </a:p>
      </dgm:t>
    </dgm:pt>
    <dgm:pt modelId="{2074CD16-1D51-4AB5-B121-7A1733705F13}" type="parTrans" cxnId="{A196D9F0-9D78-44A6-B135-234002D112AF}">
      <dgm:prSet/>
      <dgm:spPr/>
      <dgm:t>
        <a:bodyPr/>
        <a:lstStyle/>
        <a:p>
          <a:endParaRPr lang="id-ID"/>
        </a:p>
      </dgm:t>
    </dgm:pt>
    <dgm:pt modelId="{28254386-4C4B-43FA-A2BD-3C1A41D6C409}" type="sibTrans" cxnId="{A196D9F0-9D78-44A6-B135-234002D112AF}">
      <dgm:prSet/>
      <dgm:spPr/>
      <dgm:t>
        <a:bodyPr/>
        <a:lstStyle/>
        <a:p>
          <a:endParaRPr lang="id-ID"/>
        </a:p>
      </dgm:t>
    </dgm:pt>
    <dgm:pt modelId="{C52D5988-0186-469B-972A-272FA52B115B}">
      <dgm:prSet phldrT="[Text]"/>
      <dgm:spPr/>
      <dgm:t>
        <a:bodyPr/>
        <a:lstStyle/>
        <a:p>
          <a:r>
            <a:rPr lang="en-US" smtClean="0">
              <a:latin typeface="Cambria" pitchFamily="18" charset="0"/>
            </a:rPr>
            <a:t>Testing for Stored Cross Site Scripting</a:t>
          </a:r>
          <a:endParaRPr lang="id-ID">
            <a:latin typeface="Gill Sans MT" pitchFamily="34" charset="0"/>
          </a:endParaRPr>
        </a:p>
      </dgm:t>
    </dgm:pt>
    <dgm:pt modelId="{70A6DBC7-4A3C-4DBE-B5B4-96B12E6D1054}" type="parTrans" cxnId="{4C0B8B9E-EF63-4714-9DE6-B0A946441C5E}">
      <dgm:prSet/>
      <dgm:spPr/>
      <dgm:t>
        <a:bodyPr/>
        <a:lstStyle/>
        <a:p>
          <a:endParaRPr lang="id-ID"/>
        </a:p>
      </dgm:t>
    </dgm:pt>
    <dgm:pt modelId="{985B1C70-FACC-471F-8B7F-6B1F457971A5}" type="sibTrans" cxnId="{4C0B8B9E-EF63-4714-9DE6-B0A946441C5E}">
      <dgm:prSet/>
      <dgm:spPr/>
      <dgm:t>
        <a:bodyPr/>
        <a:lstStyle/>
        <a:p>
          <a:endParaRPr lang="id-ID"/>
        </a:p>
      </dgm:t>
    </dgm:pt>
    <dgm:pt modelId="{D6ABA876-E888-4C31-8168-8398F27312F7}">
      <dgm:prSet phldrT="[Text]" custT="1"/>
      <dgm:spPr/>
      <dgm:t>
        <a:bodyPr/>
        <a:lstStyle/>
        <a:p>
          <a:r>
            <a:rPr lang="id-ID" sz="1600" b="0" smtClean="0">
              <a:latin typeface="Gill Sans MT" pitchFamily="34" charset="0"/>
            </a:rPr>
            <a:t>Denial of service testing</a:t>
          </a:r>
          <a:endParaRPr lang="id-ID" sz="1600" b="0">
            <a:latin typeface="Gill Sans MT" pitchFamily="34" charset="0"/>
          </a:endParaRPr>
        </a:p>
      </dgm:t>
    </dgm:pt>
    <dgm:pt modelId="{A6AD19EC-836A-48D3-9FF5-70BE7B6C9C23}" type="parTrans" cxnId="{F9452E89-4086-4410-92D1-FE7378616C57}">
      <dgm:prSet/>
      <dgm:spPr/>
      <dgm:t>
        <a:bodyPr/>
        <a:lstStyle/>
        <a:p>
          <a:endParaRPr lang="id-ID"/>
        </a:p>
      </dgm:t>
    </dgm:pt>
    <dgm:pt modelId="{B872CFB5-11D9-494F-B49C-0A451C487CE7}" type="sibTrans" cxnId="{F9452E89-4086-4410-92D1-FE7378616C57}">
      <dgm:prSet/>
      <dgm:spPr/>
      <dgm:t>
        <a:bodyPr/>
        <a:lstStyle/>
        <a:p>
          <a:endParaRPr lang="id-ID"/>
        </a:p>
      </dgm:t>
    </dgm:pt>
    <dgm:pt modelId="{7EE85FBA-9FCF-4359-A244-27C3986DCC36}">
      <dgm:prSet phldrT="[Text]"/>
      <dgm:spPr/>
      <dgm:t>
        <a:bodyPr/>
        <a:lstStyle/>
        <a:p>
          <a:r>
            <a:rPr lang="en-US" smtClean="0">
              <a:latin typeface="Gill Sans MT" pitchFamily="34" charset="0"/>
            </a:rPr>
            <a:t>Testing for SQL Wildcard Attacks</a:t>
          </a:r>
          <a:endParaRPr lang="id-ID">
            <a:latin typeface="Gill Sans MT" pitchFamily="34" charset="0"/>
          </a:endParaRPr>
        </a:p>
      </dgm:t>
    </dgm:pt>
    <dgm:pt modelId="{039D0F47-12A1-4F90-9C5F-EAE27735016C}" type="parTrans" cxnId="{4A2DA0F1-1495-4010-B0EB-471C0CEC679F}">
      <dgm:prSet/>
      <dgm:spPr/>
      <dgm:t>
        <a:bodyPr/>
        <a:lstStyle/>
        <a:p>
          <a:endParaRPr lang="id-ID"/>
        </a:p>
      </dgm:t>
    </dgm:pt>
    <dgm:pt modelId="{393FD500-5B03-4F0A-94C3-5C78BB08F3F9}" type="sibTrans" cxnId="{4A2DA0F1-1495-4010-B0EB-471C0CEC679F}">
      <dgm:prSet/>
      <dgm:spPr/>
      <dgm:t>
        <a:bodyPr/>
        <a:lstStyle/>
        <a:p>
          <a:endParaRPr lang="id-ID"/>
        </a:p>
      </dgm:t>
    </dgm:pt>
    <dgm:pt modelId="{E74072DE-B297-424D-A9A4-A5374B588911}">
      <dgm:prSet phldrT="[Text]"/>
      <dgm:spPr/>
      <dgm:t>
        <a:bodyPr/>
        <a:lstStyle/>
        <a:p>
          <a:r>
            <a:rPr lang="en-US" smtClean="0">
              <a:latin typeface="Cambria" pitchFamily="18" charset="0"/>
            </a:rPr>
            <a:t>Locking Customer Accounts</a:t>
          </a:r>
          <a:endParaRPr lang="id-ID">
            <a:latin typeface="Gill Sans MT" pitchFamily="34" charset="0"/>
          </a:endParaRPr>
        </a:p>
      </dgm:t>
    </dgm:pt>
    <dgm:pt modelId="{9D79CB55-3E74-4BFE-AAAE-5BF9ACDBEF48}" type="parTrans" cxnId="{F2E7F180-3DDE-4818-B323-D85ECA50CC20}">
      <dgm:prSet/>
      <dgm:spPr/>
      <dgm:t>
        <a:bodyPr/>
        <a:lstStyle/>
        <a:p>
          <a:endParaRPr lang="id-ID"/>
        </a:p>
      </dgm:t>
    </dgm:pt>
    <dgm:pt modelId="{604B2489-7C9E-43B8-A189-0ECF8FF98997}" type="sibTrans" cxnId="{F2E7F180-3DDE-4818-B323-D85ECA50CC20}">
      <dgm:prSet/>
      <dgm:spPr/>
      <dgm:t>
        <a:bodyPr/>
        <a:lstStyle/>
        <a:p>
          <a:endParaRPr lang="id-ID"/>
        </a:p>
      </dgm:t>
    </dgm:pt>
    <dgm:pt modelId="{7FBD06A0-C17B-414B-9C6B-639A7544204E}">
      <dgm:prSet phldrT="[Text]"/>
      <dgm:spPr/>
      <dgm:t>
        <a:bodyPr/>
        <a:lstStyle/>
        <a:p>
          <a:endParaRPr lang="id-ID">
            <a:latin typeface="Gill Sans MT" pitchFamily="34" charset="0"/>
          </a:endParaRPr>
        </a:p>
      </dgm:t>
    </dgm:pt>
    <dgm:pt modelId="{0FCEF778-54CA-47A0-8497-7B7CAD97F17C}" type="parTrans" cxnId="{3F56EC1F-7FB2-40B3-912B-293CF9F61864}">
      <dgm:prSet/>
      <dgm:spPr/>
      <dgm:t>
        <a:bodyPr/>
        <a:lstStyle/>
        <a:p>
          <a:endParaRPr lang="id-ID"/>
        </a:p>
      </dgm:t>
    </dgm:pt>
    <dgm:pt modelId="{D8C4C43C-0305-4D86-8E1F-32E5150F4158}" type="sibTrans" cxnId="{3F56EC1F-7FB2-40B3-912B-293CF9F61864}">
      <dgm:prSet/>
      <dgm:spPr/>
      <dgm:t>
        <a:bodyPr/>
        <a:lstStyle/>
        <a:p>
          <a:endParaRPr lang="id-ID"/>
        </a:p>
      </dgm:t>
    </dgm:pt>
    <dgm:pt modelId="{3BE0E5B4-9716-4ABB-B661-649A549A4799}">
      <dgm:prSet phldrT="[Text]" custT="1"/>
      <dgm:spPr/>
      <dgm:t>
        <a:bodyPr/>
        <a:lstStyle/>
        <a:p>
          <a:r>
            <a:rPr lang="id-ID" sz="1600" b="0" smtClean="0">
              <a:latin typeface="Gill Sans MT" pitchFamily="34" charset="0"/>
            </a:rPr>
            <a:t>Web services testing</a:t>
          </a:r>
          <a:endParaRPr lang="id-ID" sz="1600" b="0">
            <a:latin typeface="Gill Sans MT" pitchFamily="34" charset="0"/>
          </a:endParaRPr>
        </a:p>
      </dgm:t>
    </dgm:pt>
    <dgm:pt modelId="{E1D20437-9C66-496E-B7BE-4172453F8A0D}" type="parTrans" cxnId="{9A2E6364-236E-4896-B4A5-5699B4C3FDFE}">
      <dgm:prSet/>
      <dgm:spPr/>
      <dgm:t>
        <a:bodyPr/>
        <a:lstStyle/>
        <a:p>
          <a:endParaRPr lang="id-ID"/>
        </a:p>
      </dgm:t>
    </dgm:pt>
    <dgm:pt modelId="{ACF7A251-22A2-4E9F-8BF9-6DB1C0CB2981}" type="sibTrans" cxnId="{9A2E6364-236E-4896-B4A5-5699B4C3FDFE}">
      <dgm:prSet/>
      <dgm:spPr/>
      <dgm:t>
        <a:bodyPr/>
        <a:lstStyle/>
        <a:p>
          <a:endParaRPr lang="id-ID"/>
        </a:p>
      </dgm:t>
    </dgm:pt>
    <dgm:pt modelId="{17EF3F80-9937-49BC-AC39-D3735A0B67A9}">
      <dgm:prSet phldrT="[Text]"/>
      <dgm:spPr/>
      <dgm:t>
        <a:bodyPr/>
        <a:lstStyle/>
        <a:p>
          <a:r>
            <a:rPr lang="en-US" smtClean="0">
              <a:latin typeface="Cambria" pitchFamily="18" charset="0"/>
            </a:rPr>
            <a:t>WS Information Gathering</a:t>
          </a:r>
          <a:endParaRPr lang="id-ID">
            <a:latin typeface="Gill Sans MT" pitchFamily="34" charset="0"/>
          </a:endParaRPr>
        </a:p>
      </dgm:t>
    </dgm:pt>
    <dgm:pt modelId="{1E58C884-D1EE-4573-980C-6A3A061D9774}" type="parTrans" cxnId="{788250CC-B992-4D8C-9EC2-5D9884E44A26}">
      <dgm:prSet/>
      <dgm:spPr/>
      <dgm:t>
        <a:bodyPr/>
        <a:lstStyle/>
        <a:p>
          <a:endParaRPr lang="id-ID"/>
        </a:p>
      </dgm:t>
    </dgm:pt>
    <dgm:pt modelId="{84BB1B4E-1AEE-4C0E-8296-7F32CDE08FB5}" type="sibTrans" cxnId="{788250CC-B992-4D8C-9EC2-5D9884E44A26}">
      <dgm:prSet/>
      <dgm:spPr/>
      <dgm:t>
        <a:bodyPr/>
        <a:lstStyle/>
        <a:p>
          <a:endParaRPr lang="id-ID"/>
        </a:p>
      </dgm:t>
    </dgm:pt>
    <dgm:pt modelId="{7FFD38B4-7300-4392-8CEE-281698ABF738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...</a:t>
          </a:r>
          <a:endParaRPr lang="id-ID">
            <a:latin typeface="Gill Sans MT" pitchFamily="34" charset="0"/>
          </a:endParaRPr>
        </a:p>
      </dgm:t>
    </dgm:pt>
    <dgm:pt modelId="{C5EC083A-9AAC-480E-9190-A71578BB1DEC}" type="parTrans" cxnId="{43CA494B-311A-4A8B-9BF2-F863239070F0}">
      <dgm:prSet/>
      <dgm:spPr/>
      <dgm:t>
        <a:bodyPr/>
        <a:lstStyle/>
        <a:p>
          <a:endParaRPr lang="id-ID"/>
        </a:p>
      </dgm:t>
    </dgm:pt>
    <dgm:pt modelId="{D370A2F0-D9BC-4489-8F65-56EC72216766}" type="sibTrans" cxnId="{43CA494B-311A-4A8B-9BF2-F863239070F0}">
      <dgm:prSet/>
      <dgm:spPr/>
      <dgm:t>
        <a:bodyPr/>
        <a:lstStyle/>
        <a:p>
          <a:endParaRPr lang="id-ID"/>
        </a:p>
      </dgm:t>
    </dgm:pt>
    <dgm:pt modelId="{35C5F857-4D67-4B08-BE93-23D54F6E510E}">
      <dgm:prSet phldrT="[Text]" custT="1"/>
      <dgm:spPr/>
      <dgm:t>
        <a:bodyPr/>
        <a:lstStyle/>
        <a:p>
          <a:r>
            <a:rPr lang="id-ID" sz="1600" b="0" smtClean="0">
              <a:latin typeface="Gill Sans MT" pitchFamily="34" charset="0"/>
            </a:rPr>
            <a:t>Ajax testing</a:t>
          </a:r>
          <a:endParaRPr lang="id-ID" sz="1600" b="0">
            <a:latin typeface="Gill Sans MT" pitchFamily="34" charset="0"/>
          </a:endParaRPr>
        </a:p>
      </dgm:t>
    </dgm:pt>
    <dgm:pt modelId="{A42E4805-0C8D-43E6-960F-468D2F0DE7C7}" type="parTrans" cxnId="{F240B66E-825E-4002-BB7E-A9C0B80970EE}">
      <dgm:prSet/>
      <dgm:spPr/>
      <dgm:t>
        <a:bodyPr/>
        <a:lstStyle/>
        <a:p>
          <a:endParaRPr lang="id-ID"/>
        </a:p>
      </dgm:t>
    </dgm:pt>
    <dgm:pt modelId="{FABCB868-C362-4252-96EB-C6A999C20620}" type="sibTrans" cxnId="{F240B66E-825E-4002-BB7E-A9C0B80970EE}">
      <dgm:prSet/>
      <dgm:spPr/>
      <dgm:t>
        <a:bodyPr/>
        <a:lstStyle/>
        <a:p>
          <a:endParaRPr lang="id-ID"/>
        </a:p>
      </dgm:t>
    </dgm:pt>
    <dgm:pt modelId="{BD28E2D8-9188-4314-B3F6-789ADC0A1309}">
      <dgm:prSet phldrT="[Text]"/>
      <dgm:spPr/>
      <dgm:t>
        <a:bodyPr/>
        <a:lstStyle/>
        <a:p>
          <a:r>
            <a:rPr lang="id-ID" smtClean="0">
              <a:latin typeface="Cambria" pitchFamily="18" charset="0"/>
            </a:rPr>
            <a:t>AJAX Vulnerabilities</a:t>
          </a:r>
          <a:endParaRPr lang="id-ID">
            <a:latin typeface="Gill Sans MT" pitchFamily="34" charset="0"/>
          </a:endParaRPr>
        </a:p>
      </dgm:t>
    </dgm:pt>
    <dgm:pt modelId="{AA00A213-062D-4F9C-A958-108F0028E83D}" type="parTrans" cxnId="{200A163A-2D34-407C-9750-052E03D45355}">
      <dgm:prSet/>
      <dgm:spPr/>
      <dgm:t>
        <a:bodyPr/>
        <a:lstStyle/>
        <a:p>
          <a:endParaRPr lang="id-ID"/>
        </a:p>
      </dgm:t>
    </dgm:pt>
    <dgm:pt modelId="{7DB1CA38-92BF-41ED-844B-9CB123763552}" type="sibTrans" cxnId="{200A163A-2D34-407C-9750-052E03D45355}">
      <dgm:prSet/>
      <dgm:spPr/>
      <dgm:t>
        <a:bodyPr/>
        <a:lstStyle/>
        <a:p>
          <a:endParaRPr lang="id-ID"/>
        </a:p>
      </dgm:t>
    </dgm:pt>
    <dgm:pt modelId="{C0559D56-22AC-48AC-A9F8-1C30F94E56B9}">
      <dgm:prSet phldrT="[Text]"/>
      <dgm:spPr/>
      <dgm:t>
        <a:bodyPr/>
        <a:lstStyle/>
        <a:p>
          <a:endParaRPr lang="id-ID">
            <a:latin typeface="Gill Sans MT" pitchFamily="34" charset="0"/>
          </a:endParaRPr>
        </a:p>
      </dgm:t>
    </dgm:pt>
    <dgm:pt modelId="{FB380FEB-52F6-4D72-AFFD-772CFF4CF1C4}" type="parTrans" cxnId="{F45826A9-8019-494C-A54B-5841B268585D}">
      <dgm:prSet/>
      <dgm:spPr/>
      <dgm:t>
        <a:bodyPr/>
        <a:lstStyle/>
        <a:p>
          <a:endParaRPr lang="id-ID"/>
        </a:p>
      </dgm:t>
    </dgm:pt>
    <dgm:pt modelId="{BBB580BE-21DD-42A5-9E6D-39F7075A31F1}" type="sibTrans" cxnId="{F45826A9-8019-494C-A54B-5841B268585D}">
      <dgm:prSet/>
      <dgm:spPr/>
      <dgm:t>
        <a:bodyPr/>
        <a:lstStyle/>
        <a:p>
          <a:endParaRPr lang="id-ID"/>
        </a:p>
      </dgm:t>
    </dgm:pt>
    <dgm:pt modelId="{4E88C7B2-4952-49BC-B0D6-C81B87E10142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...</a:t>
          </a:r>
          <a:endParaRPr lang="id-ID">
            <a:latin typeface="Gill Sans MT" pitchFamily="34" charset="0"/>
          </a:endParaRPr>
        </a:p>
      </dgm:t>
    </dgm:pt>
    <dgm:pt modelId="{A8D6CA7F-A38F-4E95-A22D-62B724E66C25}" type="parTrans" cxnId="{BBF0C81F-13C9-410C-9073-97C71EE53507}">
      <dgm:prSet/>
      <dgm:spPr/>
      <dgm:t>
        <a:bodyPr/>
        <a:lstStyle/>
        <a:p>
          <a:endParaRPr lang="id-ID"/>
        </a:p>
      </dgm:t>
    </dgm:pt>
    <dgm:pt modelId="{33A2F2F5-416C-466E-ABAE-93E9BE84400F}" type="sibTrans" cxnId="{BBF0C81F-13C9-410C-9073-97C71EE53507}">
      <dgm:prSet/>
      <dgm:spPr/>
      <dgm:t>
        <a:bodyPr/>
        <a:lstStyle/>
        <a:p>
          <a:endParaRPr lang="id-ID"/>
        </a:p>
      </dgm:t>
    </dgm:pt>
    <dgm:pt modelId="{89BBCC69-768A-4166-98DF-B0DE3408A68F}">
      <dgm:prSet phldrT="[Text]"/>
      <dgm:spPr/>
      <dgm:t>
        <a:bodyPr/>
        <a:lstStyle/>
        <a:p>
          <a:r>
            <a:rPr lang="id-ID" smtClean="0">
              <a:latin typeface="Gill Sans MT" pitchFamily="34" charset="0"/>
            </a:rPr>
            <a:t>...</a:t>
          </a:r>
          <a:endParaRPr lang="id-ID">
            <a:latin typeface="Gill Sans MT" pitchFamily="34" charset="0"/>
          </a:endParaRPr>
        </a:p>
      </dgm:t>
    </dgm:pt>
    <dgm:pt modelId="{FC4C8730-CB8B-41F1-89D8-F920C232BA66}" type="parTrans" cxnId="{DAA1B347-6051-48B9-B380-F741325355B2}">
      <dgm:prSet/>
      <dgm:spPr/>
      <dgm:t>
        <a:bodyPr/>
        <a:lstStyle/>
        <a:p>
          <a:endParaRPr lang="id-ID"/>
        </a:p>
      </dgm:t>
    </dgm:pt>
    <dgm:pt modelId="{97392552-6C56-4080-882D-D508418D4DB7}" type="sibTrans" cxnId="{DAA1B347-6051-48B9-B380-F741325355B2}">
      <dgm:prSet/>
      <dgm:spPr/>
      <dgm:t>
        <a:bodyPr/>
        <a:lstStyle/>
        <a:p>
          <a:endParaRPr lang="id-ID"/>
        </a:p>
      </dgm:t>
    </dgm:pt>
    <dgm:pt modelId="{D0B72091-0E6D-4DCA-A96E-1A33CA9059EF}">
      <dgm:prSet phldrT="[Text]"/>
      <dgm:spPr/>
      <dgm:t>
        <a:bodyPr/>
        <a:lstStyle/>
        <a:p>
          <a:r>
            <a:rPr lang="en-US" smtClean="0">
              <a:latin typeface="Cambria" pitchFamily="18" charset="0"/>
            </a:rPr>
            <a:t>Testing WSDL</a:t>
          </a:r>
          <a:endParaRPr lang="id-ID">
            <a:latin typeface="Gill Sans MT" pitchFamily="34" charset="0"/>
          </a:endParaRPr>
        </a:p>
      </dgm:t>
    </dgm:pt>
    <dgm:pt modelId="{3BD907EF-84E5-4EE9-A931-8B35B741B203}" type="parTrans" cxnId="{7B3168D2-3738-42FF-8BBC-EDC2BE583FD8}">
      <dgm:prSet/>
      <dgm:spPr/>
      <dgm:t>
        <a:bodyPr/>
        <a:lstStyle/>
        <a:p>
          <a:endParaRPr lang="id-ID"/>
        </a:p>
      </dgm:t>
    </dgm:pt>
    <dgm:pt modelId="{B700C521-DDA6-4ADB-9513-0B4BE0145EB2}" type="sibTrans" cxnId="{7B3168D2-3738-42FF-8BBC-EDC2BE583FD8}">
      <dgm:prSet/>
      <dgm:spPr/>
      <dgm:t>
        <a:bodyPr/>
        <a:lstStyle/>
        <a:p>
          <a:endParaRPr lang="id-ID"/>
        </a:p>
      </dgm:t>
    </dgm:pt>
    <dgm:pt modelId="{8B7BA8FA-4BEE-4127-8827-A34A103B111D}">
      <dgm:prSet phldrT="[Text]"/>
      <dgm:spPr/>
      <dgm:t>
        <a:bodyPr/>
        <a:lstStyle/>
        <a:p>
          <a:r>
            <a:rPr lang="id-ID" smtClean="0">
              <a:latin typeface="Cambria" pitchFamily="18" charset="0"/>
            </a:rPr>
            <a:t>AJAX Testing</a:t>
          </a:r>
          <a:endParaRPr lang="id-ID">
            <a:latin typeface="Gill Sans MT" pitchFamily="34" charset="0"/>
          </a:endParaRPr>
        </a:p>
      </dgm:t>
    </dgm:pt>
    <dgm:pt modelId="{DE3376D2-F55B-4D02-B92D-BDCF3360AEE9}" type="parTrans" cxnId="{F8CCAF88-FAFB-4B1F-A651-8CF858C75A60}">
      <dgm:prSet/>
      <dgm:spPr/>
      <dgm:t>
        <a:bodyPr/>
        <a:lstStyle/>
        <a:p>
          <a:endParaRPr lang="id-ID"/>
        </a:p>
      </dgm:t>
    </dgm:pt>
    <dgm:pt modelId="{09A8A9A3-A2C8-49D1-A00A-1FBCAA50D5EE}" type="sibTrans" cxnId="{F8CCAF88-FAFB-4B1F-A651-8CF858C75A60}">
      <dgm:prSet/>
      <dgm:spPr/>
      <dgm:t>
        <a:bodyPr/>
        <a:lstStyle/>
        <a:p>
          <a:endParaRPr lang="id-ID"/>
        </a:p>
      </dgm:t>
    </dgm:pt>
    <dgm:pt modelId="{EB1BA37C-0343-4D17-9870-6B33BC6C70C5}" type="pres">
      <dgm:prSet presAssocID="{5F2F0D52-0492-4349-9D8B-C6008BFC5C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A3717D9-B7D0-461E-8585-C3F0AE22F137}" type="pres">
      <dgm:prSet presAssocID="{00887743-CDBA-4D58-99F7-2A09B67C9FCB}" presName="linNode" presStyleCnt="0"/>
      <dgm:spPr/>
    </dgm:pt>
    <dgm:pt modelId="{3DF42B13-D361-48EA-9606-237BE3BDC92A}" type="pres">
      <dgm:prSet presAssocID="{00887743-CDBA-4D58-99F7-2A09B67C9FC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87FCF3-91B3-43C7-9BD3-592782A74FE5}" type="pres">
      <dgm:prSet presAssocID="{00887743-CDBA-4D58-99F7-2A09B67C9FC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04E1B2-FD42-494A-99C6-1C0CA243DF0D}" type="pres">
      <dgm:prSet presAssocID="{B770E69F-8299-4F53-B0D0-282DA98B787E}" presName="sp" presStyleCnt="0"/>
      <dgm:spPr/>
    </dgm:pt>
    <dgm:pt modelId="{CB48095E-4040-4981-ACFE-AE7FB45D7336}" type="pres">
      <dgm:prSet presAssocID="{04EF4209-981A-406D-AFD7-F07FBEE8E98F}" presName="linNode" presStyleCnt="0"/>
      <dgm:spPr/>
    </dgm:pt>
    <dgm:pt modelId="{CAB0C170-DE4A-4A4A-B1B2-8707C0310AB0}" type="pres">
      <dgm:prSet presAssocID="{04EF4209-981A-406D-AFD7-F07FBEE8E98F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07F0EE-4AEE-41B5-B5D6-43A5CAF13D98}" type="pres">
      <dgm:prSet presAssocID="{04EF4209-981A-406D-AFD7-F07FBEE8E98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31E3A3-97F1-4A50-A736-9219510913C4}" type="pres">
      <dgm:prSet presAssocID="{B929E575-4A66-465A-9D5E-0AE4E87D5EC6}" presName="sp" presStyleCnt="0"/>
      <dgm:spPr/>
    </dgm:pt>
    <dgm:pt modelId="{1B5D9F31-9F8F-460A-B903-7634756DF6BA}" type="pres">
      <dgm:prSet presAssocID="{D6ABA876-E888-4C31-8168-8398F27312F7}" presName="linNode" presStyleCnt="0"/>
      <dgm:spPr/>
    </dgm:pt>
    <dgm:pt modelId="{34D768C9-BD3F-44D3-8BDB-A09D50A79286}" type="pres">
      <dgm:prSet presAssocID="{D6ABA876-E888-4C31-8168-8398F27312F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81F4D4-9E5D-4BCB-9979-17D774DCFCD7}" type="pres">
      <dgm:prSet presAssocID="{D6ABA876-E888-4C31-8168-8398F27312F7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A53A0E-2728-4718-916F-F70B6F6D5961}" type="pres">
      <dgm:prSet presAssocID="{B872CFB5-11D9-494F-B49C-0A451C487CE7}" presName="sp" presStyleCnt="0"/>
      <dgm:spPr/>
    </dgm:pt>
    <dgm:pt modelId="{386019F6-7A9B-44FD-B6A8-BF1870CD12A5}" type="pres">
      <dgm:prSet presAssocID="{3BE0E5B4-9716-4ABB-B661-649A549A4799}" presName="linNode" presStyleCnt="0"/>
      <dgm:spPr/>
    </dgm:pt>
    <dgm:pt modelId="{1A43A35E-C7BE-403F-BE0F-7DC234EB9810}" type="pres">
      <dgm:prSet presAssocID="{3BE0E5B4-9716-4ABB-B661-649A549A479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78DFC2-958C-47D1-98C0-C83BE9B64CD9}" type="pres">
      <dgm:prSet presAssocID="{3BE0E5B4-9716-4ABB-B661-649A549A479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F660EF-A0E8-48E5-899E-5DA6BEB63274}" type="pres">
      <dgm:prSet presAssocID="{ACF7A251-22A2-4E9F-8BF9-6DB1C0CB2981}" presName="sp" presStyleCnt="0"/>
      <dgm:spPr/>
    </dgm:pt>
    <dgm:pt modelId="{14AB666F-33B5-41E3-8A71-B073F29716B4}" type="pres">
      <dgm:prSet presAssocID="{35C5F857-4D67-4B08-BE93-23D54F6E510E}" presName="linNode" presStyleCnt="0"/>
      <dgm:spPr/>
    </dgm:pt>
    <dgm:pt modelId="{2E5D7AF5-8CFF-4AAD-B073-2664C4F72AE9}" type="pres">
      <dgm:prSet presAssocID="{35C5F857-4D67-4B08-BE93-23D54F6E510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C06227-C89F-42ED-8963-B99285862DF9}" type="pres">
      <dgm:prSet presAssocID="{35C5F857-4D67-4B08-BE93-23D54F6E510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461B281-6B21-EE44-AD22-F0E4622DFC6F}" type="presOf" srcId="{77B2E105-22C1-4D79-90B7-0C83E6DE77E3}" destId="{4387FCF3-91B3-43C7-9BD3-592782A74FE5}" srcOrd="0" destOrd="2" presId="urn:microsoft.com/office/officeart/2005/8/layout/vList5"/>
    <dgm:cxn modelId="{F9452E89-4086-4410-92D1-FE7378616C57}" srcId="{5F2F0D52-0492-4349-9D8B-C6008BFC5C20}" destId="{D6ABA876-E888-4C31-8168-8398F27312F7}" srcOrd="2" destOrd="0" parTransId="{A6AD19EC-836A-48D3-9FF5-70BE7B6C9C23}" sibTransId="{B872CFB5-11D9-494F-B49C-0A451C487CE7}"/>
    <dgm:cxn modelId="{F8CCAF88-FAFB-4B1F-A651-8CF858C75A60}" srcId="{35C5F857-4D67-4B08-BE93-23D54F6E510E}" destId="{8B7BA8FA-4BEE-4127-8827-A34A103B111D}" srcOrd="1" destOrd="0" parTransId="{DE3376D2-F55B-4D02-B92D-BDCF3360AEE9}" sibTransId="{09A8A9A3-A2C8-49D1-A00A-1FBCAA50D5EE}"/>
    <dgm:cxn modelId="{9A2E6364-236E-4896-B4A5-5699B4C3FDFE}" srcId="{5F2F0D52-0492-4349-9D8B-C6008BFC5C20}" destId="{3BE0E5B4-9716-4ABB-B661-649A549A4799}" srcOrd="3" destOrd="0" parTransId="{E1D20437-9C66-496E-B7BE-4172453F8A0D}" sibTransId="{ACF7A251-22A2-4E9F-8BF9-6DB1C0CB2981}"/>
    <dgm:cxn modelId="{637DECD8-1491-6F4D-B74E-29AFD53E8C41}" type="presOf" srcId="{41A4D9D7-1485-437E-9B7D-2CEADFC32071}" destId="{3C07F0EE-4AEE-41B5-B5D6-43A5CAF13D98}" srcOrd="0" destOrd="0" presId="urn:microsoft.com/office/officeart/2005/8/layout/vList5"/>
    <dgm:cxn modelId="{44F1B03A-11A1-4458-A3C6-BB96009EE24D}" srcId="{5F2F0D52-0492-4349-9D8B-C6008BFC5C20}" destId="{04EF4209-981A-406D-AFD7-F07FBEE8E98F}" srcOrd="1" destOrd="0" parTransId="{F3B26AE3-D9B5-4A44-9ED4-108297AC87E1}" sibTransId="{B929E575-4A66-465A-9D5E-0AE4E87D5EC6}"/>
    <dgm:cxn modelId="{87AF2668-286E-CA41-B819-45AC2DAD9AA7}" type="presOf" srcId="{7FBD06A0-C17B-414B-9C6B-639A7544204E}" destId="{53C06227-C89F-42ED-8963-B99285862DF9}" srcOrd="0" destOrd="2" presId="urn:microsoft.com/office/officeart/2005/8/layout/vList5"/>
    <dgm:cxn modelId="{F240B66E-825E-4002-BB7E-A9C0B80970EE}" srcId="{5F2F0D52-0492-4349-9D8B-C6008BFC5C20}" destId="{35C5F857-4D67-4B08-BE93-23D54F6E510E}" srcOrd="4" destOrd="0" parTransId="{A42E4805-0C8D-43E6-960F-468D2F0DE7C7}" sibTransId="{FABCB868-C362-4252-96EB-C6A999C20620}"/>
    <dgm:cxn modelId="{0433C6C9-BBC9-4D23-ADB2-F146B9DFA0E3}" srcId="{00887743-CDBA-4D58-99F7-2A09B67C9FCB}" destId="{DCC19717-6AEE-441D-85B3-6DDFB95C80EA}" srcOrd="0" destOrd="0" parTransId="{D9F7EECD-C6C9-4182-AA30-C4036432C47C}" sibTransId="{2CC4D7EC-F04A-49E0-9BB6-5DD95EB901E7}"/>
    <dgm:cxn modelId="{8BC79A46-795C-CD42-A64F-A0094AE2A388}" type="presOf" srcId="{4E88C7B2-4952-49BC-B0D6-C81B87E10142}" destId="{3C07F0EE-4AEE-41B5-B5D6-43A5CAF13D98}" srcOrd="0" destOrd="2" presId="urn:microsoft.com/office/officeart/2005/8/layout/vList5"/>
    <dgm:cxn modelId="{F2E7F180-3DDE-4818-B323-D85ECA50CC20}" srcId="{D6ABA876-E888-4C31-8168-8398F27312F7}" destId="{E74072DE-B297-424D-A9A4-A5374B588911}" srcOrd="1" destOrd="0" parTransId="{9D79CB55-3E74-4BFE-AAAE-5BF9ACDBEF48}" sibTransId="{604B2489-7C9E-43B8-A189-0ECF8FF98997}"/>
    <dgm:cxn modelId="{3A93FB30-711C-4245-9082-A9F5FF743BCD}" type="presOf" srcId="{89BBCC69-768A-4166-98DF-B0DE3408A68F}" destId="{2381F4D4-9E5D-4BCB-9979-17D774DCFCD7}" srcOrd="0" destOrd="2" presId="urn:microsoft.com/office/officeart/2005/8/layout/vList5"/>
    <dgm:cxn modelId="{DAA1B347-6051-48B9-B380-F741325355B2}" srcId="{D6ABA876-E888-4C31-8168-8398F27312F7}" destId="{89BBCC69-768A-4166-98DF-B0DE3408A68F}" srcOrd="2" destOrd="0" parTransId="{FC4C8730-CB8B-41F1-89D8-F920C232BA66}" sibTransId="{97392552-6C56-4080-882D-D508418D4DB7}"/>
    <dgm:cxn modelId="{9A3AA6FC-5BE7-0142-9890-3EE0315635AE}" type="presOf" srcId="{35C5F857-4D67-4B08-BE93-23D54F6E510E}" destId="{2E5D7AF5-8CFF-4AAD-B073-2664C4F72AE9}" srcOrd="0" destOrd="0" presId="urn:microsoft.com/office/officeart/2005/8/layout/vList5"/>
    <dgm:cxn modelId="{032568A8-45A8-D24C-A7EF-D8D61D7EE8D9}" type="presOf" srcId="{D6ABA876-E888-4C31-8168-8398F27312F7}" destId="{34D768C9-BD3F-44D3-8BDB-A09D50A79286}" srcOrd="0" destOrd="0" presId="urn:microsoft.com/office/officeart/2005/8/layout/vList5"/>
    <dgm:cxn modelId="{0E0F49DE-05D0-E34A-9F48-D93706C3C01D}" type="presOf" srcId="{8B7BA8FA-4BEE-4127-8827-A34A103B111D}" destId="{53C06227-C89F-42ED-8963-B99285862DF9}" srcOrd="0" destOrd="1" presId="urn:microsoft.com/office/officeart/2005/8/layout/vList5"/>
    <dgm:cxn modelId="{6CFE721E-DF17-D54A-91CB-B37FEDAE41FC}" type="presOf" srcId="{C52D5988-0186-469B-972A-272FA52B115B}" destId="{3C07F0EE-4AEE-41B5-B5D6-43A5CAF13D98}" srcOrd="0" destOrd="1" presId="urn:microsoft.com/office/officeart/2005/8/layout/vList5"/>
    <dgm:cxn modelId="{F45826A9-8019-494C-A54B-5841B268585D}" srcId="{00887743-CDBA-4D58-99F7-2A09B67C9FCB}" destId="{C0559D56-22AC-48AC-A9F8-1C30F94E56B9}" srcOrd="1" destOrd="0" parTransId="{FB380FEB-52F6-4D72-AFFD-772CFF4CF1C4}" sibTransId="{BBB580BE-21DD-42A5-9E6D-39F7075A31F1}"/>
    <dgm:cxn modelId="{267F960E-953D-455D-8474-697F45572BD4}" srcId="{00887743-CDBA-4D58-99F7-2A09B67C9FCB}" destId="{77B2E105-22C1-4D79-90B7-0C83E6DE77E3}" srcOrd="2" destOrd="0" parTransId="{3ACF8FAD-7444-4744-8726-17CA5C69B68B}" sibTransId="{ACC11E94-9D5F-49C1-A2E3-1EC3AB2130CE}"/>
    <dgm:cxn modelId="{5C7E447F-61D8-4FC1-BB50-F98FCB185529}" srcId="{5F2F0D52-0492-4349-9D8B-C6008BFC5C20}" destId="{00887743-CDBA-4D58-99F7-2A09B67C9FCB}" srcOrd="0" destOrd="0" parTransId="{B9CB60B1-D860-4338-9511-BE9F55DA9A33}" sibTransId="{B770E69F-8299-4F53-B0D0-282DA98B787E}"/>
    <dgm:cxn modelId="{3F56EC1F-7FB2-40B3-912B-293CF9F61864}" srcId="{35C5F857-4D67-4B08-BE93-23D54F6E510E}" destId="{7FBD06A0-C17B-414B-9C6B-639A7544204E}" srcOrd="2" destOrd="0" parTransId="{0FCEF778-54CA-47A0-8497-7B7CAD97F17C}" sibTransId="{D8C4C43C-0305-4D86-8E1F-32E5150F4158}"/>
    <dgm:cxn modelId="{BBF0C81F-13C9-410C-9073-97C71EE53507}" srcId="{04EF4209-981A-406D-AFD7-F07FBEE8E98F}" destId="{4E88C7B2-4952-49BC-B0D6-C81B87E10142}" srcOrd="2" destOrd="0" parTransId="{A8D6CA7F-A38F-4E95-A22D-62B724E66C25}" sibTransId="{33A2F2F5-416C-466E-ABAE-93E9BE84400F}"/>
    <dgm:cxn modelId="{7B3168D2-3738-42FF-8BBC-EDC2BE583FD8}" srcId="{3BE0E5B4-9716-4ABB-B661-649A549A4799}" destId="{D0B72091-0E6D-4DCA-A96E-1A33CA9059EF}" srcOrd="1" destOrd="0" parTransId="{3BD907EF-84E5-4EE9-A931-8B35B741B203}" sibTransId="{B700C521-DDA6-4ADB-9513-0B4BE0145EB2}"/>
    <dgm:cxn modelId="{43CA494B-311A-4A8B-9BF2-F863239070F0}" srcId="{3BE0E5B4-9716-4ABB-B661-649A549A4799}" destId="{7FFD38B4-7300-4392-8CEE-281698ABF738}" srcOrd="2" destOrd="0" parTransId="{C5EC083A-9AAC-480E-9190-A71578BB1DEC}" sibTransId="{D370A2F0-D9BC-4489-8F65-56EC72216766}"/>
    <dgm:cxn modelId="{A0514F2C-F4C5-3F4C-8D1B-850F1501EB59}" type="presOf" srcId="{BD28E2D8-9188-4314-B3F6-789ADC0A1309}" destId="{53C06227-C89F-42ED-8963-B99285862DF9}" srcOrd="0" destOrd="0" presId="urn:microsoft.com/office/officeart/2005/8/layout/vList5"/>
    <dgm:cxn modelId="{C1A6CCAC-9FF3-1C4E-B1F5-3AE0944E4E54}" type="presOf" srcId="{7EE85FBA-9FCF-4359-A244-27C3986DCC36}" destId="{2381F4D4-9E5D-4BCB-9979-17D774DCFCD7}" srcOrd="0" destOrd="0" presId="urn:microsoft.com/office/officeart/2005/8/layout/vList5"/>
    <dgm:cxn modelId="{4A2DA0F1-1495-4010-B0EB-471C0CEC679F}" srcId="{D6ABA876-E888-4C31-8168-8398F27312F7}" destId="{7EE85FBA-9FCF-4359-A244-27C3986DCC36}" srcOrd="0" destOrd="0" parTransId="{039D0F47-12A1-4F90-9C5F-EAE27735016C}" sibTransId="{393FD500-5B03-4F0A-94C3-5C78BB08F3F9}"/>
    <dgm:cxn modelId="{15858A5D-9B60-B84C-AD6A-C9607544DDA4}" type="presOf" srcId="{5F2F0D52-0492-4349-9D8B-C6008BFC5C20}" destId="{EB1BA37C-0343-4D17-9870-6B33BC6C70C5}" srcOrd="0" destOrd="0" presId="urn:microsoft.com/office/officeart/2005/8/layout/vList5"/>
    <dgm:cxn modelId="{A196D9F0-9D78-44A6-B135-234002D112AF}" srcId="{04EF4209-981A-406D-AFD7-F07FBEE8E98F}" destId="{41A4D9D7-1485-437E-9B7D-2CEADFC32071}" srcOrd="0" destOrd="0" parTransId="{2074CD16-1D51-4AB5-B121-7A1733705F13}" sibTransId="{28254386-4C4B-43FA-A2BD-3C1A41D6C409}"/>
    <dgm:cxn modelId="{200A163A-2D34-407C-9750-052E03D45355}" srcId="{35C5F857-4D67-4B08-BE93-23D54F6E510E}" destId="{BD28E2D8-9188-4314-B3F6-789ADC0A1309}" srcOrd="0" destOrd="0" parTransId="{AA00A213-062D-4F9C-A958-108F0028E83D}" sibTransId="{7DB1CA38-92BF-41ED-844B-9CB123763552}"/>
    <dgm:cxn modelId="{E2C44972-87E2-F042-81C0-5203A76BF2EE}" type="presOf" srcId="{00887743-CDBA-4D58-99F7-2A09B67C9FCB}" destId="{3DF42B13-D361-48EA-9606-237BE3BDC92A}" srcOrd="0" destOrd="0" presId="urn:microsoft.com/office/officeart/2005/8/layout/vList5"/>
    <dgm:cxn modelId="{8E82ADF8-D7A4-0947-8631-120B1CD5239C}" type="presOf" srcId="{C0559D56-22AC-48AC-A9F8-1C30F94E56B9}" destId="{4387FCF3-91B3-43C7-9BD3-592782A74FE5}" srcOrd="0" destOrd="1" presId="urn:microsoft.com/office/officeart/2005/8/layout/vList5"/>
    <dgm:cxn modelId="{33C3A4FE-66FF-2040-8A77-1EC01B71F415}" type="presOf" srcId="{3BE0E5B4-9716-4ABB-B661-649A549A4799}" destId="{1A43A35E-C7BE-403F-BE0F-7DC234EB9810}" srcOrd="0" destOrd="0" presId="urn:microsoft.com/office/officeart/2005/8/layout/vList5"/>
    <dgm:cxn modelId="{18C37551-0AA7-F649-BD8F-B9FBAAE13871}" type="presOf" srcId="{04EF4209-981A-406D-AFD7-F07FBEE8E98F}" destId="{CAB0C170-DE4A-4A4A-B1B2-8707C0310AB0}" srcOrd="0" destOrd="0" presId="urn:microsoft.com/office/officeart/2005/8/layout/vList5"/>
    <dgm:cxn modelId="{788250CC-B992-4D8C-9EC2-5D9884E44A26}" srcId="{3BE0E5B4-9716-4ABB-B661-649A549A4799}" destId="{17EF3F80-9937-49BC-AC39-D3735A0B67A9}" srcOrd="0" destOrd="0" parTransId="{1E58C884-D1EE-4573-980C-6A3A061D9774}" sibTransId="{84BB1B4E-1AEE-4C0E-8296-7F32CDE08FB5}"/>
    <dgm:cxn modelId="{CA4139FD-B644-0948-AE07-73388995C9E0}" type="presOf" srcId="{E74072DE-B297-424D-A9A4-A5374B588911}" destId="{2381F4D4-9E5D-4BCB-9979-17D774DCFCD7}" srcOrd="0" destOrd="1" presId="urn:microsoft.com/office/officeart/2005/8/layout/vList5"/>
    <dgm:cxn modelId="{E07EA2F6-5FDE-9F46-9957-D01FBB05C174}" type="presOf" srcId="{D0B72091-0E6D-4DCA-A96E-1A33CA9059EF}" destId="{F978DFC2-958C-47D1-98C0-C83BE9B64CD9}" srcOrd="0" destOrd="1" presId="urn:microsoft.com/office/officeart/2005/8/layout/vList5"/>
    <dgm:cxn modelId="{076B0E9B-F40F-7A46-8570-BCD838DE422B}" type="presOf" srcId="{7FFD38B4-7300-4392-8CEE-281698ABF738}" destId="{F978DFC2-958C-47D1-98C0-C83BE9B64CD9}" srcOrd="0" destOrd="2" presId="urn:microsoft.com/office/officeart/2005/8/layout/vList5"/>
    <dgm:cxn modelId="{B0EF4821-1A36-A946-998D-0D228423545D}" type="presOf" srcId="{DCC19717-6AEE-441D-85B3-6DDFB95C80EA}" destId="{4387FCF3-91B3-43C7-9BD3-592782A74FE5}" srcOrd="0" destOrd="0" presId="urn:microsoft.com/office/officeart/2005/8/layout/vList5"/>
    <dgm:cxn modelId="{F682204F-DA66-FA4E-84F4-24B9E6F4A814}" type="presOf" srcId="{17EF3F80-9937-49BC-AC39-D3735A0B67A9}" destId="{F978DFC2-958C-47D1-98C0-C83BE9B64CD9}" srcOrd="0" destOrd="0" presId="urn:microsoft.com/office/officeart/2005/8/layout/vList5"/>
    <dgm:cxn modelId="{4C0B8B9E-EF63-4714-9DE6-B0A946441C5E}" srcId="{04EF4209-981A-406D-AFD7-F07FBEE8E98F}" destId="{C52D5988-0186-469B-972A-272FA52B115B}" srcOrd="1" destOrd="0" parTransId="{70A6DBC7-4A3C-4DBE-B5B4-96B12E6D1054}" sibTransId="{985B1C70-FACC-471F-8B7F-6B1F457971A5}"/>
    <dgm:cxn modelId="{9FA5C142-4781-2E41-8451-2F943C54FF18}" type="presParOf" srcId="{EB1BA37C-0343-4D17-9870-6B33BC6C70C5}" destId="{0A3717D9-B7D0-461E-8585-C3F0AE22F137}" srcOrd="0" destOrd="0" presId="urn:microsoft.com/office/officeart/2005/8/layout/vList5"/>
    <dgm:cxn modelId="{F543E45B-3631-2E47-943F-DE7B46142DCD}" type="presParOf" srcId="{0A3717D9-B7D0-461E-8585-C3F0AE22F137}" destId="{3DF42B13-D361-48EA-9606-237BE3BDC92A}" srcOrd="0" destOrd="0" presId="urn:microsoft.com/office/officeart/2005/8/layout/vList5"/>
    <dgm:cxn modelId="{3780C1AF-DCF4-6B49-B43A-46B14A4E6FED}" type="presParOf" srcId="{0A3717D9-B7D0-461E-8585-C3F0AE22F137}" destId="{4387FCF3-91B3-43C7-9BD3-592782A74FE5}" srcOrd="1" destOrd="0" presId="urn:microsoft.com/office/officeart/2005/8/layout/vList5"/>
    <dgm:cxn modelId="{91102823-EE42-0A4B-A5A7-89C0C569D813}" type="presParOf" srcId="{EB1BA37C-0343-4D17-9870-6B33BC6C70C5}" destId="{2504E1B2-FD42-494A-99C6-1C0CA243DF0D}" srcOrd="1" destOrd="0" presId="urn:microsoft.com/office/officeart/2005/8/layout/vList5"/>
    <dgm:cxn modelId="{24B3276B-2CF6-8541-AE82-BA8F399578F2}" type="presParOf" srcId="{EB1BA37C-0343-4D17-9870-6B33BC6C70C5}" destId="{CB48095E-4040-4981-ACFE-AE7FB45D7336}" srcOrd="2" destOrd="0" presId="urn:microsoft.com/office/officeart/2005/8/layout/vList5"/>
    <dgm:cxn modelId="{FA12E71E-5F2A-3241-92B5-2CF64BD5FB11}" type="presParOf" srcId="{CB48095E-4040-4981-ACFE-AE7FB45D7336}" destId="{CAB0C170-DE4A-4A4A-B1B2-8707C0310AB0}" srcOrd="0" destOrd="0" presId="urn:microsoft.com/office/officeart/2005/8/layout/vList5"/>
    <dgm:cxn modelId="{23BAAB94-8CA6-A84A-84FB-F8A274B74295}" type="presParOf" srcId="{CB48095E-4040-4981-ACFE-AE7FB45D7336}" destId="{3C07F0EE-4AEE-41B5-B5D6-43A5CAF13D98}" srcOrd="1" destOrd="0" presId="urn:microsoft.com/office/officeart/2005/8/layout/vList5"/>
    <dgm:cxn modelId="{EC297186-187A-6D41-BABA-94C4FD6520F8}" type="presParOf" srcId="{EB1BA37C-0343-4D17-9870-6B33BC6C70C5}" destId="{7F31E3A3-97F1-4A50-A736-9219510913C4}" srcOrd="3" destOrd="0" presId="urn:microsoft.com/office/officeart/2005/8/layout/vList5"/>
    <dgm:cxn modelId="{FD49478B-AA26-4248-B74D-D60D1B074480}" type="presParOf" srcId="{EB1BA37C-0343-4D17-9870-6B33BC6C70C5}" destId="{1B5D9F31-9F8F-460A-B903-7634756DF6BA}" srcOrd="4" destOrd="0" presId="urn:microsoft.com/office/officeart/2005/8/layout/vList5"/>
    <dgm:cxn modelId="{E83EA995-D656-B041-8D8C-CCA291ECE545}" type="presParOf" srcId="{1B5D9F31-9F8F-460A-B903-7634756DF6BA}" destId="{34D768C9-BD3F-44D3-8BDB-A09D50A79286}" srcOrd="0" destOrd="0" presId="urn:microsoft.com/office/officeart/2005/8/layout/vList5"/>
    <dgm:cxn modelId="{092E2BA5-E438-4B49-BD0F-B43E4CE252DB}" type="presParOf" srcId="{1B5D9F31-9F8F-460A-B903-7634756DF6BA}" destId="{2381F4D4-9E5D-4BCB-9979-17D774DCFCD7}" srcOrd="1" destOrd="0" presId="urn:microsoft.com/office/officeart/2005/8/layout/vList5"/>
    <dgm:cxn modelId="{82C931A8-4265-B346-8734-18C430F808A4}" type="presParOf" srcId="{EB1BA37C-0343-4D17-9870-6B33BC6C70C5}" destId="{1BA53A0E-2728-4718-916F-F70B6F6D5961}" srcOrd="5" destOrd="0" presId="urn:microsoft.com/office/officeart/2005/8/layout/vList5"/>
    <dgm:cxn modelId="{548D75EE-B3F1-EA4C-8793-6945B59577B7}" type="presParOf" srcId="{EB1BA37C-0343-4D17-9870-6B33BC6C70C5}" destId="{386019F6-7A9B-44FD-B6A8-BF1870CD12A5}" srcOrd="6" destOrd="0" presId="urn:microsoft.com/office/officeart/2005/8/layout/vList5"/>
    <dgm:cxn modelId="{E9FD2D80-EDF4-AB48-A59A-106E30F92EBA}" type="presParOf" srcId="{386019F6-7A9B-44FD-B6A8-BF1870CD12A5}" destId="{1A43A35E-C7BE-403F-BE0F-7DC234EB9810}" srcOrd="0" destOrd="0" presId="urn:microsoft.com/office/officeart/2005/8/layout/vList5"/>
    <dgm:cxn modelId="{E967BEF8-CBF6-204F-ACEA-0147E836985F}" type="presParOf" srcId="{386019F6-7A9B-44FD-B6A8-BF1870CD12A5}" destId="{F978DFC2-958C-47D1-98C0-C83BE9B64CD9}" srcOrd="1" destOrd="0" presId="urn:microsoft.com/office/officeart/2005/8/layout/vList5"/>
    <dgm:cxn modelId="{BD9C6CFC-2F05-444A-8A6D-544EE35CB4AC}" type="presParOf" srcId="{EB1BA37C-0343-4D17-9870-6B33BC6C70C5}" destId="{2EF660EF-A0E8-48E5-899E-5DA6BEB63274}" srcOrd="7" destOrd="0" presId="urn:microsoft.com/office/officeart/2005/8/layout/vList5"/>
    <dgm:cxn modelId="{10526EA3-08BA-6445-A70F-714DB7E1FD26}" type="presParOf" srcId="{EB1BA37C-0343-4D17-9870-6B33BC6C70C5}" destId="{14AB666F-33B5-41E3-8A71-B073F29716B4}" srcOrd="8" destOrd="0" presId="urn:microsoft.com/office/officeart/2005/8/layout/vList5"/>
    <dgm:cxn modelId="{2E1F27C2-F2DB-7E4A-9F44-A55C83F8D19C}" type="presParOf" srcId="{14AB666F-33B5-41E3-8A71-B073F29716B4}" destId="{2E5D7AF5-8CFF-4AAD-B073-2664C4F72AE9}" srcOrd="0" destOrd="0" presId="urn:microsoft.com/office/officeart/2005/8/layout/vList5"/>
    <dgm:cxn modelId="{855AF4D4-5BCB-8D47-837F-C376C4B845F0}" type="presParOf" srcId="{14AB666F-33B5-41E3-8A71-B073F29716B4}" destId="{53C06227-C89F-42ED-8963-B99285862D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7FCF3-91B3-43C7-9BD3-592782A74FE5}">
      <dsp:nvSpPr>
        <dsp:cNvPr id="0" name=""/>
        <dsp:cNvSpPr/>
      </dsp:nvSpPr>
      <dsp:spPr>
        <a:xfrm rot="5400000">
          <a:off x="2398402" y="-855556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Spiders, </a:t>
          </a:r>
          <a:r>
            <a:rPr lang="id-ID" sz="1100" kern="1200" smtClean="0">
              <a:latin typeface="Gill Sans MT" pitchFamily="34" charset="0"/>
            </a:rPr>
            <a:t>r</a:t>
          </a:r>
          <a:r>
            <a:rPr lang="en-US" sz="1100" kern="1200" smtClean="0">
              <a:latin typeface="Gill Sans MT" pitchFamily="34" charset="0"/>
            </a:rPr>
            <a:t>obots and </a:t>
          </a:r>
          <a:r>
            <a:rPr lang="id-ID" sz="1100" kern="1200" smtClean="0">
              <a:latin typeface="Gill Sans MT" pitchFamily="34" charset="0"/>
            </a:rPr>
            <a:t>c</a:t>
          </a:r>
          <a:r>
            <a:rPr lang="en-US" sz="1100" kern="1200" smtClean="0">
              <a:latin typeface="Gill Sans MT" pitchFamily="34" charset="0"/>
            </a:rPr>
            <a:t>rawlers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Search </a:t>
          </a:r>
          <a:r>
            <a:rPr lang="id-ID" sz="1100" kern="1200" smtClean="0">
              <a:latin typeface="Gill Sans MT" pitchFamily="34" charset="0"/>
            </a:rPr>
            <a:t>e</a:t>
          </a:r>
          <a:r>
            <a:rPr lang="en-US" sz="1100" kern="1200" smtClean="0">
              <a:latin typeface="Gill Sans MT" pitchFamily="34" charset="0"/>
            </a:rPr>
            <a:t>ngine</a:t>
          </a:r>
          <a:r>
            <a:rPr lang="id-ID" sz="1100" kern="1200" baseline="0" smtClean="0">
              <a:latin typeface="Gill Sans MT" pitchFamily="34" charset="0"/>
            </a:rPr>
            <a:t> d</a:t>
          </a:r>
          <a:r>
            <a:rPr lang="en-US" sz="1100" kern="1200" smtClean="0">
              <a:latin typeface="Gill Sans MT" pitchFamily="34" charset="0"/>
            </a:rPr>
            <a:t>iscovery/</a:t>
          </a:r>
          <a:r>
            <a:rPr lang="id-ID" sz="1100" kern="1200" smtClean="0">
              <a:latin typeface="Gill Sans MT" pitchFamily="34" charset="0"/>
            </a:rPr>
            <a:t>r</a:t>
          </a:r>
          <a:r>
            <a:rPr lang="en-US" sz="1100" kern="1200" smtClean="0">
              <a:latin typeface="Gill Sans MT" pitchFamily="34" charset="0"/>
            </a:rPr>
            <a:t>econnaissance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122911"/>
        <a:ext cx="2550743" cy="627768"/>
      </dsp:txXfrm>
    </dsp:sp>
    <dsp:sp modelId="{3DF42B13-D361-48EA-9606-237BE3BDC92A}">
      <dsp:nvSpPr>
        <dsp:cNvPr id="0" name=""/>
        <dsp:cNvSpPr/>
      </dsp:nvSpPr>
      <dsp:spPr>
        <a:xfrm>
          <a:off x="0" y="1988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smtClean="0">
              <a:latin typeface="Gill Sans MT" pitchFamily="34" charset="0"/>
            </a:rPr>
            <a:t>Information gathering</a:t>
          </a:r>
          <a:endParaRPr lang="id-ID" sz="1500" kern="1200">
            <a:latin typeface="Gill Sans MT" pitchFamily="34" charset="0"/>
          </a:endParaRPr>
        </a:p>
      </dsp:txBody>
      <dsp:txXfrm>
        <a:off x="42451" y="44439"/>
        <a:ext cx="1368994" cy="784710"/>
      </dsp:txXfrm>
    </dsp:sp>
    <dsp:sp modelId="{3C07F0EE-4AEE-41B5-B5D6-43A5CAF13D98}">
      <dsp:nvSpPr>
        <dsp:cNvPr id="0" name=""/>
        <dsp:cNvSpPr/>
      </dsp:nvSpPr>
      <dsp:spPr>
        <a:xfrm rot="5400000">
          <a:off x="2398402" y="57536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SSL/TLS testing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DB listener testing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1036004"/>
        <a:ext cx="2550743" cy="627768"/>
      </dsp:txXfrm>
    </dsp:sp>
    <dsp:sp modelId="{CAB0C170-DE4A-4A4A-B1B2-8707C0310AB0}">
      <dsp:nvSpPr>
        <dsp:cNvPr id="0" name=""/>
        <dsp:cNvSpPr/>
      </dsp:nvSpPr>
      <dsp:spPr>
        <a:xfrm>
          <a:off x="0" y="915082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0" kern="1200" smtClean="0">
              <a:latin typeface="Gill Sans MT" pitchFamily="34" charset="0"/>
            </a:rPr>
            <a:t>Configuration management system</a:t>
          </a:r>
          <a:endParaRPr lang="id-ID" sz="1500" b="0" kern="1200">
            <a:latin typeface="Gill Sans MT" pitchFamily="34" charset="0"/>
          </a:endParaRPr>
        </a:p>
      </dsp:txBody>
      <dsp:txXfrm>
        <a:off x="42451" y="957533"/>
        <a:ext cx="1368994" cy="784710"/>
      </dsp:txXfrm>
    </dsp:sp>
    <dsp:sp modelId="{2381F4D4-9E5D-4BCB-9979-17D774DCFCD7}">
      <dsp:nvSpPr>
        <dsp:cNvPr id="0" name=""/>
        <dsp:cNvSpPr/>
      </dsp:nvSpPr>
      <dsp:spPr>
        <a:xfrm rot="5400000">
          <a:off x="2398402" y="970629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Credentials transport over an encrypted channel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Testing for user enumeration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1949097"/>
        <a:ext cx="2550743" cy="627768"/>
      </dsp:txXfrm>
    </dsp:sp>
    <dsp:sp modelId="{34D768C9-BD3F-44D3-8BDB-A09D50A79286}">
      <dsp:nvSpPr>
        <dsp:cNvPr id="0" name=""/>
        <dsp:cNvSpPr/>
      </dsp:nvSpPr>
      <dsp:spPr>
        <a:xfrm>
          <a:off x="0" y="1828175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smtClean="0">
              <a:latin typeface="Gill Sans MT" pitchFamily="34" charset="0"/>
            </a:rPr>
            <a:t>Authentication testing</a:t>
          </a:r>
          <a:endParaRPr lang="id-ID" sz="1500" kern="1200">
            <a:latin typeface="Gill Sans MT" pitchFamily="34" charset="0"/>
          </a:endParaRPr>
        </a:p>
      </dsp:txBody>
      <dsp:txXfrm>
        <a:off x="42451" y="1870626"/>
        <a:ext cx="1368994" cy="784710"/>
      </dsp:txXfrm>
    </dsp:sp>
    <dsp:sp modelId="{F978DFC2-958C-47D1-98C0-C83BE9B64CD9}">
      <dsp:nvSpPr>
        <dsp:cNvPr id="0" name=""/>
        <dsp:cNvSpPr/>
      </dsp:nvSpPr>
      <dsp:spPr>
        <a:xfrm rot="5400000">
          <a:off x="2398402" y="1883722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Testing for session management schema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Testing for cookies attributes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2862190"/>
        <a:ext cx="2550743" cy="627768"/>
      </dsp:txXfrm>
    </dsp:sp>
    <dsp:sp modelId="{1A43A35E-C7BE-403F-BE0F-7DC234EB9810}">
      <dsp:nvSpPr>
        <dsp:cNvPr id="0" name=""/>
        <dsp:cNvSpPr/>
      </dsp:nvSpPr>
      <dsp:spPr>
        <a:xfrm>
          <a:off x="0" y="2741268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smtClean="0">
              <a:latin typeface="Gill Sans MT" pitchFamily="34" charset="0"/>
            </a:rPr>
            <a:t>Session management</a:t>
          </a:r>
          <a:endParaRPr lang="id-ID" sz="1500" kern="1200">
            <a:latin typeface="Gill Sans MT" pitchFamily="34" charset="0"/>
          </a:endParaRPr>
        </a:p>
      </dsp:txBody>
      <dsp:txXfrm>
        <a:off x="42451" y="2783719"/>
        <a:ext cx="1368994" cy="784710"/>
      </dsp:txXfrm>
    </dsp:sp>
    <dsp:sp modelId="{53C06227-C89F-42ED-8963-B99285862DF9}">
      <dsp:nvSpPr>
        <dsp:cNvPr id="0" name=""/>
        <dsp:cNvSpPr/>
      </dsp:nvSpPr>
      <dsp:spPr>
        <a:xfrm rot="5400000">
          <a:off x="2398402" y="2796815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Testing for path traversal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Testing for bypassing authorization schema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3775283"/>
        <a:ext cx="2550743" cy="627768"/>
      </dsp:txXfrm>
    </dsp:sp>
    <dsp:sp modelId="{2E5D7AF5-8CFF-4AAD-B073-2664C4F72AE9}">
      <dsp:nvSpPr>
        <dsp:cNvPr id="0" name=""/>
        <dsp:cNvSpPr/>
      </dsp:nvSpPr>
      <dsp:spPr>
        <a:xfrm>
          <a:off x="0" y="3654361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smtClean="0">
              <a:latin typeface="Gill Sans MT" pitchFamily="34" charset="0"/>
            </a:rPr>
            <a:t>Authorization testing</a:t>
          </a:r>
          <a:endParaRPr lang="id-ID" sz="1500" kern="1200">
            <a:latin typeface="Gill Sans MT" pitchFamily="34" charset="0"/>
          </a:endParaRPr>
        </a:p>
      </dsp:txBody>
      <dsp:txXfrm>
        <a:off x="42451" y="3696812"/>
        <a:ext cx="1368994" cy="784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7FCF3-91B3-43C7-9BD3-592782A74FE5}">
      <dsp:nvSpPr>
        <dsp:cNvPr id="0" name=""/>
        <dsp:cNvSpPr/>
      </dsp:nvSpPr>
      <dsp:spPr>
        <a:xfrm rot="5400000">
          <a:off x="2398402" y="-855556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Testing for business logic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100" kern="1200">
            <a:latin typeface="Gill Sans MT" pitchFamily="34" charset="0"/>
          </a:endParaRPr>
        </a:p>
      </dsp:txBody>
      <dsp:txXfrm rot="-5400000">
        <a:off x="1453896" y="122911"/>
        <a:ext cx="2550743" cy="627768"/>
      </dsp:txXfrm>
    </dsp:sp>
    <dsp:sp modelId="{3DF42B13-D361-48EA-9606-237BE3BDC92A}">
      <dsp:nvSpPr>
        <dsp:cNvPr id="0" name=""/>
        <dsp:cNvSpPr/>
      </dsp:nvSpPr>
      <dsp:spPr>
        <a:xfrm>
          <a:off x="0" y="1988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smtClean="0">
              <a:latin typeface="Gill Sans MT" pitchFamily="34" charset="0"/>
            </a:rPr>
            <a:t>Business logic testing</a:t>
          </a:r>
          <a:endParaRPr lang="id-ID" sz="1600" kern="1200">
            <a:latin typeface="Gill Sans MT" pitchFamily="34" charset="0"/>
          </a:endParaRPr>
        </a:p>
      </dsp:txBody>
      <dsp:txXfrm>
        <a:off x="42451" y="44439"/>
        <a:ext cx="1368994" cy="784710"/>
      </dsp:txXfrm>
    </dsp:sp>
    <dsp:sp modelId="{3C07F0EE-4AEE-41B5-B5D6-43A5CAF13D98}">
      <dsp:nvSpPr>
        <dsp:cNvPr id="0" name=""/>
        <dsp:cNvSpPr/>
      </dsp:nvSpPr>
      <dsp:spPr>
        <a:xfrm rot="5400000">
          <a:off x="2398402" y="57536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Testing for Reflected Cross Site Scripting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Cambria" pitchFamily="18" charset="0"/>
            </a:rPr>
            <a:t>Testing for Stored Cross Site Scripting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1036004"/>
        <a:ext cx="2550743" cy="627768"/>
      </dsp:txXfrm>
    </dsp:sp>
    <dsp:sp modelId="{CAB0C170-DE4A-4A4A-B1B2-8707C0310AB0}">
      <dsp:nvSpPr>
        <dsp:cNvPr id="0" name=""/>
        <dsp:cNvSpPr/>
      </dsp:nvSpPr>
      <dsp:spPr>
        <a:xfrm>
          <a:off x="0" y="915082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smtClean="0">
              <a:latin typeface="Gill Sans MT" pitchFamily="34" charset="0"/>
            </a:rPr>
            <a:t>Data validation testing</a:t>
          </a:r>
          <a:endParaRPr lang="id-ID" sz="1600" kern="1200">
            <a:latin typeface="Gill Sans MT" pitchFamily="34" charset="0"/>
          </a:endParaRPr>
        </a:p>
      </dsp:txBody>
      <dsp:txXfrm>
        <a:off x="42451" y="957533"/>
        <a:ext cx="1368994" cy="784710"/>
      </dsp:txXfrm>
    </dsp:sp>
    <dsp:sp modelId="{2381F4D4-9E5D-4BCB-9979-17D774DCFCD7}">
      <dsp:nvSpPr>
        <dsp:cNvPr id="0" name=""/>
        <dsp:cNvSpPr/>
      </dsp:nvSpPr>
      <dsp:spPr>
        <a:xfrm rot="5400000">
          <a:off x="2398402" y="970629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Gill Sans MT" pitchFamily="34" charset="0"/>
            </a:rPr>
            <a:t>Testing for SQL Wildcard Attacks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Cambria" pitchFamily="18" charset="0"/>
            </a:rPr>
            <a:t>Locking Customer Accounts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1949097"/>
        <a:ext cx="2550743" cy="627768"/>
      </dsp:txXfrm>
    </dsp:sp>
    <dsp:sp modelId="{34D768C9-BD3F-44D3-8BDB-A09D50A79286}">
      <dsp:nvSpPr>
        <dsp:cNvPr id="0" name=""/>
        <dsp:cNvSpPr/>
      </dsp:nvSpPr>
      <dsp:spPr>
        <a:xfrm>
          <a:off x="0" y="1828175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smtClean="0">
              <a:latin typeface="Gill Sans MT" pitchFamily="34" charset="0"/>
            </a:rPr>
            <a:t>Denial of service testing</a:t>
          </a:r>
          <a:endParaRPr lang="id-ID" sz="1600" b="0" kern="1200">
            <a:latin typeface="Gill Sans MT" pitchFamily="34" charset="0"/>
          </a:endParaRPr>
        </a:p>
      </dsp:txBody>
      <dsp:txXfrm>
        <a:off x="42451" y="1870626"/>
        <a:ext cx="1368994" cy="784710"/>
      </dsp:txXfrm>
    </dsp:sp>
    <dsp:sp modelId="{F978DFC2-958C-47D1-98C0-C83BE9B64CD9}">
      <dsp:nvSpPr>
        <dsp:cNvPr id="0" name=""/>
        <dsp:cNvSpPr/>
      </dsp:nvSpPr>
      <dsp:spPr>
        <a:xfrm rot="5400000">
          <a:off x="2398402" y="1883722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Cambria" pitchFamily="18" charset="0"/>
            </a:rPr>
            <a:t>WS Information Gathering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Cambria" pitchFamily="18" charset="0"/>
            </a:rPr>
            <a:t>Testing WSDL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Gill Sans MT" pitchFamily="34" charset="0"/>
            </a:rPr>
            <a:t>...</a:t>
          </a:r>
          <a:endParaRPr lang="id-ID" sz="1100" kern="1200">
            <a:latin typeface="Gill Sans MT" pitchFamily="34" charset="0"/>
          </a:endParaRPr>
        </a:p>
      </dsp:txBody>
      <dsp:txXfrm rot="-5400000">
        <a:off x="1453896" y="2862190"/>
        <a:ext cx="2550743" cy="627768"/>
      </dsp:txXfrm>
    </dsp:sp>
    <dsp:sp modelId="{1A43A35E-C7BE-403F-BE0F-7DC234EB9810}">
      <dsp:nvSpPr>
        <dsp:cNvPr id="0" name=""/>
        <dsp:cNvSpPr/>
      </dsp:nvSpPr>
      <dsp:spPr>
        <a:xfrm>
          <a:off x="0" y="2741268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smtClean="0">
              <a:latin typeface="Gill Sans MT" pitchFamily="34" charset="0"/>
            </a:rPr>
            <a:t>Web services testing</a:t>
          </a:r>
          <a:endParaRPr lang="id-ID" sz="1600" b="0" kern="1200">
            <a:latin typeface="Gill Sans MT" pitchFamily="34" charset="0"/>
          </a:endParaRPr>
        </a:p>
      </dsp:txBody>
      <dsp:txXfrm>
        <a:off x="42451" y="2783719"/>
        <a:ext cx="1368994" cy="784710"/>
      </dsp:txXfrm>
    </dsp:sp>
    <dsp:sp modelId="{53C06227-C89F-42ED-8963-B99285862DF9}">
      <dsp:nvSpPr>
        <dsp:cNvPr id="0" name=""/>
        <dsp:cNvSpPr/>
      </dsp:nvSpPr>
      <dsp:spPr>
        <a:xfrm rot="5400000">
          <a:off x="2398402" y="2796815"/>
          <a:ext cx="695690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Cambria" pitchFamily="18" charset="0"/>
            </a:rPr>
            <a:t>AJAX Vulnerabilities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100" kern="1200" smtClean="0">
              <a:latin typeface="Cambria" pitchFamily="18" charset="0"/>
            </a:rPr>
            <a:t>AJAX Testing</a:t>
          </a:r>
          <a:endParaRPr lang="id-ID" sz="1100" kern="1200">
            <a:latin typeface="Gill Sans MT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100" kern="1200">
            <a:latin typeface="Gill Sans MT" pitchFamily="34" charset="0"/>
          </a:endParaRPr>
        </a:p>
      </dsp:txBody>
      <dsp:txXfrm rot="-5400000">
        <a:off x="1453896" y="3775283"/>
        <a:ext cx="2550743" cy="627768"/>
      </dsp:txXfrm>
    </dsp:sp>
    <dsp:sp modelId="{2E5D7AF5-8CFF-4AAD-B073-2664C4F72AE9}">
      <dsp:nvSpPr>
        <dsp:cNvPr id="0" name=""/>
        <dsp:cNvSpPr/>
      </dsp:nvSpPr>
      <dsp:spPr>
        <a:xfrm>
          <a:off x="0" y="3654361"/>
          <a:ext cx="145389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smtClean="0">
              <a:latin typeface="Gill Sans MT" pitchFamily="34" charset="0"/>
            </a:rPr>
            <a:t>Ajax testing</a:t>
          </a:r>
          <a:endParaRPr lang="id-ID" sz="1600" b="0" kern="1200">
            <a:latin typeface="Gill Sans MT" pitchFamily="34" charset="0"/>
          </a:endParaRPr>
        </a:p>
      </dsp:txBody>
      <dsp:txXfrm>
        <a:off x="42451" y="3696812"/>
        <a:ext cx="1368994" cy="78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0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7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8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1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2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40CE-EE49-294F-82AF-1CB944CF5C96}" type="datetimeFigureOut">
              <a:t>19/07/12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A963-C59C-464B-A87C-355E75D466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57200" y="1600204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648200" y="1600204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658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Andika Triwidada</cp:lastModifiedBy>
  <cp:revision>1</cp:revision>
  <dcterms:created xsi:type="dcterms:W3CDTF">2012-07-19T09:40:40Z</dcterms:created>
  <dcterms:modified xsi:type="dcterms:W3CDTF">2012-07-19T09:45:09Z</dcterms:modified>
  <cp:category/>
</cp:coreProperties>
</file>