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56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7E9-7E75-4F72-A16F-B316A414EEA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0612-B882-4D1B-A537-D441C34F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6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7E9-7E75-4F72-A16F-B316A414EEA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0612-B882-4D1B-A537-D441C34F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7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7E9-7E75-4F72-A16F-B316A414EEA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0612-B882-4D1B-A537-D441C34F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7E9-7E75-4F72-A16F-B316A414EEA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0612-B882-4D1B-A537-D441C34F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49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7E9-7E75-4F72-A16F-B316A414EEA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0612-B882-4D1B-A537-D441C34F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7E9-7E75-4F72-A16F-B316A414EEA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0612-B882-4D1B-A537-D441C34F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7E9-7E75-4F72-A16F-B316A414EEA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0612-B882-4D1B-A537-D441C34F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6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7E9-7E75-4F72-A16F-B316A414EEA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0612-B882-4D1B-A537-D441C34F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3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7E9-7E75-4F72-A16F-B316A414EEA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0612-B882-4D1B-A537-D441C34F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0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7E9-7E75-4F72-A16F-B316A414EEA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0612-B882-4D1B-A537-D441C34F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9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7E9-7E75-4F72-A16F-B316A414EEA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0612-B882-4D1B-A537-D441C34F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2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867E9-7E75-4F72-A16F-B316A414EEA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F0612-B882-4D1B-A537-D441C34F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2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spcBef>
                <a:spcPts val="1010"/>
              </a:spcBef>
              <a:spcAft>
                <a:spcPts val="110"/>
              </a:spcAft>
            </a:pPr>
            <a:r>
              <a:rPr lang="en-US" dirty="0" smtClean="0"/>
              <a:t>Test</a:t>
            </a:r>
          </a:p>
          <a:p>
            <a:pPr>
              <a:lnSpc>
                <a:spcPct val="150000"/>
              </a:lnSpc>
              <a:spcBef>
                <a:spcPts val="1010"/>
              </a:spcBef>
              <a:spcAft>
                <a:spcPts val="110"/>
              </a:spcAft>
            </a:pPr>
            <a:r>
              <a:rPr lang="en-US" dirty="0" smtClean="0"/>
              <a:t>Test</a:t>
            </a:r>
          </a:p>
          <a:p>
            <a:pPr>
              <a:lnSpc>
                <a:spcPct val="150000"/>
              </a:lnSpc>
              <a:spcBef>
                <a:spcPts val="1010"/>
              </a:spcBef>
              <a:spcAft>
                <a:spcPts val="110"/>
              </a:spcAft>
            </a:pPr>
            <a:r>
              <a:rPr lang="en-US" dirty="0" smtClean="0"/>
              <a:t>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399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</dc:creator>
  <cp:lastModifiedBy>t</cp:lastModifiedBy>
  <cp:revision>1</cp:revision>
  <dcterms:created xsi:type="dcterms:W3CDTF">2016-10-25T15:46:34Z</dcterms:created>
  <dcterms:modified xsi:type="dcterms:W3CDTF">2016-10-25T15:47:58Z</dcterms:modified>
</cp:coreProperties>
</file>