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320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Courier New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Courier New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Courier New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Courier New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bg1"/>
        </a:solidFill>
        <a:latin typeface="Courier New" pitchFamily="49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bg1"/>
        </a:solidFill>
        <a:latin typeface="Courier New" pitchFamily="49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bg1"/>
        </a:solidFill>
        <a:latin typeface="Courier New" pitchFamily="49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bg1"/>
        </a:solidFill>
        <a:latin typeface="Courier New" pitchFamily="49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A4F51552-FEB0-4B09-9375-036397ACFB33}">
          <p14:sldIdLst>
            <p14:sldId id="32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DD7D"/>
    <a:srgbClr val="9E6934"/>
    <a:srgbClr val="E79C07"/>
    <a:srgbClr val="F8703A"/>
    <a:srgbClr val="B3773B"/>
    <a:srgbClr val="CC6600"/>
    <a:srgbClr val="0D1BA3"/>
    <a:srgbClr val="2755AB"/>
    <a:srgbClr val="5F72B1"/>
    <a:srgbClr val="000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2098" autoAdjust="0"/>
  </p:normalViewPr>
  <p:slideViewPr>
    <p:cSldViewPr>
      <p:cViewPr>
        <p:scale>
          <a:sx n="80" d="100"/>
          <a:sy n="80" d="100"/>
        </p:scale>
        <p:origin x="-1493" y="-1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E3A911D-11A1-4A9B-A0AD-BB528945191E}" type="datetimeFigureOut">
              <a:rPr lang="de-DE"/>
              <a:pPr>
                <a:defRPr/>
              </a:pPr>
              <a:t>29.01.2014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4C42FA1-80C9-45AE-A4D9-E4E80D37C9A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0690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341438"/>
            <a:ext cx="9144000" cy="2778125"/>
          </a:xfrm>
          <a:prstGeom prst="rect">
            <a:avLst/>
          </a:prstGeom>
          <a:gradFill rotWithShape="1">
            <a:gsLst>
              <a:gs pos="0">
                <a:srgbClr val="0D1BA3"/>
              </a:gs>
              <a:gs pos="100000">
                <a:srgbClr val="0D1BA3">
                  <a:gamma/>
                  <a:shade val="40392"/>
                  <a:invGamma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 t="-1619" b="1561"/>
          <a:stretch>
            <a:fillRect/>
          </a:stretch>
        </p:blipFill>
        <p:spPr bwMode="auto">
          <a:xfrm>
            <a:off x="0" y="1273175"/>
            <a:ext cx="9144000" cy="284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7388" y="4292600"/>
            <a:ext cx="7772400" cy="1082675"/>
          </a:xfrm>
        </p:spPr>
        <p:txBody>
          <a:bodyPr/>
          <a:lstStyle>
            <a:lvl1pPr>
              <a:lnSpc>
                <a:spcPct val="90000"/>
              </a:lnSpc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04850" y="5375275"/>
            <a:ext cx="7766050" cy="10064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 t="7297"/>
          <a:stretch>
            <a:fillRect/>
          </a:stretch>
        </p:blipFill>
        <p:spPr bwMode="auto">
          <a:xfrm>
            <a:off x="7210425" y="0"/>
            <a:ext cx="1933575" cy="1262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Grafik 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639"/>
          <a:stretch/>
        </p:blipFill>
        <p:spPr>
          <a:xfrm>
            <a:off x="314086" y="193707"/>
            <a:ext cx="2313698" cy="10750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54"/>
          <a:stretch/>
        </p:blipFill>
        <p:spPr>
          <a:xfrm>
            <a:off x="6804248" y="188640"/>
            <a:ext cx="2313698" cy="86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07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3068960"/>
            <a:ext cx="7272808" cy="1114277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54"/>
          <a:stretch/>
        </p:blipFill>
        <p:spPr>
          <a:xfrm>
            <a:off x="251520" y="188640"/>
            <a:ext cx="2313698" cy="86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094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0" y="6569075"/>
            <a:ext cx="9144000" cy="423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"/>
              </a:spcBef>
              <a:tabLst>
                <a:tab pos="4479925" algn="ctr"/>
                <a:tab pos="8786813" algn="r"/>
              </a:tabLst>
              <a:defRPr/>
            </a:pPr>
            <a:r>
              <a:rPr lang="en-US" sz="1100" b="0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Open Source System Integration</a:t>
            </a:r>
            <a:r>
              <a:rPr lang="en-US" sz="1100" b="0" baseline="0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	</a:t>
            </a:r>
            <a:fld id="{C0D61390-6943-4649-B827-C01CA521CE1D}" type="slidenum">
              <a:rPr lang="en-US" sz="1100" b="0" baseline="0" smtClean="0">
                <a:solidFill>
                  <a:schemeClr val="accent6"/>
                </a:solidFill>
                <a:latin typeface="Arial" charset="0"/>
                <a:cs typeface="Arial" charset="0"/>
              </a:rPr>
              <a:t>‹Nr.›</a:t>
            </a:fld>
            <a:r>
              <a:rPr lang="en-US" sz="1100" b="0" baseline="0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	</a:t>
            </a:r>
            <a:r>
              <a:rPr lang="en-US" sz="1100" b="0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©</a:t>
            </a:r>
            <a:r>
              <a:rPr lang="de-DE" sz="1100" b="0" dirty="0" smtClean="0">
                <a:solidFill>
                  <a:schemeClr val="accent6"/>
                </a:solidFill>
                <a:latin typeface="Arial" charset="0"/>
              </a:rPr>
              <a:t>  Prof. Dr. René </a:t>
            </a:r>
            <a:r>
              <a:rPr lang="de-DE" sz="1100" b="0" dirty="0" err="1" smtClean="0">
                <a:solidFill>
                  <a:schemeClr val="accent6"/>
                </a:solidFill>
                <a:latin typeface="Arial" charset="0"/>
              </a:rPr>
              <a:t>Peinl</a:t>
            </a:r>
            <a:endParaRPr lang="de-DE" sz="1100" b="0" dirty="0">
              <a:solidFill>
                <a:schemeClr val="accent6"/>
              </a:solidFill>
              <a:latin typeface="Arial" charset="0"/>
            </a:endParaRPr>
          </a:p>
          <a:p>
            <a:pPr>
              <a:spcBef>
                <a:spcPct val="5000"/>
              </a:spcBef>
              <a:tabLst>
                <a:tab pos="1790700" algn="l"/>
              </a:tabLst>
              <a:defRPr/>
            </a:pPr>
            <a:endParaRPr lang="de-DE" sz="1000" dirty="0">
              <a:solidFill>
                <a:srgbClr val="341C9C"/>
              </a:solidFill>
              <a:latin typeface="Arial" charset="0"/>
            </a:endParaRPr>
          </a:p>
        </p:txBody>
      </p:sp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0" y="1196752"/>
            <a:ext cx="9145588" cy="0"/>
          </a:xfrm>
          <a:prstGeom prst="line">
            <a:avLst/>
          </a:prstGeom>
          <a:noFill/>
          <a:ln w="6350">
            <a:solidFill>
              <a:srgbClr val="0D1BA3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defRPr/>
            </a:pPr>
            <a:endParaRPr lang="de-DE"/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260648"/>
            <a:ext cx="6615113" cy="75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205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340768"/>
            <a:ext cx="8556947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6" cstate="print"/>
          <a:srcRect t="7297" b="18192"/>
          <a:stretch/>
        </p:blipFill>
        <p:spPr bwMode="auto">
          <a:xfrm>
            <a:off x="7210425" y="1"/>
            <a:ext cx="1933575" cy="101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Line 2"/>
          <p:cNvSpPr>
            <a:spLocks noChangeShapeType="1"/>
          </p:cNvSpPr>
          <p:nvPr/>
        </p:nvSpPr>
        <p:spPr bwMode="auto">
          <a:xfrm>
            <a:off x="0" y="6543632"/>
            <a:ext cx="9145588" cy="0"/>
          </a:xfrm>
          <a:prstGeom prst="line">
            <a:avLst/>
          </a:prstGeom>
          <a:noFill/>
          <a:ln w="6350">
            <a:solidFill>
              <a:srgbClr val="0D1BA3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8" r:id="rId2"/>
    <p:sldLayoutId id="2147483708" r:id="rId3"/>
    <p:sldLayoutId id="2147483709" r:id="rId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755AB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D1BA3"/>
          </a:solidFill>
          <a:latin typeface="Helvetica 55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D1BA3"/>
          </a:solidFill>
          <a:latin typeface="Helvetica 55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D1BA3"/>
          </a:solidFill>
          <a:latin typeface="Helvetica 55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D1BA3"/>
          </a:solidFill>
          <a:latin typeface="Helvetica 55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D1BA3"/>
          </a:solidFill>
          <a:latin typeface="Helvetica 55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D1BA3"/>
          </a:solidFill>
          <a:latin typeface="Helvetica 55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D1BA3"/>
          </a:solidFill>
          <a:latin typeface="Helvetica 55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D1BA3"/>
          </a:solidFill>
          <a:latin typeface="Helvetica 55" pitchFamily="34" charset="0"/>
        </a:defRPr>
      </a:lvl9pPr>
    </p:titleStyle>
    <p:bodyStyle>
      <a:lvl1pPr marL="180975" indent="-180975" algn="l" rtl="0" eaLnBrk="1" fontAlgn="base" hangingPunct="1">
        <a:lnSpc>
          <a:spcPct val="150000"/>
        </a:lnSpc>
        <a:spcBef>
          <a:spcPct val="0"/>
        </a:spcBef>
        <a:spcAft>
          <a:spcPct val="0"/>
        </a:spcAft>
        <a:buClr>
          <a:srgbClr val="292929"/>
        </a:buClr>
        <a:buFont typeface="Wingdings" pitchFamily="2" charset="2"/>
        <a:buChar char="§"/>
        <a:defRPr sz="1600">
          <a:solidFill>
            <a:srgbClr val="292929"/>
          </a:solidFill>
          <a:latin typeface="Arial" pitchFamily="34" charset="0"/>
          <a:ea typeface="+mn-ea"/>
          <a:cs typeface="Arial" pitchFamily="34" charset="0"/>
        </a:defRPr>
      </a:lvl1pPr>
      <a:lvl2pPr marL="360363" indent="-177800" algn="l" rtl="0" eaLnBrk="1" fontAlgn="base" hangingPunct="1">
        <a:lnSpc>
          <a:spcPct val="150000"/>
        </a:lnSpc>
        <a:spcBef>
          <a:spcPct val="0"/>
        </a:spcBef>
        <a:spcAft>
          <a:spcPct val="0"/>
        </a:spcAft>
        <a:buClr>
          <a:srgbClr val="292929"/>
        </a:buClr>
        <a:buChar char="-"/>
        <a:defRPr sz="2800">
          <a:solidFill>
            <a:srgbClr val="292929"/>
          </a:solidFill>
          <a:latin typeface="Arial" pitchFamily="34" charset="0"/>
          <a:cs typeface="Arial" pitchFamily="34" charset="0"/>
        </a:defRPr>
      </a:lvl2pPr>
      <a:lvl3pPr marL="541338" indent="-179388" algn="l" rtl="0" eaLnBrk="1" fontAlgn="base" hangingPunct="1">
        <a:lnSpc>
          <a:spcPct val="150000"/>
        </a:lnSpc>
        <a:spcBef>
          <a:spcPct val="0"/>
        </a:spcBef>
        <a:spcAft>
          <a:spcPct val="0"/>
        </a:spcAft>
        <a:buClr>
          <a:srgbClr val="292929"/>
        </a:buClr>
        <a:buFont typeface="Wingdings" pitchFamily="2" charset="2"/>
        <a:buChar char="§"/>
        <a:defRPr sz="2400">
          <a:solidFill>
            <a:srgbClr val="292929"/>
          </a:solidFill>
          <a:latin typeface="Arial" pitchFamily="34" charset="0"/>
          <a:cs typeface="Arial" pitchFamily="34" charset="0"/>
        </a:defRPr>
      </a:lvl3pPr>
      <a:lvl4pPr marL="720725" indent="-177800" algn="l" rtl="0" eaLnBrk="1" fontAlgn="base" hangingPunct="1">
        <a:lnSpc>
          <a:spcPct val="150000"/>
        </a:lnSpc>
        <a:spcBef>
          <a:spcPct val="0"/>
        </a:spcBef>
        <a:spcAft>
          <a:spcPct val="0"/>
        </a:spcAft>
        <a:buClr>
          <a:srgbClr val="292929"/>
        </a:buClr>
        <a:buChar char="-"/>
        <a:defRPr sz="2000">
          <a:solidFill>
            <a:srgbClr val="292929"/>
          </a:solidFill>
          <a:latin typeface="Arial" pitchFamily="34" charset="0"/>
          <a:cs typeface="Arial" pitchFamily="34" charset="0"/>
        </a:defRPr>
      </a:lvl4pPr>
      <a:lvl5pPr marL="900113" indent="-177800" algn="l" rtl="0" eaLnBrk="1" fontAlgn="base" hangingPunct="1">
        <a:lnSpc>
          <a:spcPct val="150000"/>
        </a:lnSpc>
        <a:spcBef>
          <a:spcPct val="0"/>
        </a:spcBef>
        <a:spcAft>
          <a:spcPct val="0"/>
        </a:spcAft>
        <a:buClr>
          <a:srgbClr val="292929"/>
        </a:buClr>
        <a:buSzPct val="25000"/>
        <a:buFont typeface="Wingdings" pitchFamily="2" charset="2"/>
        <a:buChar char="»"/>
        <a:defRPr sz="2000">
          <a:solidFill>
            <a:srgbClr val="292929"/>
          </a:solidFill>
          <a:latin typeface="Arial" pitchFamily="34" charset="0"/>
          <a:cs typeface="Arial" pitchFamily="34" charset="0"/>
        </a:defRPr>
      </a:lvl5pPr>
      <a:lvl6pPr marL="1357313" indent="-177800" algn="l" rtl="0" eaLnBrk="1" fontAlgn="base" hangingPunct="1">
        <a:lnSpc>
          <a:spcPct val="150000"/>
        </a:lnSpc>
        <a:spcBef>
          <a:spcPct val="0"/>
        </a:spcBef>
        <a:spcAft>
          <a:spcPct val="0"/>
        </a:spcAft>
        <a:buClr>
          <a:srgbClr val="292929"/>
        </a:buClr>
        <a:buSzPct val="25000"/>
        <a:buFont typeface="Wingdings" pitchFamily="2" charset="2"/>
        <a:buChar char="»"/>
        <a:defRPr>
          <a:solidFill>
            <a:srgbClr val="292929"/>
          </a:solidFill>
          <a:latin typeface="+mn-lt"/>
        </a:defRPr>
      </a:lvl6pPr>
      <a:lvl7pPr marL="1814513" indent="-177800" algn="l" rtl="0" eaLnBrk="1" fontAlgn="base" hangingPunct="1">
        <a:lnSpc>
          <a:spcPct val="150000"/>
        </a:lnSpc>
        <a:spcBef>
          <a:spcPct val="0"/>
        </a:spcBef>
        <a:spcAft>
          <a:spcPct val="0"/>
        </a:spcAft>
        <a:buClr>
          <a:srgbClr val="292929"/>
        </a:buClr>
        <a:buSzPct val="25000"/>
        <a:buFont typeface="Wingdings" pitchFamily="2" charset="2"/>
        <a:buChar char="»"/>
        <a:defRPr>
          <a:solidFill>
            <a:srgbClr val="292929"/>
          </a:solidFill>
          <a:latin typeface="+mn-lt"/>
        </a:defRPr>
      </a:lvl7pPr>
      <a:lvl8pPr marL="2271713" indent="-177800" algn="l" rtl="0" eaLnBrk="1" fontAlgn="base" hangingPunct="1">
        <a:lnSpc>
          <a:spcPct val="150000"/>
        </a:lnSpc>
        <a:spcBef>
          <a:spcPct val="0"/>
        </a:spcBef>
        <a:spcAft>
          <a:spcPct val="0"/>
        </a:spcAft>
        <a:buClr>
          <a:srgbClr val="292929"/>
        </a:buClr>
        <a:buSzPct val="25000"/>
        <a:buFont typeface="Wingdings" pitchFamily="2" charset="2"/>
        <a:buChar char="»"/>
        <a:defRPr>
          <a:solidFill>
            <a:srgbClr val="292929"/>
          </a:solidFill>
          <a:latin typeface="+mn-lt"/>
        </a:defRPr>
      </a:lvl8pPr>
      <a:lvl9pPr marL="2728913" indent="-177800" algn="l" rtl="0" eaLnBrk="1" fontAlgn="base" hangingPunct="1">
        <a:lnSpc>
          <a:spcPct val="150000"/>
        </a:lnSpc>
        <a:spcBef>
          <a:spcPct val="0"/>
        </a:spcBef>
        <a:spcAft>
          <a:spcPct val="0"/>
        </a:spcAft>
        <a:buClr>
          <a:srgbClr val="292929"/>
        </a:buClr>
        <a:buSzPct val="25000"/>
        <a:buFont typeface="Wingdings" pitchFamily="2" charset="2"/>
        <a:buChar char="»"/>
        <a:defRPr>
          <a:solidFill>
            <a:srgbClr val="292929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Strategie 1: alles in ein Produkt integrieren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4968552"/>
          </a:xfrm>
        </p:spPr>
        <p:txBody>
          <a:bodyPr/>
          <a:lstStyle/>
          <a:p>
            <a:r>
              <a:rPr lang="de-DE" b="1" dirty="0" err="1" smtClean="0"/>
              <a:t>Alfresco</a:t>
            </a:r>
            <a:endParaRPr lang="de-DE" b="1" dirty="0" smtClean="0"/>
          </a:p>
          <a:p>
            <a:pPr lvl="1"/>
            <a:r>
              <a:rPr lang="de-DE" dirty="0" smtClean="0"/>
              <a:t>Ursprünglich DMS, erweitert um CMS Funktionen, Wiki, Portal, BPM, etc. </a:t>
            </a:r>
          </a:p>
          <a:p>
            <a:pPr>
              <a:spcBef>
                <a:spcPts val="600"/>
              </a:spcBef>
            </a:pPr>
            <a:r>
              <a:rPr lang="de-DE" b="1" dirty="0" err="1" smtClean="0"/>
              <a:t>Drupal</a:t>
            </a:r>
            <a:endParaRPr lang="de-DE" b="1" dirty="0" smtClean="0"/>
          </a:p>
          <a:p>
            <a:pPr lvl="1"/>
            <a:r>
              <a:rPr lang="de-DE" dirty="0" smtClean="0"/>
              <a:t>Ursprünglich CMS, erweitert um DMS, Wiki, Weblog, …</a:t>
            </a:r>
          </a:p>
          <a:p>
            <a:pPr>
              <a:spcBef>
                <a:spcPts val="600"/>
              </a:spcBef>
            </a:pPr>
            <a:r>
              <a:rPr lang="de-DE" b="1" dirty="0" err="1" smtClean="0"/>
              <a:t>Liferay</a:t>
            </a:r>
            <a:endParaRPr lang="de-DE" b="1" dirty="0" smtClean="0"/>
          </a:p>
          <a:p>
            <a:pPr lvl="1"/>
            <a:r>
              <a:rPr lang="de-DE" dirty="0" smtClean="0"/>
              <a:t>Ursprünglich Portal, jetzt auch mit CMS, DMS und Social Media Funktionen</a:t>
            </a:r>
          </a:p>
          <a:p>
            <a:endParaRPr lang="de-DE" dirty="0"/>
          </a:p>
          <a:p>
            <a:r>
              <a:rPr lang="de-DE" b="1" dirty="0" smtClean="0"/>
              <a:t>IBM Lotus Notes</a:t>
            </a:r>
          </a:p>
          <a:p>
            <a:pPr lvl="1"/>
            <a:r>
              <a:rPr lang="de-DE" dirty="0" smtClean="0"/>
              <a:t>Ursprünglich Groupware System, aber auch DMS, CMS, …</a:t>
            </a:r>
          </a:p>
          <a:p>
            <a:pPr>
              <a:spcBef>
                <a:spcPts val="600"/>
              </a:spcBef>
            </a:pPr>
            <a:r>
              <a:rPr lang="de-DE" b="1" dirty="0" smtClean="0"/>
              <a:t>Microsoft SharePoint</a:t>
            </a:r>
          </a:p>
          <a:p>
            <a:pPr lvl="1"/>
            <a:r>
              <a:rPr lang="de-DE" dirty="0" smtClean="0"/>
              <a:t>Ursprünglich Team-Zusammenarbeit, jetzt auch CMS, DMS, Wiki, Social Media</a:t>
            </a:r>
            <a:endParaRPr lang="de-DE" dirty="0"/>
          </a:p>
        </p:txBody>
      </p:sp>
      <p:pic>
        <p:nvPicPr>
          <p:cNvPr id="1026" name="Picture 2" descr="http://www.goodlogo.com/images/logos/alfresco_logo_332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87" y="1362802"/>
            <a:ext cx="1598149" cy="46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bestprovider.net/p1/images/stories/drupal-logo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3" t="7261" b="7019"/>
          <a:stretch/>
        </p:blipFill>
        <p:spPr bwMode="auto">
          <a:xfrm>
            <a:off x="560567" y="2240238"/>
            <a:ext cx="1562303" cy="540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ebrulon.com/wp-content/uploads/2010/06/liferay-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97" y="3234122"/>
            <a:ext cx="1588414" cy="370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nsftools.com/misc/NotesCanDoThat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7" t="9360" r="2188" b="44894"/>
          <a:stretch/>
        </p:blipFill>
        <p:spPr bwMode="auto">
          <a:xfrm>
            <a:off x="607322" y="4480022"/>
            <a:ext cx="2092470" cy="361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resoft.com.ve/recursos/logo_sharepoint_2010_h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42" y="5300320"/>
            <a:ext cx="2499265" cy="498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21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ochschule_blau">
  <a:themeElements>
    <a:clrScheme name="Benutzerdefiniert 1">
      <a:dk1>
        <a:srgbClr val="000000"/>
      </a:dk1>
      <a:lt1>
        <a:srgbClr val="FFFFFF"/>
      </a:lt1>
      <a:dk2>
        <a:srgbClr val="2755AB"/>
      </a:dk2>
      <a:lt2>
        <a:srgbClr val="808080"/>
      </a:lt2>
      <a:accent1>
        <a:srgbClr val="681975"/>
      </a:accent1>
      <a:accent2>
        <a:srgbClr val="FEBC06"/>
      </a:accent2>
      <a:accent3>
        <a:srgbClr val="E04042"/>
      </a:accent3>
      <a:accent4>
        <a:srgbClr val="000000"/>
      </a:accent4>
      <a:accent5>
        <a:srgbClr val="15753A"/>
      </a:accent5>
      <a:accent6>
        <a:srgbClr val="2755AB"/>
      </a:accent6>
      <a:hlink>
        <a:srgbClr val="3F3F3F"/>
      </a:hlink>
      <a:folHlink>
        <a:srgbClr val="3F3F3F"/>
      </a:folHlink>
    </a:clrScheme>
    <a:fontScheme name="Hochschule Hof_Master_2.1">
      <a:majorFont>
        <a:latin typeface="Helvetica 55"/>
        <a:ea typeface=""/>
        <a:cs typeface=""/>
      </a:majorFont>
      <a:minorFont>
        <a:latin typeface="Helvetica 55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0000" tIns="46800" rIns="90000" bIns="4680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  <a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D1BA3">
                <a:gamma/>
                <a:shade val="46275"/>
                <a:invGamma/>
              </a:srgbClr>
            </a:gs>
            <a:gs pos="50000">
              <a:srgbClr val="0D1BA3"/>
            </a:gs>
            <a:gs pos="100000">
              <a:srgbClr val="0D1BA3">
                <a:gamma/>
                <a:shade val="46275"/>
                <a:invGamma/>
              </a:srgbClr>
            </a:gs>
          </a:gsLst>
          <a:lin ang="18900000" scaled="1"/>
        </a:gra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urier New" pitchFamily="49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Hochschule Hof_Master_2.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chschule Hof_Master_2.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chschule Hof_Master_2.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chschule Hof_Master_2.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chschule Hof_Master_2.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chschule Hof_Master_2.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chschule Hof_Master_2.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chschule Hof_Master_2.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chschule Hof_Master_2.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chschule Hof_Master_2.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chschule Hof_Master_2.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chschule Hof_Master_2.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</Words>
  <Application>Microsoft Office PowerPoint</Application>
  <PresentationFormat>Bildschirmpräsentation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Hochschule_blau</vt:lpstr>
      <vt:lpstr>Strategie 1: alles in ein Produkt integrieren</vt:lpstr>
    </vt:vector>
  </TitlesOfParts>
  <Company>Hochschule Hof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</dc:title>
  <dc:creator>René Peinl</dc:creator>
  <cp:lastModifiedBy>René Peinl</cp:lastModifiedBy>
  <cp:revision>322</cp:revision>
  <dcterms:created xsi:type="dcterms:W3CDTF">2010-09-20T08:34:16Z</dcterms:created>
  <dcterms:modified xsi:type="dcterms:W3CDTF">2014-01-29T09:12:32Z</dcterms:modified>
</cp:coreProperties>
</file>